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10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490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432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34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52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33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29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22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42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18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00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4E62-B3D2-4851-9284-07AE28C1DD78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F33F-A10E-4834-BB47-DEF4DE5C0E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68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B621-8684-F8E9-BDD5-D16ACF4B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8FC1B95-744E-A7E1-7879-CBDAE7F710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6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CACE3-3486-39CE-BF82-1485956CCAA1}"/>
              </a:ext>
            </a:extLst>
          </p:cNvPr>
          <p:cNvSpPr txBox="1"/>
          <p:nvPr/>
        </p:nvSpPr>
        <p:spPr>
          <a:xfrm>
            <a:off x="914400" y="522972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QUẬN LONG BIÊN</a:t>
            </a:r>
            <a:b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81E494-0E3E-1D23-5F6B-83980E19E05E}"/>
              </a:ext>
            </a:extLst>
          </p:cNvPr>
          <p:cNvCxnSpPr>
            <a:cxnSpLocks/>
          </p:cNvCxnSpPr>
          <p:nvPr/>
        </p:nvCxnSpPr>
        <p:spPr>
          <a:xfrm>
            <a:off x="3161122" y="1230858"/>
            <a:ext cx="27432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>
            <a:extLst>
              <a:ext uri="{FF2B5EF4-FFF2-40B4-BE49-F238E27FC236}">
                <a16:creationId xmlns:a16="http://schemas.microsoft.com/office/drawing/2014/main" id="{08887DF9-E5F1-943F-0469-03E66372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3999"/>
            <a:ext cx="1066800" cy="104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7C2DC0-A394-A91B-A1CB-89D4533170C1}"/>
              </a:ext>
            </a:extLst>
          </p:cNvPr>
          <p:cNvSpPr txBox="1"/>
          <p:nvPr/>
        </p:nvSpPr>
        <p:spPr>
          <a:xfrm>
            <a:off x="457200" y="2895600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THỨC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4947E-D993-80A2-BA7F-03CED133E5BA}"/>
              </a:ext>
            </a:extLst>
          </p:cNvPr>
          <p:cNvSpPr txBox="1"/>
          <p:nvPr/>
        </p:nvSpPr>
        <p:spPr>
          <a:xfrm>
            <a:off x="1600200" y="350348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3, nhận biết nóm có 3 đối tượng. Nhận biết chữ số 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Hải Anh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8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17C5-4A93-9614-ED45-BF97EFAB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99167-CCC4-E596-D74F-08A36853A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237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07C5-B60E-71F8-04AA-6919134F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2EBD86-A224-6A32-C18A-08BD05955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254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7FC6-762B-9DA3-DC1F-E172A58D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E0199-9119-B680-95E9-E8673EC96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059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FC1E-60C0-06CB-A50A-3F83D591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52628-4296-7190-8CDD-9C3DD3D7D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2042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B329-157E-72AE-EAFC-FC0716AA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C0ABF1-01DA-A68D-21F7-294B24221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6063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3FCD-BC70-3F0C-1B7B-91EA3017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B75BE5-FA38-A301-7BF3-F9694AE75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150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AC31-1F6C-1049-DA2B-052DB196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BCA8A-103B-0DD0-DD51-43A4C6D69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0748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8860-A374-5492-61E5-583F27DF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C43337-20E5-39A5-87D1-2CC5E8955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338315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3F6F-CEAB-01EA-719C-E003AB53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3A0797-7716-0FCE-FB78-36D1B69E0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2592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6067-46A0-D53E-5A35-BEF5F7B8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7D90AB-1BDA-188D-A336-F233AF465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78253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17BA-7480-822C-C902-82888D74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1A9DE6-2C50-8DD9-D558-7FAE56A3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</p:spPr>
      </p:pic>
    </p:spTree>
    <p:extLst>
      <p:ext uri="{BB962C8B-B14F-4D97-AF65-F5344CB8AC3E}">
        <p14:creationId xmlns:p14="http://schemas.microsoft.com/office/powerpoint/2010/main" val="111084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F49E-2AF1-49C5-D593-820594D8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8BFAB8-76E4-1B20-BE09-3011EF90E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1532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0AA6-2F64-2AD5-278C-2E80AD9F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36EFCD-AB55-0526-2970-5F3F9A51F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147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57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dieuha200897@gmail.com</dc:creator>
  <cp:lastModifiedBy>binh duy</cp:lastModifiedBy>
  <cp:revision>79</cp:revision>
  <dcterms:created xsi:type="dcterms:W3CDTF">2021-09-20T05:34:52Z</dcterms:created>
  <dcterms:modified xsi:type="dcterms:W3CDTF">2023-12-11T14:22:07Z</dcterms:modified>
</cp:coreProperties>
</file>