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9" r:id="rId4"/>
    <p:sldId id="260" r:id="rId5"/>
    <p:sldId id="257" r:id="rId6"/>
    <p:sldId id="258" r:id="rId7"/>
    <p:sldId id="264" r:id="rId8"/>
    <p:sldId id="261" r:id="rId9"/>
    <p:sldId id="262" r:id="rId10"/>
    <p:sldId id="263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32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1EE4-13AF-4500-85CE-BA4406EE84E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33EE-4D63-4AC9-9164-E817D3F1E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559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1EE4-13AF-4500-85CE-BA4406EE84E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33EE-4D63-4AC9-9164-E817D3F1E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34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1EE4-13AF-4500-85CE-BA4406EE84E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33EE-4D63-4AC9-9164-E817D3F1E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56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1EE4-13AF-4500-85CE-BA4406EE84E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33EE-4D63-4AC9-9164-E817D3F1E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00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1EE4-13AF-4500-85CE-BA4406EE84E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33EE-4D63-4AC9-9164-E817D3F1E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92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1EE4-13AF-4500-85CE-BA4406EE84E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33EE-4D63-4AC9-9164-E817D3F1E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309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1EE4-13AF-4500-85CE-BA4406EE84E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33EE-4D63-4AC9-9164-E817D3F1E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68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1EE4-13AF-4500-85CE-BA4406EE84E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33EE-4D63-4AC9-9164-E817D3F1E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2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1EE4-13AF-4500-85CE-BA4406EE84E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33EE-4D63-4AC9-9164-E817D3F1E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77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1EE4-13AF-4500-85CE-BA4406EE84E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33EE-4D63-4AC9-9164-E817D3F1E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72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1EE4-13AF-4500-85CE-BA4406EE84E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33EE-4D63-4AC9-9164-E817D3F1E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24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1EE4-13AF-4500-85CE-BA4406EE84E9}" type="datetimeFigureOut">
              <a:rPr lang="en-US" smtClean="0"/>
              <a:t>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933EE-4D63-4AC9-9164-E817D3F1E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5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5080"/>
            <a:ext cx="12191999" cy="6918149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060293" y="854815"/>
            <a:ext cx="8032831" cy="4239548"/>
          </a:xfrm>
          <a:prstGeom prst="roundRect">
            <a:avLst>
              <a:gd name="adj" fmla="val 7113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650366" y="879204"/>
            <a:ext cx="4953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BAN MAI XANH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60293" y="2841929"/>
            <a:ext cx="7543800" cy="14157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 DỤC NẾP SỐNG THANH LỊCH, VĂN MINH</a:t>
            </a:r>
          </a:p>
          <a:p>
            <a:pPr algn="ctr">
              <a:defRPr/>
            </a:pPr>
            <a:br>
              <a:rPr lang="en-US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</a:t>
            </a: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VUI CHƠI ĐOÀN KẾT</a:t>
            </a:r>
          </a:p>
          <a:p>
            <a:pPr algn="ctr">
              <a:defRPr/>
            </a:pP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 thực hiện: Lê Thị Huế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086FCC-541E-2EF3-0E50-5542DB89F6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262" y="1291811"/>
            <a:ext cx="1658750" cy="165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191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061" y="2719738"/>
            <a:ext cx="4629150" cy="34766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7272" y="2738788"/>
            <a:ext cx="4410075" cy="34575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20532" y="1041375"/>
            <a:ext cx="68636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Hành động nào sau đây là đúng và nên làm?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70624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2" t="5652" r="3707" b="4852"/>
          <a:stretch/>
        </p:blipFill>
        <p:spPr>
          <a:xfrm>
            <a:off x="2291645" y="2325511"/>
            <a:ext cx="7157156" cy="418817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28621" y="685702"/>
            <a:ext cx="68636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 tham gia các trò chơi cùng các bạn các con nên làm gì?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644127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33"/>
          <a:stretch/>
        </p:blipFill>
        <p:spPr>
          <a:xfrm>
            <a:off x="2514600" y="1128888"/>
            <a:ext cx="7162800" cy="480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00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C 0.00026 0.05301 0.0013 0.12709 0.00469 0.12593 C 0.00951 0.12593 0.0099 -0.12199 0.01576 -0.12291 C 0.02096 -0.12291 0.01823 0.09398 0.02331 0.09306 C 0.02852 0.09306 0.02578 -0.06389 0.03138 -0.06389 C 0.03646 -0.06389 0.03359 0.0419 0.03815 0.0419 C 0.04245 0.0419 0.04023 -0.03889 0.04414 -0.03889 C 0.04648 -0.03889 0.04661 -0.01689 0.04688 -3.33333E-6 " pathEditMode="relative" rAng="0" ptsTypes="AAAA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4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246488" y="2387254"/>
            <a:ext cx="76990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4800" b="1" dirty="0">
                <a:solidFill>
                  <a:srgbClr val="FF0000"/>
                </a:solidFill>
                <a:latin typeface="+mj-lt"/>
              </a:rPr>
              <a:t>Cô và các con cùng </a:t>
            </a:r>
          </a:p>
          <a:p>
            <a:pPr algn="ctr"/>
            <a:r>
              <a:rPr lang="vi-VN" sz="4800" b="1" dirty="0">
                <a:solidFill>
                  <a:srgbClr val="FF0000"/>
                </a:solidFill>
                <a:latin typeface="+mj-lt"/>
              </a:rPr>
              <a:t>xem tranh nhé!</a:t>
            </a:r>
            <a:endParaRPr lang="en-US" sz="48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299836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3" t="15698" r="4837" b="6646"/>
          <a:stretch/>
        </p:blipFill>
        <p:spPr>
          <a:xfrm>
            <a:off x="2208163" y="1365954"/>
            <a:ext cx="7211228" cy="452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4997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7" t="20819" r="9031" b="7925"/>
          <a:stretch/>
        </p:blipFill>
        <p:spPr>
          <a:xfrm>
            <a:off x="2308828" y="1579033"/>
            <a:ext cx="7574344" cy="4557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1269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09" r="5204" b="5515"/>
          <a:stretch/>
        </p:blipFill>
        <p:spPr>
          <a:xfrm>
            <a:off x="2314937" y="1038007"/>
            <a:ext cx="8263140" cy="459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9256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2" t="11967" r="2741" b="6595"/>
          <a:stretch/>
        </p:blipFill>
        <p:spPr>
          <a:xfrm>
            <a:off x="2013995" y="1128887"/>
            <a:ext cx="8043697" cy="4413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38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168207" y="2444616"/>
            <a:ext cx="9855583" cy="267765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800" dirty="0">
                <a:solidFill>
                  <a:srgbClr val="002060"/>
                </a:solidFill>
                <a:latin typeface="+mj-lt"/>
              </a:rPr>
              <a:t>Các con ạ khi chơi chúng mình phải biết hợp tác, biết thỏa </a:t>
            </a:r>
          </a:p>
          <a:p>
            <a:pPr algn="ctr">
              <a:lnSpc>
                <a:spcPct val="150000"/>
              </a:lnSpc>
            </a:pPr>
            <a:r>
              <a:rPr lang="vi-VN" sz="2800" dirty="0">
                <a:solidFill>
                  <a:srgbClr val="002060"/>
                </a:solidFill>
                <a:latin typeface="+mj-lt"/>
              </a:rPr>
              <a:t>thuận với nhau, và chúng mình còn phải lắng nghe, chia sẻ và giúp </a:t>
            </a:r>
          </a:p>
          <a:p>
            <a:pPr algn="ctr">
              <a:lnSpc>
                <a:spcPct val="150000"/>
              </a:lnSpc>
            </a:pPr>
            <a:r>
              <a:rPr lang="vi-VN" sz="2800" dirty="0">
                <a:solidFill>
                  <a:srgbClr val="002060"/>
                </a:solidFill>
                <a:latin typeface="+mj-lt"/>
              </a:rPr>
              <a:t>đỡ nhau thì khi làm cùng việc gì cũng dễ dàng và đạt kết quả tốt  </a:t>
            </a:r>
            <a:br>
              <a:rPr lang="vi-VN" sz="2800" dirty="0">
                <a:solidFill>
                  <a:srgbClr val="002060"/>
                </a:solidFill>
                <a:latin typeface="+mj-lt"/>
              </a:rPr>
            </a:br>
            <a:r>
              <a:rPr lang="vi-VN" sz="2800" dirty="0">
                <a:solidFill>
                  <a:srgbClr val="002060"/>
                </a:solidFill>
                <a:latin typeface="+mj-lt"/>
              </a:rPr>
              <a:t>nhất đấy.</a:t>
            </a:r>
            <a:endParaRPr lang="en-US" sz="36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07465" y="806810"/>
            <a:ext cx="320604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Lời khuyên: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3033663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2" y="1981200"/>
            <a:ext cx="9248045" cy="290848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Thử tài bé yêu.</a:t>
            </a:r>
          </a:p>
          <a:p>
            <a:pPr algn="ctr">
              <a:lnSpc>
                <a:spcPct val="150000"/>
              </a:lnSpc>
            </a:pP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endParaRPr lang="en-US" sz="30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ra.</a:t>
            </a:r>
            <a:r>
              <a:rPr lang="en-US" sz="3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2259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23" y="2801408"/>
            <a:ext cx="4295775" cy="32194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6051" y="2996847"/>
            <a:ext cx="4562475" cy="3257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20532" y="1041375"/>
            <a:ext cx="62088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 chơi với bạn con phải làm gì?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61895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184</Words>
  <Application>Microsoft Office PowerPoint</Application>
  <PresentationFormat>Widescreen</PresentationFormat>
  <Paragraphs>18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 5310</cp:lastModifiedBy>
  <cp:revision>13</cp:revision>
  <dcterms:created xsi:type="dcterms:W3CDTF">2022-10-29T15:22:43Z</dcterms:created>
  <dcterms:modified xsi:type="dcterms:W3CDTF">2023-12-31T23:49:30Z</dcterms:modified>
</cp:coreProperties>
</file>