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smtClean="0">
                <a:solidFill>
                  <a:srgbClr val="0070C0"/>
                </a:solidFill>
                <a:latin typeface="Times New Roman" panose="02020603050405020304" pitchFamily="18" charset="0"/>
                <a:cs typeface="Times New Roman" panose="02020603050405020304" pitchFamily="18" charset="0"/>
              </a:rPr>
              <a:t>Giáo viên: Nguyễn Thu Thủy</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411" y="689657"/>
            <a:ext cx="1721178" cy="1721178"/>
          </a:xfrm>
          <a:prstGeom prst="rect">
            <a:avLst/>
          </a:prstGeom>
        </p:spPr>
      </p:pic>
      <p:pic>
        <p:nvPicPr>
          <p:cNvPr id="5" name="Picture 4"/>
          <p:cNvPicPr>
            <a:picLocks noChangeAspect="1"/>
          </p:cNvPicPr>
          <p:nvPr/>
        </p:nvPicPr>
        <p:blipFill>
          <a:blip r:embed="rId4"/>
          <a:stretch>
            <a:fillRect/>
          </a:stretch>
        </p:blipFill>
        <p:spPr>
          <a:xfrm>
            <a:off x="3209294" y="-12299"/>
            <a:ext cx="5773412" cy="1012024"/>
          </a:xfrm>
          <a:prstGeom prst="rect">
            <a:avLst/>
          </a:prstGeom>
        </p:spPr>
      </p:pic>
      <p:pic>
        <p:nvPicPr>
          <p:cNvPr id="10" name="Picture 9"/>
          <p:cNvPicPr>
            <a:picLocks noChangeAspect="1"/>
          </p:cNvPicPr>
          <p:nvPr/>
        </p:nvPicPr>
        <p:blipFill>
          <a:blip r:embed="rId5"/>
          <a:stretch>
            <a:fillRect/>
          </a:stretch>
        </p:blipFill>
        <p:spPr>
          <a:xfrm>
            <a:off x="3570271" y="3741807"/>
            <a:ext cx="5310076" cy="1012024"/>
          </a:xfrm>
          <a:prstGeom prst="rect">
            <a:avLst/>
          </a:prstGeom>
        </p:spPr>
      </p:pic>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570615" y="174110"/>
            <a:ext cx="9388765" cy="954107"/>
          </a:xfrm>
          <a:prstGeom prst="rect">
            <a:avLst/>
          </a:prstGeom>
          <a:noFill/>
        </p:spPr>
        <p:txBody>
          <a:bodyPr wrap="square" rtlCol="0">
            <a:spAutoFit/>
          </a:bodyPr>
          <a:lstStyle/>
          <a:p>
            <a:r>
              <a:rPr lang="en-US" sz="2800" b="1" smtClean="0">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Xin chào ông!</a:t>
            </a:r>
          </a:p>
          <a:p>
            <a:pPr algn="ctr"/>
            <a:r>
              <a:rPr lang="en-US" sz="2800" b="1" smtClean="0">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endParaRPr lang="en-US" sz="2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smtClean="0">
                <a:solidFill>
                  <a:srgbClr val="7030A0"/>
                </a:solidFill>
                <a:latin typeface="Times New Roman" panose="02020603050405020304" pitchFamily="18" charset="0"/>
                <a:cs typeface="Times New Roman" panose="02020603050405020304" pitchFamily="18" charset="0"/>
              </a:rPr>
              <a:t>Lời chào cao hơn mâm cỗ</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189</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KHANH PRO</cp:lastModifiedBy>
  <cp:revision>16</cp:revision>
  <dcterms:created xsi:type="dcterms:W3CDTF">2022-10-16T01:53:31Z</dcterms:created>
  <dcterms:modified xsi:type="dcterms:W3CDTF">2023-12-03T03:15:13Z</dcterms:modified>
</cp:coreProperties>
</file>