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3" r:id="rId3"/>
    <p:sldId id="256" r:id="rId4"/>
    <p:sldId id="270" r:id="rId5"/>
    <p:sldId id="261" r:id="rId6"/>
    <p:sldId id="269" r:id="rId7"/>
    <p:sldId id="260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72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9" autoAdjust="0"/>
    <p:restoredTop sz="94660"/>
  </p:normalViewPr>
  <p:slideViewPr>
    <p:cSldViewPr>
      <p:cViewPr varScale="1">
        <p:scale>
          <a:sx n="78" d="100"/>
          <a:sy n="78" d="100"/>
        </p:scale>
        <p:origin x="658" y="-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63F6F-537B-48FE-910C-63F3C777E74F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48dbbe9203c6c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665" y="25226"/>
            <a:ext cx="12192000" cy="7258050"/>
          </a:xfrm>
          <a:prstGeom prst="rect">
            <a:avLst/>
          </a:prstGeom>
          <a:solidFill>
            <a:srgbClr val="FF0066"/>
          </a:solidFill>
        </p:spPr>
      </p:pic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4876800" y="5486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 flipH="1">
            <a:off x="5029200" y="5715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652594" y="381000"/>
            <a:ext cx="51507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UBND PHƯỜNG VIỆT HƯNG</a:t>
            </a:r>
          </a:p>
          <a:p>
            <a:pPr algn="ctr"/>
            <a:r>
              <a:rPr lang="en-US" sz="24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733" y="1371600"/>
            <a:ext cx="920420" cy="93261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559558" y="2567109"/>
            <a:ext cx="53368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 TRIỂN NHẬN THỨC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7911FD-2DCE-CBC1-0379-54EF37CA6F59}"/>
              </a:ext>
            </a:extLst>
          </p:cNvPr>
          <p:cNvSpPr txBox="1"/>
          <p:nvPr/>
        </p:nvSpPr>
        <p:spPr>
          <a:xfrm>
            <a:off x="1447800" y="3047281"/>
            <a:ext cx="9067800" cy="2877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40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Tìm </a:t>
            </a:r>
            <a:r>
              <a:rPr lang="en-US" sz="40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4000" b="1" dirty="0">
              <a:ln w="0">
                <a:solidFill>
                  <a:srgbClr val="0070C0"/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>
              <a:lnSpc>
                <a:spcPct val="150000"/>
              </a:lnSpc>
            </a:pP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ln w="0">
                <a:solidFill>
                  <a:srgbClr val="0070C0"/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>
              <a:lnSpc>
                <a:spcPct val="150000"/>
              </a:lnSpc>
            </a:pP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Nguyễn Thị Thường</a:t>
            </a:r>
            <a:b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Lê Thị Liên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1" dirty="0"/>
              <a:t>Quả chuối và quả khế có đặc điểm gì giống và khác nhau?</a:t>
            </a:r>
            <a:endParaRPr lang="en-US" b="1" dirty="0"/>
          </a:p>
        </p:txBody>
      </p:sp>
      <p:pic>
        <p:nvPicPr>
          <p:cNvPr id="7" name="Picture 2" descr="C:\Users\ADMIN\Downloads\tranh dao mangj\images (2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4876800" cy="5029200"/>
          </a:xfrm>
          <a:prstGeom prst="rect">
            <a:avLst/>
          </a:prstGeom>
          <a:noFill/>
        </p:spPr>
      </p:pic>
      <p:pic>
        <p:nvPicPr>
          <p:cNvPr id="8" name="Picture 3" descr="C:\Users\ADMIN\Downloads\tranh dao mangj\tải xuống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905000"/>
            <a:ext cx="44196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48dbbe9203c6c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36" y="0"/>
            <a:ext cx="12157364" cy="6943725"/>
          </a:xfrm>
          <a:prstGeom prst="rect">
            <a:avLst/>
          </a:prstGeom>
          <a:solidFill>
            <a:srgbClr val="FF0066"/>
          </a:solidFill>
        </p:spPr>
      </p:pic>
      <p:sp>
        <p:nvSpPr>
          <p:cNvPr id="6176" name="Oval 32"/>
          <p:cNvSpPr>
            <a:spLocks noChangeArrowheads="1"/>
          </p:cNvSpPr>
          <p:nvPr/>
        </p:nvSpPr>
        <p:spPr bwMode="auto">
          <a:xfrm>
            <a:off x="4800600" y="8382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8686800" y="1524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4572000" y="23622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6781800" y="8382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5867400" y="16002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10210800" y="2286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5791200" y="3810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3810000" y="1524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7696200" y="5334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9144000" y="9906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4876800" y="5486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 flipH="1">
            <a:off x="5029200" y="5715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4114800" y="2895600"/>
            <a:ext cx="6858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Ngoài những loại quả trên còn có những loại quả khác như.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1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quả\2-1360024599-dautay-lamdep-eva-1407214407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4095750" cy="3143250"/>
          </a:xfrm>
          <a:prstGeom prst="rect">
            <a:avLst/>
          </a:prstGeom>
          <a:noFill/>
        </p:spPr>
      </p:pic>
      <p:pic>
        <p:nvPicPr>
          <p:cNvPr id="5123" name="Picture 3" descr="F:\quả\440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1" y="304800"/>
            <a:ext cx="3952875" cy="2628900"/>
          </a:xfrm>
          <a:prstGeom prst="rect">
            <a:avLst/>
          </a:prstGeom>
          <a:noFill/>
        </p:spPr>
      </p:pic>
      <p:pic>
        <p:nvPicPr>
          <p:cNvPr id="5124" name="Picture 4" descr="F:\quả\091945520b802f41e9cdadabbb3eeac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429000"/>
            <a:ext cx="4343400" cy="3181350"/>
          </a:xfrm>
          <a:prstGeom prst="rect">
            <a:avLst/>
          </a:prstGeom>
          <a:noFill/>
        </p:spPr>
      </p:pic>
      <p:pic>
        <p:nvPicPr>
          <p:cNvPr id="5125" name="Picture 5" descr="F:\quả\1207724570.im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124200"/>
            <a:ext cx="333375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quả\ca-chua-31714-2f3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0"/>
            <a:ext cx="3886200" cy="3810000"/>
          </a:xfrm>
          <a:prstGeom prst="rect">
            <a:avLst/>
          </a:prstGeom>
          <a:noFill/>
        </p:spPr>
      </p:pic>
      <p:pic>
        <p:nvPicPr>
          <p:cNvPr id="6148" name="Picture 4" descr="F:\quả\cong-thuc-tri-nam-voi-trai-nho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1" y="0"/>
            <a:ext cx="4724400" cy="6858000"/>
          </a:xfrm>
          <a:prstGeom prst="rect">
            <a:avLst/>
          </a:prstGeom>
          <a:noFill/>
        </p:spPr>
      </p:pic>
      <p:pic>
        <p:nvPicPr>
          <p:cNvPr id="6149" name="Picture 5" descr="F:\quả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810001"/>
            <a:ext cx="42672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quả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5152869" cy="3429000"/>
          </a:xfrm>
          <a:prstGeom prst="rect">
            <a:avLst/>
          </a:prstGeom>
          <a:noFill/>
        </p:spPr>
      </p:pic>
      <p:pic>
        <p:nvPicPr>
          <p:cNvPr id="7171" name="Picture 3" descr="F:\quả\images (1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-1"/>
            <a:ext cx="4038600" cy="3597409"/>
          </a:xfrm>
          <a:prstGeom prst="rect">
            <a:avLst/>
          </a:prstGeom>
          <a:noFill/>
        </p:spPr>
      </p:pic>
      <p:pic>
        <p:nvPicPr>
          <p:cNvPr id="7172" name="Picture 4" descr="F:\quả\img68404EDVKO-mr_398599_546abcf357ce4a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505200"/>
            <a:ext cx="4356434" cy="3352800"/>
          </a:xfrm>
          <a:prstGeom prst="rect">
            <a:avLst/>
          </a:prstGeom>
          <a:noFill/>
        </p:spPr>
      </p:pic>
      <p:pic>
        <p:nvPicPr>
          <p:cNvPr id="7173" name="Picture 5" descr="F:\quả\loaitraituongbinhthuongnhungloiichkhienbankinhnga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51735"/>
            <a:ext cx="4267200" cy="3306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ownloads\tranh dao mangj\images (2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6200" y="381000"/>
            <a:ext cx="4120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bÀI HÁT: qỦA</a:t>
            </a:r>
            <a:endParaRPr lang="en-US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Quả Gì - Quả Gi Ma Chua Chua Thê - Nhac Vui Cho B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3386138"/>
            <a:ext cx="152400" cy="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1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:\quả\cam (8)_JKVX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"/>
            <a:ext cx="9143999" cy="5948362"/>
          </a:xfrm>
          <a:prstGeom prst="rect">
            <a:avLst/>
          </a:prstGeom>
          <a:noFill/>
        </p:spPr>
      </p:pic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4267200" y="5611505"/>
            <a:ext cx="4191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7200" b="1" dirty="0">
                <a:solidFill>
                  <a:srgbClr val="002060"/>
                </a:solidFill>
                <a:latin typeface=".VnTime" pitchFamily="34" charset="0"/>
              </a:rPr>
              <a:t>Quả Cam</a:t>
            </a:r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DMIN\Downloads\tranh dao mangj\tải xuống (7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5181600"/>
          </a:xfrm>
          <a:prstGeom prst="rect">
            <a:avLst/>
          </a:prstGeom>
          <a:noFill/>
        </p:spPr>
      </p:pic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1524000" y="5611505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+mj-lt"/>
              </a:rPr>
              <a:t>Khi quả cam được bổ ra các con nhìn thấy bên trong quả cam ntn ?</a:t>
            </a:r>
            <a:endParaRPr lang="en-US" sz="2800" b="1" dirty="0">
              <a:solidFill>
                <a:srgbClr val="0000FF"/>
              </a:solidFill>
              <a:latin typeface="+mj-lt"/>
            </a:endParaRPr>
          </a:p>
          <a:p>
            <a:pPr algn="ctr"/>
            <a:endParaRPr lang="en-US" sz="20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quả\images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0"/>
            <a:ext cx="7239000" cy="5410200"/>
          </a:xfrm>
          <a:prstGeom prst="rect">
            <a:avLst/>
          </a:prstGeom>
          <a:noFill/>
        </p:spPr>
      </p:pic>
      <p:sp>
        <p:nvSpPr>
          <p:cNvPr id="3" name="Text Box 45"/>
          <p:cNvSpPr txBox="1">
            <a:spLocks noChangeArrowheads="1"/>
          </p:cNvSpPr>
          <p:nvPr/>
        </p:nvSpPr>
        <p:spPr bwMode="auto">
          <a:xfrm>
            <a:off x="4267200" y="5611505"/>
            <a:ext cx="4191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7200" b="1" dirty="0">
                <a:solidFill>
                  <a:srgbClr val="002060"/>
                </a:solidFill>
                <a:latin typeface=".VnTime" pitchFamily="34" charset="0"/>
              </a:rPr>
              <a:t>Quả Xoài</a:t>
            </a:r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ownloads\tranh dao mangj\images (2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5334000"/>
          </a:xfrm>
          <a:prstGeom prst="rect">
            <a:avLst/>
          </a:prstGeom>
          <a:noFill/>
        </p:spPr>
      </p:pic>
      <p:sp>
        <p:nvSpPr>
          <p:cNvPr id="3" name="Text Box 45"/>
          <p:cNvSpPr txBox="1">
            <a:spLocks noChangeArrowheads="1"/>
          </p:cNvSpPr>
          <p:nvPr/>
        </p:nvSpPr>
        <p:spPr bwMode="auto">
          <a:xfrm>
            <a:off x="1524000" y="5611505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+mj-lt"/>
              </a:rPr>
              <a:t>Khi quả xoài được bổ ra các con nhìn thấy bên trong quả xoài ntn ?</a:t>
            </a:r>
            <a:endParaRPr lang="en-US" sz="2800" b="1" dirty="0">
              <a:solidFill>
                <a:srgbClr val="0000FF"/>
              </a:solidFill>
              <a:latin typeface="+mj-lt"/>
            </a:endParaRPr>
          </a:p>
          <a:p>
            <a:pPr algn="ctr"/>
            <a:endParaRPr lang="en-US" sz="20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1" dirty="0"/>
              <a:t>Quả cam và quả xoài có đặc điểm gì giống và khác nhau?</a:t>
            </a:r>
            <a:endParaRPr lang="en-US" b="1" dirty="0"/>
          </a:p>
        </p:txBody>
      </p:sp>
      <p:pic>
        <p:nvPicPr>
          <p:cNvPr id="4" name="Picture 2" descr="F:\quả\cam (8)_JKVX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1" y="2133601"/>
            <a:ext cx="4705633" cy="4525963"/>
          </a:xfrm>
          <a:prstGeom prst="rect">
            <a:avLst/>
          </a:prstGeom>
          <a:noFill/>
        </p:spPr>
      </p:pic>
      <p:pic>
        <p:nvPicPr>
          <p:cNvPr id="5" name="Picture 2" descr="F:\quả\images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905000"/>
            <a:ext cx="45720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tranh dao mangj\images (2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1" y="1"/>
            <a:ext cx="7772399" cy="5333999"/>
          </a:xfrm>
          <a:prstGeom prst="rect">
            <a:avLst/>
          </a:prstGeom>
          <a:noFill/>
        </p:spPr>
      </p:pic>
      <p:sp>
        <p:nvSpPr>
          <p:cNvPr id="3" name="Text Box 45"/>
          <p:cNvSpPr txBox="1">
            <a:spLocks noChangeArrowheads="1"/>
          </p:cNvSpPr>
          <p:nvPr/>
        </p:nvSpPr>
        <p:spPr bwMode="auto">
          <a:xfrm>
            <a:off x="3657600" y="5611505"/>
            <a:ext cx="4800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7200" b="1" dirty="0">
                <a:solidFill>
                  <a:srgbClr val="002060"/>
                </a:solidFill>
                <a:latin typeface=".VnTime" pitchFamily="34" charset="0"/>
              </a:rPr>
              <a:t>Quả </a:t>
            </a:r>
            <a:r>
              <a:rPr lang="vi-VN" sz="7200" b="1" dirty="0">
                <a:solidFill>
                  <a:srgbClr val="002060"/>
                </a:solidFill>
                <a:latin typeface="+mj-lt"/>
              </a:rPr>
              <a:t>Chuối</a:t>
            </a:r>
            <a:endParaRPr lang="en-US" sz="2800" b="1" dirty="0">
              <a:solidFill>
                <a:srgbClr val="0000FF"/>
              </a:solidFill>
              <a:latin typeface="+mj-lt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wnloads\tranh dao mangj\images (2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4648200" cy="4800600"/>
          </a:xfrm>
          <a:prstGeom prst="rect">
            <a:avLst/>
          </a:prstGeom>
          <a:noFill/>
        </p:spPr>
      </p:pic>
      <p:pic>
        <p:nvPicPr>
          <p:cNvPr id="4099" name="Picture 3" descr="C:\Users\ADMIN\Downloads\tranh dao mangj\tải xuống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28600"/>
            <a:ext cx="4419600" cy="4572000"/>
          </a:xfrm>
          <a:prstGeom prst="rect">
            <a:avLst/>
          </a:prstGeom>
          <a:noFill/>
        </p:spPr>
      </p:pic>
      <p:sp>
        <p:nvSpPr>
          <p:cNvPr id="4" name="Text Box 45"/>
          <p:cNvSpPr txBox="1">
            <a:spLocks noChangeArrowheads="1"/>
          </p:cNvSpPr>
          <p:nvPr/>
        </p:nvSpPr>
        <p:spPr bwMode="auto">
          <a:xfrm>
            <a:off x="3657600" y="5611505"/>
            <a:ext cx="4800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7200" b="1" dirty="0">
                <a:solidFill>
                  <a:srgbClr val="002060"/>
                </a:solidFill>
                <a:latin typeface=".VnTime" pitchFamily="34" charset="0"/>
              </a:rPr>
              <a:t>Quả </a:t>
            </a:r>
            <a:r>
              <a:rPr lang="vi-VN" sz="7200" b="1" dirty="0">
                <a:solidFill>
                  <a:srgbClr val="002060"/>
                </a:solidFill>
                <a:latin typeface="+mj-lt"/>
              </a:rPr>
              <a:t>Khế</a:t>
            </a:r>
            <a:endParaRPr lang="en-US" sz="2800" b="1" dirty="0">
              <a:solidFill>
                <a:srgbClr val="0000FF"/>
              </a:solidFill>
              <a:latin typeface="+mj-lt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50&quot;&gt;&lt;property id=&quot;20148&quot; value=&quot;5&quot;/&gt;&lt;property id=&quot;20300&quot; value=&quot;Slide 2&quot;/&gt;&lt;property id=&quot;20307&quot; value=&quot;259&quot;/&gt;&lt;/object&gt;&lt;object type=&quot;3&quot; unique_id=&quot;10076&quot;&gt;&lt;property id=&quot;20148&quot; value=&quot;5&quot;/&gt;&lt;property id=&quot;20300&quot; value=&quot;Slide 5&quot;/&gt;&lt;property id=&quot;20307&quot; value=&quot;261&quot;/&gt;&lt;/object&gt;&lt;object type=&quot;3&quot; unique_id=&quot;10077&quot;&gt;&lt;property id=&quot;20148&quot; value=&quot;5&quot;/&gt;&lt;property id=&quot;20300&quot; value=&quot;Slide 7 - &amp;quot;Quả cam và quả xoài có đặc điểm gì giống và khác nhau?&amp;quot;&quot;/&gt;&lt;property id=&quot;20307&quot; value=&quot;260&quot;/&gt;&lt;/object&gt;&lt;object type=&quot;3&quot; unique_id=&quot;10078&quot;&gt;&lt;property id=&quot;20148&quot; value=&quot;5&quot;/&gt;&lt;property id=&quot;20300&quot; value=&quot;Slide 8&quot;/&gt;&lt;property id=&quot;20307&quot; value=&quot;262&quot;/&gt;&lt;/object&gt;&lt;object type=&quot;3&quot; unique_id=&quot;10143&quot;&gt;&lt;property id=&quot;20148&quot; value=&quot;5&quot;/&gt;&lt;property id=&quot;20300&quot; value=&quot;Slide 9&quot;/&gt;&lt;property id=&quot;20307&quot; value=&quot;263&quot;/&gt;&lt;/object&gt;&lt;object type=&quot;3&quot; unique_id=&quot;10144&quot;&gt;&lt;property id=&quot;20148&quot; value=&quot;5&quot;/&gt;&lt;property id=&quot;20300&quot; value=&quot;Slide 10 - &amp;quot;Quả chuối và quả khế có đặc điểm gì giống và khác nhau?&amp;quot;&quot;/&gt;&lt;property id=&quot;20307&quot; value=&quot;264&quot;/&gt;&lt;/object&gt;&lt;object type=&quot;3&quot; unique_id=&quot;10145&quot;&gt;&lt;property id=&quot;20148&quot; value=&quot;5&quot;/&gt;&lt;property id=&quot;20300&quot; value=&quot;Slide 11&quot;/&gt;&lt;property id=&quot;20307&quot; value=&quot;266&quot;/&gt;&lt;/object&gt;&lt;object type=&quot;3&quot; unique_id=&quot;10146&quot;&gt;&lt;property id=&quot;20148&quot; value=&quot;5&quot;/&gt;&lt;property id=&quot;20300&quot; value=&quot;Slide 12&quot;/&gt;&lt;property id=&quot;20307&quot; value=&quot;265&quot;/&gt;&lt;/object&gt;&lt;object type=&quot;3&quot; unique_id=&quot;10147&quot;&gt;&lt;property id=&quot;20148&quot; value=&quot;5&quot;/&gt;&lt;property id=&quot;20300&quot; value=&quot;Slide 13&quot;/&gt;&lt;property id=&quot;20307&quot; value=&quot;267&quot;/&gt;&lt;/object&gt;&lt;object type=&quot;3&quot; unique_id=&quot;10148&quot;&gt;&lt;property id=&quot;20148&quot; value=&quot;5&quot;/&gt;&lt;property id=&quot;20300&quot; value=&quot;Slide 14&quot;/&gt;&lt;property id=&quot;20307&quot; value=&quot;268&quot;/&gt;&lt;/object&gt;&lt;object type=&quot;3&quot; unique_id=&quot;10191&quot;&gt;&lt;property id=&quot;20148&quot; value=&quot;5&quot;/&gt;&lt;property id=&quot;20300&quot; value=&quot;Slide 6&quot;/&gt;&lt;property id=&quot;20307&quot; value=&quot;269&quot;/&gt;&lt;/object&gt;&lt;object type=&quot;3&quot; unique_id=&quot;10237&quot;&gt;&lt;property id=&quot;20148&quot; value=&quot;5&quot;/&gt;&lt;property id=&quot;20300&quot; value=&quot;Slide 4&quot;/&gt;&lt;property id=&quot;20307&quot; value=&quot;270&quot;/&gt;&lt;/object&gt;&lt;object type=&quot;3&quot; unique_id=&quot;10302&quot;&gt;&lt;property id=&quot;20148&quot; value=&quot;5&quot;/&gt;&lt;property id=&quot;20300&quot; value=&quot;Slide 15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126</Words>
  <Application>Microsoft Office PowerPoint</Application>
  <PresentationFormat>Widescreen</PresentationFormat>
  <Paragraphs>17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Quả cam và quả xoài có đặc điểm gì giống và khác nhau?</vt:lpstr>
      <vt:lpstr>PowerPoint Presentation</vt:lpstr>
      <vt:lpstr>PowerPoint Presentation</vt:lpstr>
      <vt:lpstr>Quả chuối và quả khế có đặc điểm gì giống và khác nhau?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lelientdtt9x@gmail.com</cp:lastModifiedBy>
  <cp:revision>19</cp:revision>
  <dcterms:created xsi:type="dcterms:W3CDTF">2016-02-22T15:17:54Z</dcterms:created>
  <dcterms:modified xsi:type="dcterms:W3CDTF">2026-01-12T16:39:35Z</dcterms:modified>
</cp:coreProperties>
</file>