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310490" y="1004979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04" y="1775278"/>
            <a:ext cx="859840" cy="90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454100" y="3945726"/>
            <a:ext cx="59858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</a:t>
            </a:r>
            <a:r>
              <a:rPr lang="vi-VN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Chuyền bóng qua đầu</a:t>
            </a:r>
          </a:p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vi-VN" sz="2800" b="1" i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i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 vườn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03154" y="2915471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950098" y="2360645"/>
            <a:ext cx="8948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vi-VN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VĐCD: Chuyền bóng qua chân.</a:t>
            </a: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2909487" y="1688893"/>
            <a:ext cx="6836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  <a:p>
            <a:pPr algn="ctr"/>
            <a:r>
              <a:rPr lang="vi-VN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Về đúng vườn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65</Words>
  <Application>Microsoft Office PowerPoint</Application>
  <PresentationFormat>Widescreen</PresentationFormat>
  <Paragraphs>15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lelientdtt9x@gmail.com</cp:lastModifiedBy>
  <cp:revision>22</cp:revision>
  <dcterms:created xsi:type="dcterms:W3CDTF">2022-10-12T13:44:28Z</dcterms:created>
  <dcterms:modified xsi:type="dcterms:W3CDTF">2026-01-12T16:11:49Z</dcterms:modified>
</cp:coreProperties>
</file>