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92" r:id="rId4"/>
    <p:sldId id="257" r:id="rId5"/>
    <p:sldId id="289" r:id="rId6"/>
    <p:sldId id="275" r:id="rId7"/>
    <p:sldId id="278" r:id="rId8"/>
    <p:sldId id="272" r:id="rId9"/>
    <p:sldId id="259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5218" y="1808793"/>
            <a:ext cx="83415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</a:p>
          <a:p>
            <a:pPr algn="ctr">
              <a:lnSpc>
                <a:spcPct val="14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Đếm đến 5. Nhận biết chữ số 5</a:t>
            </a:r>
          </a:p>
          <a:p>
            <a:pPr algn="ctr">
              <a:lnSpc>
                <a:spcPct val="140000"/>
              </a:lnSpc>
            </a:pP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(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– 5 tuổi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480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5266D-AFA4-30CE-368F-6EE4C06D5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88" y="912513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329</Words>
  <Application>Microsoft Office PowerPoint</Application>
  <PresentationFormat>Widescreen</PresentationFormat>
  <Paragraphs>45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lelientdtt9x@gmail.com</cp:lastModifiedBy>
  <cp:revision>65</cp:revision>
  <dcterms:created xsi:type="dcterms:W3CDTF">2017-10-28T06:42:00Z</dcterms:created>
  <dcterms:modified xsi:type="dcterms:W3CDTF">2026-01-12T16:55:30Z</dcterms:modified>
</cp:coreProperties>
</file>