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4" r:id="rId4"/>
    <p:sldId id="265" r:id="rId5"/>
    <p:sldId id="270" r:id="rId6"/>
    <p:sldId id="272" r:id="rId7"/>
    <p:sldId id="273" r:id="rId8"/>
    <p:sldId id="271" r:id="rId9"/>
    <p:sldId id="266" r:id="rId10"/>
    <p:sldId id="269" r:id="rId11"/>
    <p:sldId id="260" r:id="rId12"/>
    <p:sldId id="268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954" y="-1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66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15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52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8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2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FE0243D-668B-4DAE-829E-B42034080A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86AABF90-0BEF-4999-9011-2B06F7A45F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A9F8AB9B-2DCA-4767-995C-12CB70770C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960F5EF-B2B4-4932-A5F9-568714CFE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59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A0647099-34D6-4316-8734-A18B28C7A6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ABC4013-A872-40FD-8DD8-32769E7677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DD0653DF-9838-4937-9F42-0F61320D6A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52D6933-E7B7-4285-AA12-8A4CC5338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89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8AE51389-0B0A-4163-949C-5BB2BB1A5B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E1F8BCA3-34F4-4D2B-A0AB-5A68C38490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9739B23D-1E01-48A1-A31C-E12BA618DA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5314312-AFE2-4326-A431-9BBD20A45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51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="" xmlns:a16="http://schemas.microsoft.com/office/drawing/2014/main" id="{C298A485-98AE-4B7B-AC42-24D361EF93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="" xmlns:a16="http://schemas.microsoft.com/office/drawing/2014/main" id="{6E4FE2B0-756F-4AB6-9481-6E81434CA2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="" xmlns:a16="http://schemas.microsoft.com/office/drawing/2014/main" id="{5A9B7ACB-329C-48FD-AA28-5B1EABB50E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A117EF3-2EC2-4D87-BE4C-87FDDD2BF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9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A2E81F4C-6523-468A-9249-E8954E0771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B253C650-9F94-4888-9829-56EBFD9722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87B86D2C-0962-4403-9B5B-F4BE1FE879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346AA87-86B4-4543-AD13-561A9885C3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19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0F951B28-1375-4852-A41C-B4F2858BA6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D48092DC-D898-47D3-8621-5901587F1F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AE698050-14E1-4E75-8B7F-51B24A847C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2C1585F-47EB-404F-BF2A-D18486EA7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35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3B35BF7D-575A-4E4E-AA38-F1CC15E28C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57A82662-CF90-4D88-A4DC-1F1AC00CBB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223B7692-C6EE-4386-BD30-B3F898C6CA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9CFC814-98C4-4BD3-BB15-0B258713A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47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="" xmlns:a16="http://schemas.microsoft.com/office/drawing/2014/main" id="{37ACADEF-8D5E-444C-87B5-B454CA5957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="" xmlns:a16="http://schemas.microsoft.com/office/drawing/2014/main" id="{7E17853E-2BA1-4B7A-BFAD-12F6060E3B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="" xmlns:a16="http://schemas.microsoft.com/office/drawing/2014/main" id="{1C237954-8B45-4604-B874-DD70B40443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873D62E-2814-46E4-891C-AD2DB125D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24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="" xmlns:a16="http://schemas.microsoft.com/office/drawing/2014/main" id="{5F28F661-AE89-4562-88CA-304B87ABBF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="" xmlns:a16="http://schemas.microsoft.com/office/drawing/2014/main" id="{7E17DC80-FB9B-42D2-A388-C6CC2F21CF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="" xmlns:a16="http://schemas.microsoft.com/office/drawing/2014/main" id="{1F1BFC59-D6CA-4D5F-89AD-618DA2AE28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6AD4B28-AE0B-4CE7-8DDD-96E1A9C9A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49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7052519-3015-457A-9E28-0A53F49AED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1684B29-5109-4F14-A0FC-F8C470A5B9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6A09BD57-AACE-4DEE-9CAA-9BE000FA61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EADA48E-84BB-4800-A141-830DE0DB0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0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EF73A66-6677-46FD-BF60-C992EEB411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E26A2BE7-A6B8-4134-8774-3BA04D2ED4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9C562B2-BB77-4A3E-864E-4DF75112EF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4EFCD2F-140A-4AB4-9F56-216D6E7ED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02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90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33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7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12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49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91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CDA98-332B-4DE0-AA5F-432A35A1C51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="" xmlns:a16="http://schemas.microsoft.com/office/drawing/2014/main" id="{D1D42CA4-7A3E-44BD-9BA5-B03C0CCFD6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="" xmlns:a16="http://schemas.microsoft.com/office/drawing/2014/main" id="{19B0F389-51EB-4E70-BA17-CFB706C2FB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B4EED0B6-65D4-415A-9D10-0BA48B6791A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5110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4B0F293A-29B1-455C-8B52-0ACBD89633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5110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6E0DF12A-9A6E-4E22-A227-BFB32B760B0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5110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800">
              <a:defRPr/>
            </a:pPr>
            <a:fld id="{3C4CA368-9CF5-402A-9279-5348BA6D0689}" type="slidenum">
              <a:rPr lang="en-US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0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710" indent="-34171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760" indent="-28456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810" indent="-22741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010" indent="-22741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210" indent="-22741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5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á vàng bơ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0100" y="4635590"/>
            <a:ext cx="609600" cy="457200"/>
          </a:xfrm>
          <a:prstGeom prst="rect">
            <a:avLst/>
          </a:prstGeom>
        </p:spPr>
      </p:pic>
      <p:pic>
        <p:nvPicPr>
          <p:cNvPr id="7" name="Picture 2" descr="Quảng Cáo Bằng Tay Trong Lành Sinh Nền, Dễ Thương, Học Sinh, Quảng Cáo Nền  Hình nền Vector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17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77346" y="1379649"/>
            <a:ext cx="71756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                                 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1953035"/>
            <a:ext cx="6261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9800" y="2800350"/>
            <a:ext cx="4525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MGL A3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2220" y="56346"/>
            <a:ext cx="4066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vi-VN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VIỆT HƯNG</a:t>
            </a:r>
            <a:endPara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247" y="636928"/>
            <a:ext cx="943875" cy="74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8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ackground, phông nền khai giảng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1257300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5400" dirty="0" smtClean="0">
                <a:solidFill>
                  <a:srgbClr val="0000FF"/>
                </a:solidFill>
              </a:rPr>
              <a:t>                                 </a:t>
            </a:r>
            <a:endParaRPr lang="en-US" sz="5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9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1" descr="flowers_fr0205-1">
            <a:extLst>
              <a:ext uri="{FF2B5EF4-FFF2-40B4-BE49-F238E27FC236}">
                <a16:creationId xmlns="" xmlns:a16="http://schemas.microsoft.com/office/drawing/2014/main" id="{8C0A4ADA-E2E8-40FB-A409-F5C0C797C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73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29" name="Group 5">
            <a:extLst>
              <a:ext uri="{FF2B5EF4-FFF2-40B4-BE49-F238E27FC236}">
                <a16:creationId xmlns="" xmlns:a16="http://schemas.microsoft.com/office/drawing/2014/main" id="{22FB0790-B62E-47FC-BA53-D8622510E3AE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1828801"/>
            <a:ext cx="7239000" cy="1358504"/>
            <a:chOff x="720" y="2832"/>
            <a:chExt cx="4560" cy="1141"/>
          </a:xfrm>
        </p:grpSpPr>
        <p:pic>
          <p:nvPicPr>
            <p:cNvPr id="33797" name="Picture 6" descr="Chµo t¹m biÖt">
              <a:extLst>
                <a:ext uri="{FF2B5EF4-FFF2-40B4-BE49-F238E27FC236}">
                  <a16:creationId xmlns="" xmlns:a16="http://schemas.microsoft.com/office/drawing/2014/main" id="{A65643A0-81A4-45DF-B2B3-13244FCF5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832"/>
              <a:ext cx="4092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8" name="Text Box 7">
              <a:extLst>
                <a:ext uri="{FF2B5EF4-FFF2-40B4-BE49-F238E27FC236}">
                  <a16:creationId xmlns="" xmlns:a16="http://schemas.microsoft.com/office/drawing/2014/main" id="{2DF4C7E5-4480-41B7-8615-2D6714642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8" y="3120"/>
              <a:ext cx="432" cy="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3187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vi-VN" altLang="en-US" sz="6000">
                <a:solidFill>
                  <a:srgbClr val="FF33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2232" name="WordArt 23">
            <a:extLst>
              <a:ext uri="{FF2B5EF4-FFF2-40B4-BE49-F238E27FC236}">
                <a16:creationId xmlns="" xmlns:a16="http://schemas.microsoft.com/office/drawing/2014/main" id="{5AC9ADCF-5277-4601-8A85-58CDF308DC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-914400"/>
            <a:ext cx="799981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9" tIns="34289" rIns="68579" bIns="34289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b="1" kern="1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BGK hạnh phúc, an khang.</a:t>
            </a:r>
            <a:endParaRPr lang="en-US" b="1" kern="10"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93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00" decel="100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7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học tập - Tìm đáp án, giải bài tập, để học tố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2" y="0"/>
            <a:ext cx="913004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2600" y="1399148"/>
            <a:ext cx="5486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ài hát Em yêu cây xanh (có lời) - Hương Lan Lê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98.45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27266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4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ackground, phông nền khai giảng đẹp - Phụ Kiện MacBook Chính Hãn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Background, phông nền khai giảng đẹp - Phụ Kiện MacBook Chính Hãng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Background, phông nền khai giảng đẹp - Phụ Kiện MacBook Chính Hãng"/>
          <p:cNvSpPr>
            <a:spLocks noChangeAspect="1" noChangeArrowheads="1"/>
          </p:cNvSpPr>
          <p:nvPr/>
        </p:nvSpPr>
        <p:spPr bwMode="auto">
          <a:xfrm>
            <a:off x="460375" y="1202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Background, phông nền khai giảng đẹp - Phụ Kiện MacBook Chính Hãng"/>
          <p:cNvSpPr>
            <a:spLocks noChangeAspect="1" noChangeArrowheads="1"/>
          </p:cNvSpPr>
          <p:nvPr/>
        </p:nvSpPr>
        <p:spPr bwMode="auto">
          <a:xfrm>
            <a:off x="612775" y="2345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8" name="Picture 10" descr="Khung hình nền đẹ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53"/>
            <a:ext cx="9128557" cy="513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76400" y="1399148"/>
            <a:ext cx="556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91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TẠO HÌNH: Vẽ: Vườn cây ăn quả.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 t="5742" r="9974"/>
          <a:stretch/>
        </p:blipFill>
        <p:spPr bwMode="auto">
          <a:xfrm>
            <a:off x="177800" y="133350"/>
            <a:ext cx="8737600" cy="491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48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HƯỚNG DẪN VẼ CÂY CHUỐI ĐƠN GIẢN ĐẸP || HOW TO DRAW BANANA TREE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3" r="19188" b="7369"/>
          <a:stretch/>
        </p:blipFill>
        <p:spPr bwMode="auto">
          <a:xfrm>
            <a:off x="571500" y="171348"/>
            <a:ext cx="8115300" cy="480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66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000" l="14375" r="83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08" t="4614" r="17408" b="6265"/>
          <a:stretch/>
        </p:blipFill>
        <p:spPr bwMode="auto">
          <a:xfrm>
            <a:off x="33867" y="1581150"/>
            <a:ext cx="3022269" cy="371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ách vẽ cây chuối đơn giản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6" b="100000" l="31641" r="70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78" r="31414"/>
          <a:stretch/>
        </p:blipFill>
        <p:spPr bwMode="auto">
          <a:xfrm>
            <a:off x="2743200" y="-933450"/>
            <a:ext cx="3838223" cy="618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000" l="14375" r="83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08" t="4614" r="17408" b="6265"/>
          <a:stretch/>
        </p:blipFill>
        <p:spPr bwMode="auto">
          <a:xfrm>
            <a:off x="6471355" y="2297022"/>
            <a:ext cx="2672645" cy="2996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Vẽ đám mây, Bầu trời, Vẽ tranh, Màu xanh, Nghệ thuật vẽ đường, Phác thảo,  Khu vực, Cây, khu vực, màu xanh da trời png | PNGEg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4981" l="5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46" b="50000"/>
          <a:stretch/>
        </p:blipFill>
        <p:spPr bwMode="auto">
          <a:xfrm>
            <a:off x="7776633" y="0"/>
            <a:ext cx="1562099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Vẽ đám mây, Bầu trời, Vẽ tranh, Màu xanh, Nghệ thuật vẽ đường, Phác thảo,  Khu vực, Cây, khu vực, màu xanh da trời png | PNGEg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44981" l="5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46" b="50000"/>
          <a:stretch/>
        </p:blipFill>
        <p:spPr bwMode="auto">
          <a:xfrm>
            <a:off x="1595966" y="106908"/>
            <a:ext cx="1562099" cy="72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ẽ đám mây, Bầu trời, Vẽ tranh, Màu xanh, Nghệ thuật vẽ đường, Phác thảo,  Khu vực, Cây, khu vực, màu xanh da trời png | PNGEg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44981" l="5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46" b="50000"/>
          <a:stretch/>
        </p:blipFill>
        <p:spPr bwMode="auto">
          <a:xfrm>
            <a:off x="6324600" y="366364"/>
            <a:ext cx="1257299" cy="61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Vẽ đám mây, Bầu trời, Vẽ tranh, Màu xanh, Nghệ thuật vẽ đường, Phác thảo,  Khu vực, Cây, khu vực, màu xanh da trời png | PNGEg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44981" l="5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46" b="50000"/>
          <a:stretch/>
        </p:blipFill>
        <p:spPr bwMode="auto">
          <a:xfrm>
            <a:off x="0" y="143324"/>
            <a:ext cx="944572" cy="46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74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r="7858"/>
          <a:stretch/>
        </p:blipFill>
        <p:spPr bwMode="auto">
          <a:xfrm>
            <a:off x="0" y="-1"/>
            <a:ext cx="9144000" cy="518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30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ownload 999 Hình Nền Powerpoint Dễ Thương, Ngộ Nghĩnh Nhất Quả Đ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1143000"/>
            <a:ext cx="7315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0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èo dạt mây trôi - nhạc không lời nhẹ nhàng ấm áp - lời bài hát bên dưới">
            <a:hlinkClick r:id="" action="ppaction://media"/>
            <a:extLst>
              <a:ext uri="{FF2B5EF4-FFF2-40B4-BE49-F238E27FC236}">
                <a16:creationId xmlns="" xmlns:a16="http://schemas.microsoft.com/office/drawing/2014/main" id="{0137E185-F14A-40C3-8892-BECE8F99CF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3" end="10866.86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7266" y="1355108"/>
            <a:ext cx="609600" cy="6096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33" y="-95250"/>
            <a:ext cx="4182533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-95250"/>
            <a:ext cx="4191000" cy="2688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56" y="2655006"/>
            <a:ext cx="3841044" cy="2431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377" y="2626431"/>
            <a:ext cx="4089400" cy="2488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19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65</Words>
  <Application>Microsoft Office PowerPoint</Application>
  <PresentationFormat>On-screen Show (16:9)</PresentationFormat>
  <Paragraphs>11</Paragraphs>
  <Slides>11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 users Win7 x86</dc:creator>
  <cp:lastModifiedBy>Techsi.vn</cp:lastModifiedBy>
  <cp:revision>25</cp:revision>
  <dcterms:created xsi:type="dcterms:W3CDTF">2020-12-07T02:05:47Z</dcterms:created>
  <dcterms:modified xsi:type="dcterms:W3CDTF">2026-01-07T08:44:02Z</dcterms:modified>
</cp:coreProperties>
</file>