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wav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5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78" r:id="rId1"/>
    <p:sldMasterId id="2147484112" r:id="rId2"/>
    <p:sldMasterId id="2147484125" r:id="rId3"/>
    <p:sldMasterId id="2147484151" r:id="rId4"/>
    <p:sldMasterId id="2147484384" r:id="rId5"/>
    <p:sldMasterId id="2147484396" r:id="rId6"/>
  </p:sldMasterIdLst>
  <p:notesMasterIdLst>
    <p:notesMasterId r:id="rId32"/>
  </p:notesMasterIdLst>
  <p:sldIdLst>
    <p:sldId id="335" r:id="rId7"/>
    <p:sldId id="336" r:id="rId8"/>
    <p:sldId id="337" r:id="rId9"/>
    <p:sldId id="338" r:id="rId10"/>
    <p:sldId id="340" r:id="rId11"/>
    <p:sldId id="341" r:id="rId12"/>
    <p:sldId id="342" r:id="rId13"/>
    <p:sldId id="343" r:id="rId14"/>
    <p:sldId id="344" r:id="rId15"/>
    <p:sldId id="345" r:id="rId16"/>
    <p:sldId id="346" r:id="rId17"/>
    <p:sldId id="347" r:id="rId18"/>
    <p:sldId id="348" r:id="rId19"/>
    <p:sldId id="349" r:id="rId20"/>
    <p:sldId id="350" r:id="rId21"/>
    <p:sldId id="351" r:id="rId22"/>
    <p:sldId id="352" r:id="rId23"/>
    <p:sldId id="334" r:id="rId24"/>
    <p:sldId id="298" r:id="rId25"/>
    <p:sldId id="356" r:id="rId26"/>
    <p:sldId id="357" r:id="rId27"/>
    <p:sldId id="358" r:id="rId28"/>
    <p:sldId id="359" r:id="rId29"/>
    <p:sldId id="354" r:id="rId30"/>
    <p:sldId id="355" r:id="rId31"/>
  </p:sldIdLst>
  <p:sldSz cx="9144000" cy="6858000" type="screen4x3"/>
  <p:notesSz cx="6858000" cy="9144000"/>
  <p:custDataLst>
    <p:tags r:id="rId33"/>
  </p:custDataLst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60033"/>
    <a:srgbClr val="FF0000"/>
    <a:srgbClr val="0000FF"/>
    <a:srgbClr val="FF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40327" autoAdjust="0"/>
    <p:restoredTop sz="94660"/>
  </p:normalViewPr>
  <p:slideViewPr>
    <p:cSldViewPr>
      <p:cViewPr>
        <p:scale>
          <a:sx n="75" d="100"/>
          <a:sy n="75" d="100"/>
        </p:scale>
        <p:origin x="-330" y="-6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34" Type="http://schemas.openxmlformats.org/officeDocument/2006/relationships/presProps" Target="pres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tags" Target="tags/tag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viewProps" Target="viewProps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1A57CEC6-4488-4770-87BB-6AB346C9ED10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C5C1A822-B2E1-4D88-ADFD-4705011915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071007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371600" y="1143000"/>
            <a:ext cx="41148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72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72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77A056AB-D07F-4CB7-8FDC-5D901E9DD893}" type="slidenum">
              <a:rPr lang="en-US" altLang="en-US" smtClean="0">
                <a:solidFill>
                  <a:srgbClr val="000000"/>
                </a:solidFill>
              </a:rPr>
              <a:pPr eaLnBrk="1" hangingPunct="1"/>
              <a:t>3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371600" y="1143000"/>
            <a:ext cx="41148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83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83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97520DF0-E217-46BE-A897-4CF04F26A682}" type="slidenum">
              <a:rPr lang="en-US" altLang="en-US" smtClean="0">
                <a:solidFill>
                  <a:srgbClr val="000000"/>
                </a:solidFill>
              </a:rPr>
              <a:pPr eaLnBrk="1" hangingPunct="1"/>
              <a:t>6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371600" y="1143000"/>
            <a:ext cx="41148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933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933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21243BB0-1DB1-4B76-BEA7-290C8F1BE319}" type="slidenum">
              <a:rPr lang="en-US" altLang="en-US" smtClean="0">
                <a:solidFill>
                  <a:srgbClr val="000000"/>
                </a:solidFill>
              </a:rPr>
              <a:pPr eaLnBrk="1" hangingPunct="1"/>
              <a:t>10</a:t>
            </a:fld>
            <a:endParaRPr lang="en-US" altLang="en-US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533400" y="1371600"/>
            <a:ext cx="7851648" cy="1828800"/>
          </a:xfrm>
          <a:ln>
            <a:noFill/>
          </a:ln>
        </p:spPr>
        <p:txBody>
          <a:bodyPr tIns="0" rIns="1828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5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533400" y="3228536"/>
            <a:ext cx="7854696" cy="1752600"/>
          </a:xfrm>
        </p:spPr>
        <p:txBody>
          <a:bodyPr lIns="0" rIns="18288"/>
          <a:lstStyle>
            <a:lvl1pPr marL="0" marR="45720" indent="0" algn="r">
              <a:buNone/>
              <a:defRPr>
                <a:solidFill>
                  <a:schemeClr val="tx1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176E4B-084A-4B64-BC3D-5E7D72AF34B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319573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826736-EA41-4683-9CA6-AAA02CB2306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80903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914402"/>
            <a:ext cx="2057400" cy="521176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914402"/>
            <a:ext cx="6019800" cy="521176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8C5BF3-2223-45C2-9C9E-C5187B32B3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00390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9"/>
            <a:ext cx="6858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2B3E80A4-72A1-4F1B-8C2E-B2F8A2A0B35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908744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F12662FC-0184-435B-8CB0-05B6B8F42E7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393981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50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7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8FB3FDDA-7DAD-4888-A59A-8904BD9A996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176069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3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3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5CB0A4FD-186F-43EB-8DAA-F056C6D6DA6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713939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7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53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53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0B36C428-5B18-4B40-A38E-9A5C18DEF2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78447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0C50887B-8EF4-47E8-B96F-E7B2F307C0C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8864689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F3E359BB-467A-4AA4-9B6D-92734E1B885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212086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53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3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53" y="2057403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49E4641C-83D1-411E-B1C0-DB8AE04B38D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702113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0D0BB5-B033-4FB0-842F-B163CF971D1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592211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53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36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53" y="2057403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16ADF905-C037-4CB6-B83C-8F53FE5796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3217927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3C2EFCAB-D799-4DC6-B686-D601125CC2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74170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EE640F9C-95F8-4837-8574-D3D00C36C5C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631331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42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BE17CA1F-826A-4F3C-BD41-71AE25FFA0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912054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9"/>
            <a:ext cx="6858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C1C9DDF4-026E-4682-8BD8-FC4F7B6482E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6604228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6226BBA6-D306-4919-8F44-E2B09F4AB8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653976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7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295202C1-B17E-44EB-A4DA-8CBC399FFB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571458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3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3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E78EA85F-89A7-4ADA-A197-20D3BBD89ED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41646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7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51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51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7B0E6E19-78F1-47B4-A9E9-E95D800CA8A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203853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6D91F827-6015-4357-8D25-ABF5B6581C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12703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0352" y="1316736"/>
            <a:ext cx="7772400" cy="1362456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5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30352" y="2704664"/>
            <a:ext cx="7772400" cy="1509712"/>
          </a:xfrm>
        </p:spPr>
        <p:txBody>
          <a:bodyPr lIns="45720" rIns="45720"/>
          <a:lstStyle>
            <a:lvl1pPr marL="0" indent="0">
              <a:buNone/>
              <a:defRPr sz="22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648E2E-E6F6-49A0-8F72-54F0CF6DDB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13769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1CC7D37D-AA55-4300-9995-DDBEBB13D3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5052045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51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3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51" y="2057403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4BAB90AD-963F-418F-9D5A-6B2A8522DB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671928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51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3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51" y="2057403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711B54A5-3C8C-4023-B7FC-65BB832269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213557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48890B9E-9757-4C7F-B72A-9EE55F1640C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113164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2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2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A93839D2-922E-4635-978E-9B4B90D6A1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4755949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42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45468F3D-30E0-4CF4-8621-8D09389E31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393068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9"/>
            <a:ext cx="6858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351003C9-D9A4-47D9-9A04-C75BD963C2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989071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1BB9230D-CFDA-4C39-BCAE-67AA240AE2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5660643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2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6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A407E22D-6DB0-4984-BC16-5B9CD21566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3291038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3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3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D44DF1A8-32A3-476A-9647-3CA3D835EE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297439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20085"/>
            <a:ext cx="4038600" cy="4434840"/>
          </a:xfrm>
        </p:spPr>
        <p:txBody>
          <a:bodyPr/>
          <a:lstStyle>
            <a:lvl1pPr>
              <a:defRPr sz="26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36D255-82AA-4336-8118-06A81DD943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234671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7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41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41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EA602A74-446A-4267-A638-E3B244E7FD3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313172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705FEE62-5A41-4BB0-9C97-03BA607057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204098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2F51AD0A-14EF-476A-8D1E-28F4BB2708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430878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41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8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41" y="2057401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BACF4757-B1F3-4431-AE15-7895945E3D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8694366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41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8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41" y="2057401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69296B77-4E44-4692-ADDF-8E2D6063499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5736286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4EB16632-8A44-4651-A6B6-5FFC41192C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881574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41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02ABC254-402C-476A-86E2-5D6F8E5C940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488290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41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cs typeface="Arial" charset="0"/>
              </a:defRPr>
            </a:lvl1pPr>
          </a:lstStyle>
          <a:p>
            <a:pPr>
              <a:defRPr/>
            </a:pPr>
            <a:fld id="{90B48D4D-DDF5-4E55-A97E-992BC61F552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780618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5F02710C-C013-48D7-8DFE-5709DDFAE26F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7C09FAC6-C963-4EDC-B004-0427057032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892766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A5ABE1C-FA0D-4B6B-B42B-FE34F7774E8F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ECDA299-9850-405D-B6DC-4BC3793182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94698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855248"/>
            <a:ext cx="4040188" cy="659352"/>
          </a:xfrm>
        </p:spPr>
        <p:txBody>
          <a:bodyPr lIns="45720" tIns="0" rIns="45720" bIns="0" anchor="ctr">
            <a:noAutofit/>
          </a:bodyPr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34" y="1859759"/>
            <a:ext cx="4041775" cy="654843"/>
          </a:xfrm>
        </p:spPr>
        <p:txBody>
          <a:bodyPr lIns="45720" tIns="0" rIns="45720" bIns="0" anchor="ctr"/>
          <a:lstStyle>
            <a:lvl1pPr marL="0" indent="0">
              <a:buNone/>
              <a:defRPr sz="24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2514600"/>
            <a:ext cx="4040188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4" y="2514600"/>
            <a:ext cx="4041775" cy="3845720"/>
          </a:xfrm>
        </p:spPr>
        <p:txBody>
          <a:bodyPr tIns="0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29F217-FD00-4FE1-B933-9F0CA6C1F07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12144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1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6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E94968A0-0226-4A3C-A311-99964FB2A407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093C7024-3668-4D6A-BCFE-6B11910940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041321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C5311C1D-56B9-4EEA-8537-96EDD1EEE802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AEECC50-21D1-49F4-8789-3EFACDF7E9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0529942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8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259E8F49-83C8-4472-988C-9C824A32CC39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351BD5C0-1026-4CC8-B527-5346B21E7F7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419771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38B102A8-34B6-48AF-9554-1380A79CA6DC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3874078E-2921-4834-BEB5-37C2E91E9B1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9589979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40E057F5-70EF-4870-B0BC-CA785ECA19C9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75F888F-DD28-470D-BB84-F68D9F36925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302874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8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45F7AB7B-B9A5-48B9-ABA1-72F156877D4D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9D7AE4F-AF8A-4192-807B-92AAF7E25C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096048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8"/>
            <a:ext cx="462915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61EF7B1-9F92-49C4-B944-8C6C52B545BA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22328346-2DEB-4C3F-87DA-2BD066758F0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3877277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83C728C5-0631-47FC-BBB2-80F818C2A18A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98B2535-7109-4F8E-90B5-3EF92B3E2CF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302948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D22A00BF-9AF4-495B-B429-D03444A8DFB2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8C0C9541-89E6-43CC-89BE-D77B3855560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177875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0251514D-BBDE-493F-B082-681C5645B8D1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5F0E3034-0160-45C9-9C99-ED524F7B3CA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36855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04088"/>
            <a:ext cx="8305800" cy="114300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FF4149-90BB-4C2C-9CDA-0B029A27D9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58668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D0BE312C-03DA-4803-B66E-CE5C46D772C4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F0FEE00-6297-447F-871A-1839399D46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820840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1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6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B004CE5B-99AD-4039-A3CA-D55AF9CA819E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58CAE4CE-6B47-4323-A320-52561086610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10975237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C477352-5D52-4C89-A619-D3FF5EB1809E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5894DDE0-53DE-4893-873A-D0C3711EB8F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855443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8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C991E614-A87F-4820-96E2-82976F876314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2BAE6EF8-2946-468D-B702-64C0109377F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44870836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C2357B08-2FCA-4706-B911-DF845421C036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8FC5D1FE-18DC-4874-A16A-AC74DDE2B8B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4310159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BFFEE9EF-E6BC-4881-8D50-9C858D3132A7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7C848BF7-0044-49AD-8F21-355CCC30491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519922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8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2899CFF-D730-4B21-8FE1-9F590672715F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70CD4992-7BCD-4130-A9D4-78B5687C6D5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140159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8"/>
            <a:ext cx="462915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E16DFF5-0DBD-4637-92C2-878C9ABD3E5F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08AFC795-2CEE-4335-8208-B1ECD46D418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445383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11AEA3E-C025-484F-A62E-803E53964119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67CA913-6A97-456A-AB5F-AAD32596A6E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513073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13C317BA-303D-492E-8719-B69C90D7C4DD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69E5A961-0553-4E03-9532-B2BF64781EC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094453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B17D907-22A5-4195-BC14-CC336742FF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93999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514355"/>
            <a:ext cx="2743200" cy="1162051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26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685800" y="1676400"/>
            <a:ext cx="2743200" cy="4572000"/>
          </a:xfrm>
        </p:spPr>
        <p:txBody>
          <a:bodyPr lIns="18288" rIns="18288"/>
          <a:lstStyle>
            <a:lvl1pPr marL="0" indent="0" algn="l">
              <a:buNone/>
              <a:defRPr sz="1400"/>
            </a:lvl1pPr>
            <a:lvl2pPr indent="0" algn="l">
              <a:buNone/>
              <a:defRPr sz="1200"/>
            </a:lvl2pPr>
            <a:lvl3pPr indent="0" algn="l">
              <a:buNone/>
              <a:defRPr sz="1000"/>
            </a:lvl3pPr>
            <a:lvl4pPr indent="0" algn="l">
              <a:buNone/>
              <a:defRPr sz="900"/>
            </a:lvl4pPr>
            <a:lvl5pPr indent="0" algn="l">
              <a:buNone/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3575050" y="1676400"/>
            <a:ext cx="5111750" cy="4572000"/>
          </a:xfrm>
        </p:spPr>
        <p:txBody>
          <a:bodyPr tIns="0"/>
          <a:lstStyle>
            <a:lvl1pPr>
              <a:defRPr sz="2800"/>
            </a:lvl1pPr>
            <a:lvl2pPr>
              <a:defRPr sz="2600"/>
            </a:lvl2pPr>
            <a:lvl3pPr>
              <a:defRPr sz="2400"/>
            </a:lvl3pPr>
            <a:lvl4pPr>
              <a:defRPr sz="2000"/>
            </a:lvl4pPr>
            <a:lvl5pPr>
              <a:defRPr sz="18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ECB4BA-670F-4364-B2B0-66E8B9FC73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4546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4"/>
          <p:cNvSpPr/>
          <p:nvPr/>
        </p:nvSpPr>
        <p:spPr>
          <a:xfrm rot="420000" flipV="1">
            <a:off x="3165475" y="1108075"/>
            <a:ext cx="5257800" cy="4114800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6" name="Right Triangle 5"/>
          <p:cNvSpPr/>
          <p:nvPr/>
        </p:nvSpPr>
        <p:spPr>
          <a:xfrm rot="420000" flipV="1">
            <a:off x="8004175" y="5359400"/>
            <a:ext cx="155575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 flipV="1">
            <a:off x="-9525" y="5816600"/>
            <a:ext cx="9163050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 flipV="1">
            <a:off x="4381500" y="6219825"/>
            <a:ext cx="4762500" cy="63817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1176998"/>
            <a:ext cx="2212848" cy="1582621"/>
          </a:xfrm>
        </p:spPr>
        <p:txBody>
          <a:bodyPr lIns="45720" rIns="45720" bIns="45720"/>
          <a:lstStyle>
            <a:lvl1pPr algn="l">
              <a:buNone/>
              <a:defRPr sz="2000" b="1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0" y="2828785"/>
            <a:ext cx="2209800" cy="2179320"/>
          </a:xfrm>
        </p:spPr>
        <p:txBody>
          <a:bodyPr lIns="64008" rIns="45720"/>
          <a:lstStyle>
            <a:lvl1pPr marL="0" indent="0" algn="l">
              <a:spcBef>
                <a:spcPts val="250"/>
              </a:spcBef>
              <a:buFontTx/>
              <a:buNone/>
              <a:defRPr sz="13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3485793" y="1199517"/>
            <a:ext cx="4617720" cy="393192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200"/>
            </a:lvl1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077200" y="6356350"/>
            <a:ext cx="6096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115CC4-3886-48B3-A25C-D41A683BA1E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121899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9525" y="-7938"/>
            <a:ext cx="9163050" cy="104140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4381500" y="-7938"/>
            <a:ext cx="4762500" cy="6381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457200" y="70485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4572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457200" y="1935163"/>
            <a:ext cx="8229600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2667000" y="6356350"/>
            <a:ext cx="3352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7924800" y="6356350"/>
            <a:ext cx="762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chemeClr val="tx2">
                    <a:shade val="90000"/>
                  </a:scheme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AD99EC23-A8C9-4F0B-8E51-39370BA6E3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19050" y="203200"/>
            <a:ext cx="9180513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77" r:id="rId1"/>
    <p:sldLayoutId id="2147484469" r:id="rId2"/>
    <p:sldLayoutId id="2147484478" r:id="rId3"/>
    <p:sldLayoutId id="2147484470" r:id="rId4"/>
    <p:sldLayoutId id="2147484471" r:id="rId5"/>
    <p:sldLayoutId id="2147484472" r:id="rId6"/>
    <p:sldLayoutId id="2147484473" r:id="rId7"/>
    <p:sldLayoutId id="2147484474" r:id="rId8"/>
    <p:sldLayoutId id="2147484479" r:id="rId9"/>
    <p:sldLayoutId id="2147484475" r:id="rId10"/>
    <p:sldLayoutId id="2147484476" r:id="rId11"/>
  </p:sldLayoutIdLst>
  <p:txStyles>
    <p:titleStyle>
      <a:lvl1pPr algn="l" rtl="0" eaLnBrk="0" fontAlgn="base" hangingPunct="0">
        <a:spcBef>
          <a:spcPct val="0"/>
        </a:spcBef>
        <a:spcAft>
          <a:spcPct val="0"/>
        </a:spcAft>
        <a:defRPr sz="5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5000">
          <a:solidFill>
            <a:schemeClr val="tx2"/>
          </a:solidFill>
          <a:latin typeface="Calibri" pitchFamily="34" charset="0"/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95000"/>
        <a:buFont typeface="Wingdings 2" pitchFamily="18" charset="2"/>
        <a:buChar char=""/>
        <a:defRPr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639763" indent="-24606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46063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87450" indent="-209550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65000"/>
        <a:buFont typeface="Wingdings 2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462088" indent="-209550" algn="l" rtl="0" eaLnBrk="0" fontAlgn="base" hangingPunct="0">
        <a:spcBef>
          <a:spcPct val="20000"/>
        </a:spcBef>
        <a:spcAft>
          <a:spcPct val="0"/>
        </a:spcAft>
        <a:buClr>
          <a:srgbClr val="10CF9B"/>
        </a:buClr>
        <a:buSzPct val="65000"/>
        <a:buFont typeface="Wingdings 2" pitchFamily="18" charset="2"/>
        <a:buChar char="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737360" indent="-21031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18288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182880" algn="l" rtl="0" eaLnBrk="1" latinLnBrk="0" hangingPunct="1">
        <a:spcBef>
          <a:spcPct val="20000"/>
        </a:spcBef>
        <a:buClr>
          <a:schemeClr val="tx2"/>
        </a:buClr>
        <a:buChar char="•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18288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4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1B9D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+mn-cs"/>
              </a:defRPr>
            </a:lvl1pPr>
          </a:lstStyle>
          <a:p>
            <a:pPr>
              <a:defRPr/>
            </a:pPr>
            <a:fld id="{DA85562D-FDB4-45F1-AB22-DAE63CA767F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80" r:id="rId1"/>
    <p:sldLayoutId id="2147484481" r:id="rId2"/>
    <p:sldLayoutId id="2147484482" r:id="rId3"/>
    <p:sldLayoutId id="2147484483" r:id="rId4"/>
    <p:sldLayoutId id="2147484484" r:id="rId5"/>
    <p:sldLayoutId id="2147484485" r:id="rId6"/>
    <p:sldLayoutId id="2147484486" r:id="rId7"/>
    <p:sldLayoutId id="2147484487" r:id="rId8"/>
    <p:sldLayoutId id="2147484488" r:id="rId9"/>
    <p:sldLayoutId id="2147484489" r:id="rId10"/>
    <p:sldLayoutId id="2147484490" r:id="rId11"/>
    <p:sldLayoutId id="214748449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1B9D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+mn-cs"/>
              </a:defRPr>
            </a:lvl1pPr>
          </a:lstStyle>
          <a:p>
            <a:pPr>
              <a:defRPr/>
            </a:pPr>
            <a:fld id="{651BE778-51F7-455E-8988-54656B387D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92" r:id="rId1"/>
    <p:sldLayoutId id="2147484493" r:id="rId2"/>
    <p:sldLayoutId id="2147484494" r:id="rId3"/>
    <p:sldLayoutId id="2147484495" r:id="rId4"/>
    <p:sldLayoutId id="2147484496" r:id="rId5"/>
    <p:sldLayoutId id="2147484497" r:id="rId6"/>
    <p:sldLayoutId id="2147484498" r:id="rId7"/>
    <p:sldLayoutId id="2147484499" r:id="rId8"/>
    <p:sldLayoutId id="2147484500" r:id="rId9"/>
    <p:sldLayoutId id="2147484501" r:id="rId10"/>
    <p:sldLayoutId id="2147484502" r:id="rId11"/>
    <p:sldLayoutId id="214748450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1B9D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>
                <a:solidFill>
                  <a:srgbClr val="000000"/>
                </a:solidFill>
                <a:latin typeface="Arial" panose="020B0604020202020204" pitchFamily="34" charset="0"/>
                <a:cs typeface="+mn-cs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cs typeface="+mn-cs"/>
              </a:defRPr>
            </a:lvl1pPr>
          </a:lstStyle>
          <a:p>
            <a:pPr>
              <a:defRPr/>
            </a:pPr>
            <a:fld id="{D63C75C5-72E4-44BC-A3C2-C3BC365254F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04" r:id="rId1"/>
    <p:sldLayoutId id="2147484505" r:id="rId2"/>
    <p:sldLayoutId id="2147484506" r:id="rId3"/>
    <p:sldLayoutId id="2147484507" r:id="rId4"/>
    <p:sldLayoutId id="2147484508" r:id="rId5"/>
    <p:sldLayoutId id="2147484509" r:id="rId6"/>
    <p:sldLayoutId id="2147484510" r:id="rId7"/>
    <p:sldLayoutId id="2147484511" r:id="rId8"/>
    <p:sldLayoutId id="2147484512" r:id="rId9"/>
    <p:sldLayoutId id="2147484513" r:id="rId10"/>
    <p:sldLayoutId id="2147484514" r:id="rId11"/>
    <p:sldLayoutId id="214748451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365125"/>
            <a:ext cx="78867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512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Arial" pitchFamily="34" charset="0"/>
                <a:cs typeface="+mn-cs"/>
              </a:defRPr>
            </a:lvl1pPr>
          </a:lstStyle>
          <a:p>
            <a:pPr>
              <a:defRPr/>
            </a:pPr>
            <a:fld id="{7FA9D93C-B975-4A7A-A5E2-9C4CF2B7E989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Arial" pitchFamily="34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0" hangingPunct="0">
              <a:defRPr sz="1200" smtClean="0">
                <a:solidFill>
                  <a:srgbClr val="898989"/>
                </a:solidFill>
                <a:latin typeface=".VnArial" pitchFamily="34" charset="0"/>
                <a:cs typeface="+mn-cs"/>
              </a:defRPr>
            </a:lvl1pPr>
          </a:lstStyle>
          <a:p>
            <a:pPr>
              <a:defRPr/>
            </a:pPr>
            <a:fld id="{44C7C2D1-8512-4AB5-B5DB-E081CE30CB1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16" r:id="rId1"/>
    <p:sldLayoutId id="2147484517" r:id="rId2"/>
    <p:sldLayoutId id="2147484518" r:id="rId3"/>
    <p:sldLayoutId id="2147484519" r:id="rId4"/>
    <p:sldLayoutId id="2147484520" r:id="rId5"/>
    <p:sldLayoutId id="2147484521" r:id="rId6"/>
    <p:sldLayoutId id="2147484522" r:id="rId7"/>
    <p:sldLayoutId id="2147484523" r:id="rId8"/>
    <p:sldLayoutId id="2147484524" r:id="rId9"/>
    <p:sldLayoutId id="2147484525" r:id="rId10"/>
    <p:sldLayoutId id="2147484526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itle Placeholder 1"/>
          <p:cNvSpPr>
            <a:spLocks noGrp="1"/>
          </p:cNvSpPr>
          <p:nvPr>
            <p:ph type="title"/>
          </p:nvPr>
        </p:nvSpPr>
        <p:spPr bwMode="auto">
          <a:xfrm>
            <a:off x="628650" y="365125"/>
            <a:ext cx="78867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14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28650" y="1825625"/>
            <a:ext cx="78867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0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Arial" pitchFamily="34" charset="0"/>
                <a:cs typeface="+mn-cs"/>
              </a:defRPr>
            </a:lvl1pPr>
          </a:lstStyle>
          <a:p>
            <a:pPr>
              <a:defRPr/>
            </a:pPr>
            <a:fld id="{863036F6-E98A-4898-9824-5835D9DD4953}" type="datetimeFigureOut">
              <a:rPr lang="en-US"/>
              <a:pPr>
                <a:defRPr/>
              </a:pPr>
              <a:t>1/7/2026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0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0" hangingPunct="0">
              <a:defRPr sz="1200">
                <a:solidFill>
                  <a:prstClr val="black">
                    <a:tint val="75000"/>
                  </a:prstClr>
                </a:solidFill>
                <a:latin typeface=".VnArial" pitchFamily="34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0"/>
            <a:ext cx="2057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0" hangingPunct="0">
              <a:defRPr sz="1200" smtClean="0">
                <a:solidFill>
                  <a:srgbClr val="898989"/>
                </a:solidFill>
                <a:latin typeface=".VnArial" pitchFamily="34" charset="0"/>
                <a:cs typeface="+mn-cs"/>
              </a:defRPr>
            </a:lvl1pPr>
          </a:lstStyle>
          <a:p>
            <a:pPr>
              <a:defRPr/>
            </a:pPr>
            <a:fld id="{2171DDCC-3465-41F8-909A-BDC563BAC4D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27" r:id="rId1"/>
    <p:sldLayoutId id="2147484528" r:id="rId2"/>
    <p:sldLayoutId id="2147484529" r:id="rId3"/>
    <p:sldLayoutId id="2147484530" r:id="rId4"/>
    <p:sldLayoutId id="2147484531" r:id="rId5"/>
    <p:sldLayoutId id="2147484532" r:id="rId6"/>
    <p:sldLayoutId id="2147484533" r:id="rId7"/>
    <p:sldLayoutId id="2147484534" r:id="rId8"/>
    <p:sldLayoutId id="2147484535" r:id="rId9"/>
    <p:sldLayoutId id="2147484536" r:id="rId10"/>
    <p:sldLayoutId id="2147484537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gif"/><Relationship Id="rId7" Type="http://schemas.openxmlformats.org/officeDocument/2006/relationships/image" Target="../media/image6.png"/><Relationship Id="rId2" Type="http://schemas.openxmlformats.org/officeDocument/2006/relationships/slideLayout" Target="../slideLayouts/slideLayout12.xml"/><Relationship Id="rId1" Type="http://schemas.openxmlformats.org/officeDocument/2006/relationships/audio" Target="file:///D:\nhac%20bac%20ho\Em%20Mo%20Gap%20Bac%20Ho%20-%20Hop%20Ca.mp3" TargetMode="External"/><Relationship Id="rId6" Type="http://schemas.openxmlformats.org/officeDocument/2006/relationships/image" Target="../media/image5.png"/><Relationship Id="rId5" Type="http://schemas.openxmlformats.org/officeDocument/2006/relationships/image" Target="../media/image4.wmf"/><Relationship Id="rId4" Type="http://schemas.openxmlformats.org/officeDocument/2006/relationships/image" Target="../media/image3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gif"/><Relationship Id="rId3" Type="http://schemas.openxmlformats.org/officeDocument/2006/relationships/image" Target="../media/image16.gif"/><Relationship Id="rId7" Type="http://schemas.openxmlformats.org/officeDocument/2006/relationships/image" Target="../media/image20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gif"/><Relationship Id="rId5" Type="http://schemas.openxmlformats.org/officeDocument/2006/relationships/image" Target="../media/image18.gif"/><Relationship Id="rId4" Type="http://schemas.openxmlformats.org/officeDocument/2006/relationships/image" Target="../media/image1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wmf"/><Relationship Id="rId2" Type="http://schemas.openxmlformats.org/officeDocument/2006/relationships/image" Target="../media/image2.gif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wmf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4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49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gif"/><Relationship Id="rId3" Type="http://schemas.openxmlformats.org/officeDocument/2006/relationships/image" Target="../media/image16.gif"/><Relationship Id="rId7" Type="http://schemas.openxmlformats.org/officeDocument/2006/relationships/image" Target="../media/image20.gif"/><Relationship Id="rId2" Type="http://schemas.openxmlformats.org/officeDocument/2006/relationships/slide" Target="slide10.xml"/><Relationship Id="rId1" Type="http://schemas.openxmlformats.org/officeDocument/2006/relationships/slideLayout" Target="../slideLayouts/slideLayout42.xml"/><Relationship Id="rId6" Type="http://schemas.openxmlformats.org/officeDocument/2006/relationships/image" Target="../media/image19.gif"/><Relationship Id="rId5" Type="http://schemas.openxmlformats.org/officeDocument/2006/relationships/image" Target="../media/image18.gif"/><Relationship Id="rId4" Type="http://schemas.openxmlformats.org/officeDocument/2006/relationships/image" Target="../media/image17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4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4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5" name="Picture 5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6" name="Picture 6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7" name="Picture 7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8" name="Picture 8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9" name="Picture 9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2" name="Picture 10" descr="Firewrk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0574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3" name="Picture 11" descr="Firewrk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4" name="Picture 12" descr="Firewrk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4572000"/>
            <a:ext cx="1447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85" name="Picture 13" descr="Firewrk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4648200"/>
            <a:ext cx="1447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44" name="Picture 14" descr="heartandleafba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5334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45" name="Picture 15" descr="heartandleafba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2500" y="212725"/>
            <a:ext cx="5334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46" name="Picture 16" descr="heartandleafba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0"/>
            <a:ext cx="9296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47" name="Picture 17" descr="heartandleafba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0080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48" name="WordArt 18"/>
          <p:cNvSpPr>
            <a:spLocks noChangeArrowheads="1" noChangeShapeType="1" noTextEdit="1"/>
          </p:cNvSpPr>
          <p:nvPr/>
        </p:nvSpPr>
        <p:spPr bwMode="auto">
          <a:xfrm>
            <a:off x="2266950" y="1401763"/>
            <a:ext cx="45720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317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/>
                <a:cs typeface="Arial"/>
              </a:rPr>
              <a:t>LĨNH VỰC PHÁT TRIỂN NGÔN NGỮ</a:t>
            </a:r>
          </a:p>
        </p:txBody>
      </p:sp>
      <p:sp>
        <p:nvSpPr>
          <p:cNvPr id="69649" name="WordArt 19"/>
          <p:cNvSpPr>
            <a:spLocks noChangeArrowheads="1" noChangeShapeType="1" noTextEdit="1"/>
          </p:cNvSpPr>
          <p:nvPr/>
        </p:nvSpPr>
        <p:spPr bwMode="auto">
          <a:xfrm>
            <a:off x="1752600" y="2895600"/>
            <a:ext cx="6096000" cy="685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317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/>
                <a:cs typeface="Times New Roman"/>
              </a:rPr>
              <a:t>Đề tài : Làm quen chữ cái </a:t>
            </a:r>
          </a:p>
        </p:txBody>
      </p:sp>
      <p:sp>
        <p:nvSpPr>
          <p:cNvPr id="69650" name="WordArt 20"/>
          <p:cNvSpPr>
            <a:spLocks noChangeArrowheads="1" noChangeShapeType="1" noTextEdit="1"/>
          </p:cNvSpPr>
          <p:nvPr/>
        </p:nvSpPr>
        <p:spPr bwMode="auto">
          <a:xfrm>
            <a:off x="2917825" y="452438"/>
            <a:ext cx="3635375" cy="741362"/>
          </a:xfrm>
          <a:prstGeom prst="rect">
            <a:avLst/>
          </a:prstGeom>
        </p:spPr>
        <p:txBody>
          <a:bodyPr wrap="none" fromWordArt="1">
            <a:prstTxWarp prst="textDeflate">
              <a:avLst>
                <a:gd name="adj" fmla="val 18750"/>
              </a:avLst>
            </a:prstTxWarp>
          </a:bodyPr>
          <a:lstStyle/>
          <a:p>
            <a:pPr algn="ctr"/>
            <a:r>
              <a:rPr lang="vi-VN" sz="3600" b="1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/>
                <a:cs typeface="Times New Roman"/>
              </a:rPr>
              <a:t>UBND </a:t>
            </a:r>
            <a:r>
              <a:rPr lang="en-US" sz="3600" b="1" kern="10" dirty="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/>
                <a:cs typeface="Times New Roman"/>
              </a:rPr>
              <a:t>PHƯỜNG VIỆT HƯNG</a:t>
            </a:r>
            <a:endParaRPr lang="vi-VN" sz="3600" b="1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/>
              <a:cs typeface="Times New Roman"/>
            </a:endParaRPr>
          </a:p>
          <a:p>
            <a:pPr algn="ctr"/>
            <a:r>
              <a:rPr lang="vi-VN" sz="3600" b="1" kern="10" dirty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/>
                <a:cs typeface="Times New Roman"/>
              </a:rPr>
              <a:t>TRƯỜNG MẦM NON GIANG BIÊN</a:t>
            </a:r>
            <a:endParaRPr lang="en-US" sz="3600" b="1" kern="10" dirty="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/>
              <a:cs typeface="Times New Roman"/>
            </a:endParaRPr>
          </a:p>
        </p:txBody>
      </p:sp>
      <p:sp>
        <p:nvSpPr>
          <p:cNvPr id="69651" name="WordArt 21"/>
          <p:cNvSpPr>
            <a:spLocks noChangeArrowheads="1" noChangeShapeType="1" noTextEdit="1"/>
          </p:cNvSpPr>
          <p:nvPr/>
        </p:nvSpPr>
        <p:spPr bwMode="auto">
          <a:xfrm>
            <a:off x="2493169" y="6096000"/>
            <a:ext cx="4060031" cy="54689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i="1" kern="10" dirty="0" smtClean="0">
                <a:ln w="317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/>
                <a:cs typeface="Times New Roman"/>
              </a:rPr>
              <a:t>LỚP: MGL A3</a:t>
            </a:r>
            <a:endParaRPr lang="en-US" sz="3600" b="1" i="1" kern="10" dirty="0">
              <a:ln w="3175">
                <a:solidFill>
                  <a:srgbClr val="000000"/>
                </a:solidFill>
                <a:round/>
                <a:headEnd/>
                <a:tailEnd/>
              </a:ln>
              <a:solidFill>
                <a:srgbClr val="FF0000"/>
              </a:solidFill>
              <a:latin typeface="Times New Roman"/>
              <a:cs typeface="Times New Roman"/>
            </a:endParaRPr>
          </a:p>
        </p:txBody>
      </p:sp>
      <p:sp>
        <p:nvSpPr>
          <p:cNvPr id="69652" name="WordArt 22"/>
          <p:cNvSpPr>
            <a:spLocks noChangeArrowheads="1" noChangeShapeType="1" noTextEdit="1"/>
          </p:cNvSpPr>
          <p:nvPr/>
        </p:nvSpPr>
        <p:spPr bwMode="auto">
          <a:xfrm>
            <a:off x="304800" y="2057400"/>
            <a:ext cx="8382000" cy="6699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317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FF00"/>
                </a:solidFill>
                <a:latin typeface="Arial"/>
                <a:cs typeface="Arial"/>
              </a:rPr>
              <a:t>CHỦ ĐỀ: THẾ GIỚI THỰC VẬT</a:t>
            </a:r>
          </a:p>
        </p:txBody>
      </p:sp>
      <p:sp>
        <p:nvSpPr>
          <p:cNvPr id="3095" name="Oval 23"/>
          <p:cNvSpPr>
            <a:spLocks noChangeArrowheads="1"/>
          </p:cNvSpPr>
          <p:nvPr/>
        </p:nvSpPr>
        <p:spPr bwMode="auto">
          <a:xfrm>
            <a:off x="3663950" y="3570288"/>
            <a:ext cx="1971675" cy="1704975"/>
          </a:xfrm>
          <a:prstGeom prst="ellipse">
            <a:avLst/>
          </a:prstGeom>
          <a:solidFill>
            <a:srgbClr val="EE54DC"/>
          </a:solidFill>
          <a:ln>
            <a:noFill/>
          </a:ln>
          <a:effectLst>
            <a:prstShdw prst="shdw17" dist="17961" dir="2700000">
              <a:srgbClr val="8F3284"/>
            </a:prst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>
              <a:defRPr/>
            </a:pPr>
            <a:r>
              <a:rPr lang="en-US" altLang="en-US" sz="12000" dirty="0" smtClean="0">
                <a:solidFill>
                  <a:srgbClr val="008000"/>
                </a:solidFill>
                <a:cs typeface="+mn-cs"/>
              </a:rPr>
              <a:t>m</a:t>
            </a:r>
            <a:endParaRPr lang="en-US" altLang="en-US" sz="12000" dirty="0">
              <a:solidFill>
                <a:srgbClr val="008000"/>
              </a:solidFill>
              <a:cs typeface="+mn-cs"/>
            </a:endParaRPr>
          </a:p>
        </p:txBody>
      </p:sp>
      <p:sp>
        <p:nvSpPr>
          <p:cNvPr id="3096" name="AutoShape 24"/>
          <p:cNvSpPr>
            <a:spLocks noChangeArrowheads="1"/>
          </p:cNvSpPr>
          <p:nvPr/>
        </p:nvSpPr>
        <p:spPr bwMode="auto">
          <a:xfrm>
            <a:off x="1279525" y="4094163"/>
            <a:ext cx="1976438" cy="1524000"/>
          </a:xfrm>
          <a:prstGeom prst="cube">
            <a:avLst>
              <a:gd name="adj" fmla="val 16000"/>
            </a:avLst>
          </a:prstGeom>
          <a:solidFill>
            <a:srgbClr val="FFFF00"/>
          </a:solidFill>
          <a:ln>
            <a:noFill/>
          </a:ln>
          <a:effectLst>
            <a:prstShdw prst="shdw17" dist="28398" dir="1593903">
              <a:schemeClr val="bg2"/>
            </a:prstShdw>
          </a:effectLst>
          <a:extLs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>
              <a:defRPr/>
            </a:pPr>
            <a:r>
              <a:rPr lang="en-US" altLang="en-US" sz="12000" b="1" dirty="0" smtClean="0">
                <a:solidFill>
                  <a:srgbClr val="FF0000"/>
                </a:solidFill>
                <a:cs typeface="+mn-cs"/>
              </a:rPr>
              <a:t>l</a:t>
            </a:r>
            <a:endParaRPr lang="en-US" altLang="en-US" sz="12000" b="1" dirty="0">
              <a:solidFill>
                <a:srgbClr val="FF0000"/>
              </a:solidFill>
              <a:cs typeface="+mn-cs"/>
            </a:endParaRPr>
          </a:p>
        </p:txBody>
      </p:sp>
      <p:pic>
        <p:nvPicPr>
          <p:cNvPr id="3099" name="Em Mo Gap Bac Ho - Hop Ca.mp3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65532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Hexagon 5"/>
          <p:cNvSpPr/>
          <p:nvPr/>
        </p:nvSpPr>
        <p:spPr>
          <a:xfrm>
            <a:off x="6021388" y="3903663"/>
            <a:ext cx="2085975" cy="1905000"/>
          </a:xfrm>
          <a:prstGeom prst="hexagon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en-US" sz="12000" dirty="0" smtClean="0">
                <a:solidFill>
                  <a:srgbClr val="FFFF00"/>
                </a:solidFill>
              </a:rPr>
              <a:t>n</a:t>
            </a:r>
            <a:endParaRPr lang="en-US" altLang="en-US" sz="120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repeatCount="indefinite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0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0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repeatCount="indefinite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2000" fill="hold"/>
                                        <p:tgtEl>
                                          <p:spTgt spid="30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3" presetClass="entr" presetSubtype="16" repeatCount="indefinite" fill="hold" nodeType="withEffect">
                                  <p:stCondLst>
                                    <p:cond delay="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0" fill="hold"/>
                                        <p:tgtEl>
                                          <p:spTgt spid="30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repeatCount="indefinite" fill="hold" nodeType="withEffect">
                                  <p:stCondLst>
                                    <p:cond delay="50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0" fill="hold"/>
                                        <p:tgtEl>
                                          <p:spTgt spid="30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0" fill="hold"/>
                                        <p:tgtEl>
                                          <p:spTgt spid="30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5000" fill="hold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8" dur="50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8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0"/>
                            </p:stCondLst>
                            <p:childTnLst>
                              <p:par>
                                <p:cTn id="3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82662" fill="hold"/>
                                        <p:tgtEl>
                                          <p:spTgt spid="30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3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99"/>
                </p:tgtEl>
              </p:cMediaNode>
            </p:audio>
          </p:childTnLst>
        </p:cTn>
      </p:par>
    </p:tnLst>
    <p:bldLst>
      <p:bldP spid="3095" grpId="0" animBg="1"/>
      <p:bldP spid="3096" grpId="0" animBg="1"/>
      <p:bldP spid="6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4433888" y="5260975"/>
            <a:ext cx="779462" cy="28003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8800" b="1" dirty="0">
                <a:ln w="0"/>
                <a:solidFill>
                  <a:srgbClr val="00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1028700" y="5562600"/>
            <a:ext cx="779463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618163" y="51990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6686550" y="5260975"/>
            <a:ext cx="779463" cy="28003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sz="8800" b="1" dirty="0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pic>
        <p:nvPicPr>
          <p:cNvPr id="5137" name="Picture 4" descr="Ảnh đẹp: Top hình ảnh hoa lan tím đẹp nhất mà bạn chưa biết - Thư Viện Ản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400" y="0"/>
            <a:ext cx="9169400" cy="555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22" grpId="0"/>
      <p:bldP spid="22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ChangeArrowheads="1"/>
          </p:cNvSpPr>
          <p:nvPr/>
        </p:nvSpPr>
        <p:spPr bwMode="auto">
          <a:xfrm>
            <a:off x="-46038" y="-15875"/>
            <a:ext cx="9190038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 altLang="en-US">
              <a:solidFill>
                <a:srgbClr val="000000"/>
              </a:solidFill>
              <a:cs typeface="+mn-cs"/>
            </a:endParaRPr>
          </a:p>
        </p:txBody>
      </p:sp>
      <p:grpSp>
        <p:nvGrpSpPr>
          <p:cNvPr id="80899" name="Group 5"/>
          <p:cNvGrpSpPr>
            <a:grpSpLocks/>
          </p:cNvGrpSpPr>
          <p:nvPr/>
        </p:nvGrpSpPr>
        <p:grpSpPr bwMode="auto">
          <a:xfrm rot="5400000">
            <a:off x="-304800" y="4098925"/>
            <a:ext cx="2971800" cy="3048000"/>
            <a:chOff x="2640" y="432"/>
            <a:chExt cx="2208" cy="2024"/>
          </a:xfrm>
        </p:grpSpPr>
        <p:sp>
          <p:nvSpPr>
            <p:cNvPr id="17737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38" name="Freeform 7"/>
            <p:cNvSpPr>
              <a:spLocks/>
            </p:cNvSpPr>
            <p:nvPr/>
          </p:nvSpPr>
          <p:spPr bwMode="auto">
            <a:xfrm>
              <a:off x="3683" y="2093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39" name="Freeform 8"/>
            <p:cNvSpPr>
              <a:spLocks/>
            </p:cNvSpPr>
            <p:nvPr/>
          </p:nvSpPr>
          <p:spPr bwMode="auto">
            <a:xfrm>
              <a:off x="4353" y="1021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0" name="Freeform 9"/>
            <p:cNvSpPr>
              <a:spLocks/>
            </p:cNvSpPr>
            <p:nvPr/>
          </p:nvSpPr>
          <p:spPr bwMode="auto">
            <a:xfrm>
              <a:off x="4317" y="1061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1" name="Freeform 10"/>
            <p:cNvSpPr>
              <a:spLocks/>
            </p:cNvSpPr>
            <p:nvPr/>
          </p:nvSpPr>
          <p:spPr bwMode="auto">
            <a:xfrm>
              <a:off x="4313" y="1077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2" name="Freeform 11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3" name="Freeform 12"/>
            <p:cNvSpPr>
              <a:spLocks/>
            </p:cNvSpPr>
            <p:nvPr/>
          </p:nvSpPr>
          <p:spPr bwMode="auto">
            <a:xfrm>
              <a:off x="4346" y="1149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4" name="Freeform 13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5" name="Freeform 14"/>
            <p:cNvSpPr>
              <a:spLocks/>
            </p:cNvSpPr>
            <p:nvPr/>
          </p:nvSpPr>
          <p:spPr bwMode="auto">
            <a:xfrm>
              <a:off x="4397" y="1262"/>
              <a:ext cx="40" cy="18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6" name="Freeform 15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7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8" name="Freeform 17"/>
            <p:cNvSpPr>
              <a:spLocks/>
            </p:cNvSpPr>
            <p:nvPr/>
          </p:nvSpPr>
          <p:spPr bwMode="auto">
            <a:xfrm>
              <a:off x="4350" y="1177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49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0" name="Freeform 19"/>
            <p:cNvSpPr>
              <a:spLocks/>
            </p:cNvSpPr>
            <p:nvPr/>
          </p:nvSpPr>
          <p:spPr bwMode="auto">
            <a:xfrm>
              <a:off x="4395" y="1242"/>
              <a:ext cx="48" cy="14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1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2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3" name="Freeform 22"/>
            <p:cNvSpPr>
              <a:spLocks/>
            </p:cNvSpPr>
            <p:nvPr/>
          </p:nvSpPr>
          <p:spPr bwMode="auto">
            <a:xfrm>
              <a:off x="4329" y="982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4" name="Freeform 23"/>
            <p:cNvSpPr>
              <a:spLocks/>
            </p:cNvSpPr>
            <p:nvPr/>
          </p:nvSpPr>
          <p:spPr bwMode="auto">
            <a:xfrm>
              <a:off x="4438" y="1238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5" name="Freeform 24"/>
            <p:cNvSpPr>
              <a:spLocks/>
            </p:cNvSpPr>
            <p:nvPr/>
          </p:nvSpPr>
          <p:spPr bwMode="auto">
            <a:xfrm>
              <a:off x="4429" y="1272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6" name="Freeform 25"/>
            <p:cNvSpPr>
              <a:spLocks/>
            </p:cNvSpPr>
            <p:nvPr/>
          </p:nvSpPr>
          <p:spPr bwMode="auto">
            <a:xfrm>
              <a:off x="4445" y="1216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7" name="Freeform 26"/>
            <p:cNvSpPr>
              <a:spLocks/>
            </p:cNvSpPr>
            <p:nvPr/>
          </p:nvSpPr>
          <p:spPr bwMode="auto">
            <a:xfrm>
              <a:off x="4445" y="1193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8" name="Freeform 27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59" name="Freeform 28"/>
            <p:cNvSpPr>
              <a:spLocks/>
            </p:cNvSpPr>
            <p:nvPr/>
          </p:nvSpPr>
          <p:spPr bwMode="auto">
            <a:xfrm>
              <a:off x="4439" y="1135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0" name="Freeform 29"/>
            <p:cNvSpPr>
              <a:spLocks/>
            </p:cNvSpPr>
            <p:nvPr/>
          </p:nvSpPr>
          <p:spPr bwMode="auto">
            <a:xfrm>
              <a:off x="4430" y="1098"/>
              <a:ext cx="58" cy="44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1" name="Freeform 30"/>
            <p:cNvSpPr>
              <a:spLocks/>
            </p:cNvSpPr>
            <p:nvPr/>
          </p:nvSpPr>
          <p:spPr bwMode="auto">
            <a:xfrm>
              <a:off x="4420" y="1063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2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3" name="Freeform 32"/>
            <p:cNvSpPr>
              <a:spLocks/>
            </p:cNvSpPr>
            <p:nvPr/>
          </p:nvSpPr>
          <p:spPr bwMode="auto">
            <a:xfrm>
              <a:off x="4402" y="1008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4" name="Freeform 33"/>
            <p:cNvSpPr>
              <a:spLocks/>
            </p:cNvSpPr>
            <p:nvPr/>
          </p:nvSpPr>
          <p:spPr bwMode="auto">
            <a:xfrm>
              <a:off x="4383" y="986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5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6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7" name="Freeform 36"/>
            <p:cNvSpPr>
              <a:spLocks/>
            </p:cNvSpPr>
            <p:nvPr/>
          </p:nvSpPr>
          <p:spPr bwMode="auto">
            <a:xfrm>
              <a:off x="4445" y="851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8" name="Freeform 37"/>
            <p:cNvSpPr>
              <a:spLocks/>
            </p:cNvSpPr>
            <p:nvPr/>
          </p:nvSpPr>
          <p:spPr bwMode="auto">
            <a:xfrm>
              <a:off x="4448" y="891"/>
              <a:ext cx="68" cy="56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69" name="Freeform 38"/>
            <p:cNvSpPr>
              <a:spLocks/>
            </p:cNvSpPr>
            <p:nvPr/>
          </p:nvSpPr>
          <p:spPr bwMode="auto">
            <a:xfrm>
              <a:off x="4453" y="956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0" name="Freeform 39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1" name="Freeform 40"/>
            <p:cNvSpPr>
              <a:spLocks/>
            </p:cNvSpPr>
            <p:nvPr/>
          </p:nvSpPr>
          <p:spPr bwMode="auto">
            <a:xfrm>
              <a:off x="4484" y="1056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2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3" name="Freeform 42"/>
            <p:cNvSpPr>
              <a:spLocks/>
            </p:cNvSpPr>
            <p:nvPr/>
          </p:nvSpPr>
          <p:spPr bwMode="auto">
            <a:xfrm>
              <a:off x="4445" y="830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4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5" name="Freeform 44"/>
            <p:cNvSpPr>
              <a:spLocks/>
            </p:cNvSpPr>
            <p:nvPr/>
          </p:nvSpPr>
          <p:spPr bwMode="auto">
            <a:xfrm>
              <a:off x="4448" y="932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6" name="Freeform 45"/>
            <p:cNvSpPr>
              <a:spLocks/>
            </p:cNvSpPr>
            <p:nvPr/>
          </p:nvSpPr>
          <p:spPr bwMode="auto">
            <a:xfrm>
              <a:off x="4469" y="1021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7" name="Freeform 46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8" name="Freeform 47"/>
            <p:cNvSpPr>
              <a:spLocks/>
            </p:cNvSpPr>
            <p:nvPr/>
          </p:nvSpPr>
          <p:spPr bwMode="auto">
            <a:xfrm>
              <a:off x="4390" y="786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79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0" name="Freeform 49"/>
            <p:cNvSpPr>
              <a:spLocks/>
            </p:cNvSpPr>
            <p:nvPr/>
          </p:nvSpPr>
          <p:spPr bwMode="auto">
            <a:xfrm>
              <a:off x="4383" y="854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1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2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3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4" name="Freeform 53"/>
            <p:cNvSpPr>
              <a:spLocks/>
            </p:cNvSpPr>
            <p:nvPr/>
          </p:nvSpPr>
          <p:spPr bwMode="auto">
            <a:xfrm>
              <a:off x="4420" y="1020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5" name="Freeform 54"/>
            <p:cNvSpPr>
              <a:spLocks/>
            </p:cNvSpPr>
            <p:nvPr/>
          </p:nvSpPr>
          <p:spPr bwMode="auto">
            <a:xfrm>
              <a:off x="4427" y="1047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6" name="Freeform 55"/>
            <p:cNvSpPr>
              <a:spLocks/>
            </p:cNvSpPr>
            <p:nvPr/>
          </p:nvSpPr>
          <p:spPr bwMode="auto">
            <a:xfrm>
              <a:off x="4441" y="1069"/>
              <a:ext cx="44" cy="16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7" name="Freeform 56"/>
            <p:cNvSpPr>
              <a:spLocks/>
            </p:cNvSpPr>
            <p:nvPr/>
          </p:nvSpPr>
          <p:spPr bwMode="auto">
            <a:xfrm>
              <a:off x="4445" y="1086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8" name="Freeform 57"/>
            <p:cNvSpPr>
              <a:spLocks/>
            </p:cNvSpPr>
            <p:nvPr/>
          </p:nvSpPr>
          <p:spPr bwMode="auto">
            <a:xfrm>
              <a:off x="4402" y="755"/>
              <a:ext cx="46" cy="76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89" name="Freeform 58"/>
            <p:cNvSpPr>
              <a:spLocks/>
            </p:cNvSpPr>
            <p:nvPr/>
          </p:nvSpPr>
          <p:spPr bwMode="auto">
            <a:xfrm>
              <a:off x="4425" y="746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0" name="Freeform 59"/>
            <p:cNvSpPr>
              <a:spLocks/>
            </p:cNvSpPr>
            <p:nvPr/>
          </p:nvSpPr>
          <p:spPr bwMode="auto">
            <a:xfrm>
              <a:off x="4580" y="949"/>
              <a:ext cx="84" cy="291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1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2" name="Freeform 61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3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4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5" name="Freeform 64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6" name="Freeform 65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7" name="Freeform 66"/>
            <p:cNvSpPr>
              <a:spLocks/>
            </p:cNvSpPr>
            <p:nvPr/>
          </p:nvSpPr>
          <p:spPr bwMode="auto">
            <a:xfrm>
              <a:off x="4546" y="1216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8" name="Freeform 67"/>
            <p:cNvSpPr>
              <a:spLocks/>
            </p:cNvSpPr>
            <p:nvPr/>
          </p:nvSpPr>
          <p:spPr bwMode="auto">
            <a:xfrm>
              <a:off x="4587" y="990"/>
              <a:ext cx="73" cy="66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99" name="Freeform 68"/>
            <p:cNvSpPr>
              <a:spLocks/>
            </p:cNvSpPr>
            <p:nvPr/>
          </p:nvSpPr>
          <p:spPr bwMode="auto">
            <a:xfrm>
              <a:off x="4573" y="1037"/>
              <a:ext cx="84" cy="69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0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1" name="Freeform 70"/>
            <p:cNvSpPr>
              <a:spLocks/>
            </p:cNvSpPr>
            <p:nvPr/>
          </p:nvSpPr>
          <p:spPr bwMode="auto">
            <a:xfrm>
              <a:off x="4557" y="1160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2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3" name="Freeform 72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4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5" name="Freeform 74"/>
            <p:cNvSpPr>
              <a:spLocks/>
            </p:cNvSpPr>
            <p:nvPr/>
          </p:nvSpPr>
          <p:spPr bwMode="auto">
            <a:xfrm>
              <a:off x="4650" y="932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6" name="Freeform 75"/>
            <p:cNvSpPr>
              <a:spLocks/>
            </p:cNvSpPr>
            <p:nvPr/>
          </p:nvSpPr>
          <p:spPr bwMode="auto">
            <a:xfrm>
              <a:off x="4616" y="1206"/>
              <a:ext cx="58" cy="16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7" name="Freeform 76"/>
            <p:cNvSpPr>
              <a:spLocks/>
            </p:cNvSpPr>
            <p:nvPr/>
          </p:nvSpPr>
          <p:spPr bwMode="auto">
            <a:xfrm>
              <a:off x="4604" y="1217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8" name="Freeform 77"/>
            <p:cNvSpPr>
              <a:spLocks/>
            </p:cNvSpPr>
            <p:nvPr/>
          </p:nvSpPr>
          <p:spPr bwMode="auto">
            <a:xfrm>
              <a:off x="4618" y="1182"/>
              <a:ext cx="58" cy="15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09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0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1" name="Freeform 80"/>
            <p:cNvSpPr>
              <a:spLocks/>
            </p:cNvSpPr>
            <p:nvPr/>
          </p:nvSpPr>
          <p:spPr bwMode="auto">
            <a:xfrm>
              <a:off x="4646" y="1116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2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3" name="Freeform 82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4" name="Freeform 83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5" name="Freeform 84"/>
            <p:cNvSpPr>
              <a:spLocks/>
            </p:cNvSpPr>
            <p:nvPr/>
          </p:nvSpPr>
          <p:spPr bwMode="auto">
            <a:xfrm>
              <a:off x="4653" y="966"/>
              <a:ext cx="63" cy="59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6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7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8" name="Freeform 87"/>
            <p:cNvSpPr>
              <a:spLocks/>
            </p:cNvSpPr>
            <p:nvPr/>
          </p:nvSpPr>
          <p:spPr bwMode="auto">
            <a:xfrm>
              <a:off x="4531" y="670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19" name="Freeform 88"/>
            <p:cNvSpPr>
              <a:spLocks/>
            </p:cNvSpPr>
            <p:nvPr/>
          </p:nvSpPr>
          <p:spPr bwMode="auto">
            <a:xfrm>
              <a:off x="4530" y="689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0" name="Freeform 89"/>
            <p:cNvSpPr>
              <a:spLocks/>
            </p:cNvSpPr>
            <p:nvPr/>
          </p:nvSpPr>
          <p:spPr bwMode="auto">
            <a:xfrm>
              <a:off x="4515" y="730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1" name="Freeform 90"/>
            <p:cNvSpPr>
              <a:spLocks/>
            </p:cNvSpPr>
            <p:nvPr/>
          </p:nvSpPr>
          <p:spPr bwMode="auto">
            <a:xfrm>
              <a:off x="4502" y="775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2" name="Freeform 91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3" name="Freeform 92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4" name="Freeform 93"/>
            <p:cNvSpPr>
              <a:spLocks/>
            </p:cNvSpPr>
            <p:nvPr/>
          </p:nvSpPr>
          <p:spPr bwMode="auto">
            <a:xfrm>
              <a:off x="4511" y="872"/>
              <a:ext cx="45" cy="43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5" name="Freeform 94"/>
            <p:cNvSpPr>
              <a:spLocks/>
            </p:cNvSpPr>
            <p:nvPr/>
          </p:nvSpPr>
          <p:spPr bwMode="auto">
            <a:xfrm>
              <a:off x="4515" y="902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6" name="Freeform 95"/>
            <p:cNvSpPr>
              <a:spLocks/>
            </p:cNvSpPr>
            <p:nvPr/>
          </p:nvSpPr>
          <p:spPr bwMode="auto">
            <a:xfrm>
              <a:off x="4541" y="649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7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8" name="Freeform 97"/>
            <p:cNvSpPr>
              <a:spLocks/>
            </p:cNvSpPr>
            <p:nvPr/>
          </p:nvSpPr>
          <p:spPr bwMode="auto">
            <a:xfrm>
              <a:off x="4566" y="629"/>
              <a:ext cx="9" cy="46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29" name="Freeform 98"/>
            <p:cNvSpPr>
              <a:spLocks/>
            </p:cNvSpPr>
            <p:nvPr/>
          </p:nvSpPr>
          <p:spPr bwMode="auto">
            <a:xfrm>
              <a:off x="4585" y="659"/>
              <a:ext cx="37" cy="41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0" name="Freeform 99"/>
            <p:cNvSpPr>
              <a:spLocks/>
            </p:cNvSpPr>
            <p:nvPr/>
          </p:nvSpPr>
          <p:spPr bwMode="auto">
            <a:xfrm>
              <a:off x="4552" y="912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1" name="Freeform 100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2" name="Freeform 101"/>
            <p:cNvSpPr>
              <a:spLocks/>
            </p:cNvSpPr>
            <p:nvPr/>
          </p:nvSpPr>
          <p:spPr bwMode="auto">
            <a:xfrm>
              <a:off x="4573" y="884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3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4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5" name="Freeform 104"/>
            <p:cNvSpPr>
              <a:spLocks/>
            </p:cNvSpPr>
            <p:nvPr/>
          </p:nvSpPr>
          <p:spPr bwMode="auto">
            <a:xfrm>
              <a:off x="4592" y="749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6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7" name="Freeform 106"/>
            <p:cNvSpPr>
              <a:spLocks/>
            </p:cNvSpPr>
            <p:nvPr/>
          </p:nvSpPr>
          <p:spPr bwMode="auto">
            <a:xfrm>
              <a:off x="4596" y="774"/>
              <a:ext cx="65" cy="38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8" name="Freeform 107"/>
            <p:cNvSpPr>
              <a:spLocks/>
            </p:cNvSpPr>
            <p:nvPr/>
          </p:nvSpPr>
          <p:spPr bwMode="auto">
            <a:xfrm>
              <a:off x="4508" y="749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39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0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1" name="Freeform 110"/>
            <p:cNvSpPr>
              <a:spLocks/>
            </p:cNvSpPr>
            <p:nvPr/>
          </p:nvSpPr>
          <p:spPr bwMode="auto">
            <a:xfrm>
              <a:off x="4445" y="467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2" name="Freeform 111"/>
            <p:cNvSpPr>
              <a:spLocks/>
            </p:cNvSpPr>
            <p:nvPr/>
          </p:nvSpPr>
          <p:spPr bwMode="auto">
            <a:xfrm>
              <a:off x="4445" y="470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3" name="Freeform 112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4" name="Freeform 113"/>
            <p:cNvSpPr>
              <a:spLocks/>
            </p:cNvSpPr>
            <p:nvPr/>
          </p:nvSpPr>
          <p:spPr bwMode="auto">
            <a:xfrm>
              <a:off x="4430" y="518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5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6" name="Freeform 115"/>
            <p:cNvSpPr>
              <a:spLocks/>
            </p:cNvSpPr>
            <p:nvPr/>
          </p:nvSpPr>
          <p:spPr bwMode="auto">
            <a:xfrm>
              <a:off x="4427" y="580"/>
              <a:ext cx="63" cy="57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7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8" name="Freeform 117"/>
            <p:cNvSpPr>
              <a:spLocks/>
            </p:cNvSpPr>
            <p:nvPr/>
          </p:nvSpPr>
          <p:spPr bwMode="auto">
            <a:xfrm>
              <a:off x="4429" y="640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49" name="Freeform 118"/>
            <p:cNvSpPr>
              <a:spLocks/>
            </p:cNvSpPr>
            <p:nvPr/>
          </p:nvSpPr>
          <p:spPr bwMode="auto">
            <a:xfrm>
              <a:off x="4430" y="665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0" name="Freeform 119"/>
            <p:cNvSpPr>
              <a:spLocks/>
            </p:cNvSpPr>
            <p:nvPr/>
          </p:nvSpPr>
          <p:spPr bwMode="auto">
            <a:xfrm>
              <a:off x="4452" y="449"/>
              <a:ext cx="33" cy="32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1" name="Freeform 120"/>
            <p:cNvSpPr>
              <a:spLocks/>
            </p:cNvSpPr>
            <p:nvPr/>
          </p:nvSpPr>
          <p:spPr bwMode="auto">
            <a:xfrm>
              <a:off x="4487" y="446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2" name="Freeform 121"/>
            <p:cNvSpPr>
              <a:spLocks/>
            </p:cNvSpPr>
            <p:nvPr/>
          </p:nvSpPr>
          <p:spPr bwMode="auto">
            <a:xfrm>
              <a:off x="4474" y="435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3" name="Freeform 122"/>
            <p:cNvSpPr>
              <a:spLocks/>
            </p:cNvSpPr>
            <p:nvPr/>
          </p:nvSpPr>
          <p:spPr bwMode="auto">
            <a:xfrm>
              <a:off x="4492" y="458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4" name="Freeform 123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5" name="Freeform 124"/>
            <p:cNvSpPr>
              <a:spLocks/>
            </p:cNvSpPr>
            <p:nvPr/>
          </p:nvSpPr>
          <p:spPr bwMode="auto">
            <a:xfrm>
              <a:off x="4455" y="689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6" name="Freeform 125"/>
            <p:cNvSpPr>
              <a:spLocks/>
            </p:cNvSpPr>
            <p:nvPr/>
          </p:nvSpPr>
          <p:spPr bwMode="auto">
            <a:xfrm>
              <a:off x="4480" y="650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7" name="Freeform 126"/>
            <p:cNvSpPr>
              <a:spLocks/>
            </p:cNvSpPr>
            <p:nvPr/>
          </p:nvSpPr>
          <p:spPr bwMode="auto">
            <a:xfrm>
              <a:off x="4485" y="622"/>
              <a:ext cx="58" cy="16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8" name="Freeform 127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59" name="Freeform 128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0" name="Freeform 129"/>
            <p:cNvSpPr>
              <a:spLocks/>
            </p:cNvSpPr>
            <p:nvPr/>
          </p:nvSpPr>
          <p:spPr bwMode="auto">
            <a:xfrm>
              <a:off x="4492" y="477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1" name="Freeform 130"/>
            <p:cNvSpPr>
              <a:spLocks/>
            </p:cNvSpPr>
            <p:nvPr/>
          </p:nvSpPr>
          <p:spPr bwMode="auto">
            <a:xfrm>
              <a:off x="4499" y="558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2" name="Freeform 131"/>
            <p:cNvSpPr>
              <a:spLocks/>
            </p:cNvSpPr>
            <p:nvPr/>
          </p:nvSpPr>
          <p:spPr bwMode="auto">
            <a:xfrm>
              <a:off x="4425" y="535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3" name="Freeform 132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4" name="Freeform 133"/>
            <p:cNvSpPr>
              <a:spLocks/>
            </p:cNvSpPr>
            <p:nvPr/>
          </p:nvSpPr>
          <p:spPr bwMode="auto">
            <a:xfrm>
              <a:off x="4495" y="502"/>
              <a:ext cx="60" cy="38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5" name="Freeform 134"/>
            <p:cNvSpPr>
              <a:spLocks/>
            </p:cNvSpPr>
            <p:nvPr/>
          </p:nvSpPr>
          <p:spPr bwMode="auto">
            <a:xfrm>
              <a:off x="3227" y="2240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6" name="Freeform 135"/>
            <p:cNvSpPr>
              <a:spLocks/>
            </p:cNvSpPr>
            <p:nvPr/>
          </p:nvSpPr>
          <p:spPr bwMode="auto">
            <a:xfrm>
              <a:off x="3267" y="2290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7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8" name="Freeform 137"/>
            <p:cNvSpPr>
              <a:spLocks/>
            </p:cNvSpPr>
            <p:nvPr/>
          </p:nvSpPr>
          <p:spPr bwMode="auto">
            <a:xfrm>
              <a:off x="3326" y="2257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69" name="Freeform 138"/>
            <p:cNvSpPr>
              <a:spLocks/>
            </p:cNvSpPr>
            <p:nvPr/>
          </p:nvSpPr>
          <p:spPr bwMode="auto">
            <a:xfrm>
              <a:off x="3355" y="2251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0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1" name="Freeform 140"/>
            <p:cNvSpPr>
              <a:spLocks/>
            </p:cNvSpPr>
            <p:nvPr/>
          </p:nvSpPr>
          <p:spPr bwMode="auto">
            <a:xfrm>
              <a:off x="3469" y="2250"/>
              <a:ext cx="14" cy="40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2" name="Freeform 141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3" name="Freeform 142"/>
            <p:cNvSpPr>
              <a:spLocks/>
            </p:cNvSpPr>
            <p:nvPr/>
          </p:nvSpPr>
          <p:spPr bwMode="auto">
            <a:xfrm>
              <a:off x="3306" y="2267"/>
              <a:ext cx="19" cy="102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4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5" name="Freeform 144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6" name="Freeform 145"/>
            <p:cNvSpPr>
              <a:spLocks/>
            </p:cNvSpPr>
            <p:nvPr/>
          </p:nvSpPr>
          <p:spPr bwMode="auto">
            <a:xfrm>
              <a:off x="3446" y="2247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7" name="Freeform 146"/>
            <p:cNvSpPr>
              <a:spLocks/>
            </p:cNvSpPr>
            <p:nvPr/>
          </p:nvSpPr>
          <p:spPr bwMode="auto">
            <a:xfrm>
              <a:off x="3220" y="2324"/>
              <a:ext cx="19" cy="44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8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79" name="Freeform 148"/>
            <p:cNvSpPr>
              <a:spLocks/>
            </p:cNvSpPr>
            <p:nvPr/>
          </p:nvSpPr>
          <p:spPr bwMode="auto">
            <a:xfrm>
              <a:off x="3190" y="2340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0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1" name="Freeform 150"/>
            <p:cNvSpPr>
              <a:spLocks/>
            </p:cNvSpPr>
            <p:nvPr/>
          </p:nvSpPr>
          <p:spPr bwMode="auto">
            <a:xfrm>
              <a:off x="3476" y="2205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2" name="Freeform 151"/>
            <p:cNvSpPr>
              <a:spLocks/>
            </p:cNvSpPr>
            <p:nvPr/>
          </p:nvSpPr>
          <p:spPr bwMode="auto">
            <a:xfrm>
              <a:off x="3420" y="2194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3" name="Freeform 152"/>
            <p:cNvSpPr>
              <a:spLocks/>
            </p:cNvSpPr>
            <p:nvPr/>
          </p:nvSpPr>
          <p:spPr bwMode="auto">
            <a:xfrm>
              <a:off x="3396" y="2189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4" name="Freeform 153"/>
            <p:cNvSpPr>
              <a:spLocks/>
            </p:cNvSpPr>
            <p:nvPr/>
          </p:nvSpPr>
          <p:spPr bwMode="auto">
            <a:xfrm>
              <a:off x="3371" y="2194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5" name="Freeform 154"/>
            <p:cNvSpPr>
              <a:spLocks/>
            </p:cNvSpPr>
            <p:nvPr/>
          </p:nvSpPr>
          <p:spPr bwMode="auto">
            <a:xfrm>
              <a:off x="3339" y="2195"/>
              <a:ext cx="33" cy="57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6" name="Freeform 155"/>
            <p:cNvSpPr>
              <a:spLocks/>
            </p:cNvSpPr>
            <p:nvPr/>
          </p:nvSpPr>
          <p:spPr bwMode="auto">
            <a:xfrm>
              <a:off x="3303" y="2205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7" name="Freeform 156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8" name="Freeform 157"/>
            <p:cNvSpPr>
              <a:spLocks/>
            </p:cNvSpPr>
            <p:nvPr/>
          </p:nvSpPr>
          <p:spPr bwMode="auto">
            <a:xfrm>
              <a:off x="3238" y="2230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89" name="Freeform 158"/>
            <p:cNvSpPr>
              <a:spLocks/>
            </p:cNvSpPr>
            <p:nvPr/>
          </p:nvSpPr>
          <p:spPr bwMode="auto">
            <a:xfrm>
              <a:off x="3216" y="2263"/>
              <a:ext cx="72" cy="27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0" name="Freeform 159"/>
            <p:cNvSpPr>
              <a:spLocks/>
            </p:cNvSpPr>
            <p:nvPr/>
          </p:nvSpPr>
          <p:spPr bwMode="auto">
            <a:xfrm>
              <a:off x="3192" y="2285"/>
              <a:ext cx="70" cy="25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1" name="Freeform 160"/>
            <p:cNvSpPr>
              <a:spLocks/>
            </p:cNvSpPr>
            <p:nvPr/>
          </p:nvSpPr>
          <p:spPr bwMode="auto">
            <a:xfrm>
              <a:off x="2986" y="2181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2" name="Freeform 161"/>
            <p:cNvSpPr>
              <a:spLocks/>
            </p:cNvSpPr>
            <p:nvPr/>
          </p:nvSpPr>
          <p:spPr bwMode="auto">
            <a:xfrm>
              <a:off x="3008" y="2201"/>
              <a:ext cx="50" cy="52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3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4" name="Freeform 163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5" name="Freeform 164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6" name="Freeform 165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7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8" name="Freeform 167"/>
            <p:cNvSpPr>
              <a:spLocks/>
            </p:cNvSpPr>
            <p:nvPr/>
          </p:nvSpPr>
          <p:spPr bwMode="auto">
            <a:xfrm>
              <a:off x="3290" y="2175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99" name="Freeform 168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0" name="Freeform 169"/>
            <p:cNvSpPr>
              <a:spLocks/>
            </p:cNvSpPr>
            <p:nvPr/>
          </p:nvSpPr>
          <p:spPr bwMode="auto">
            <a:xfrm>
              <a:off x="2982" y="2209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1" name="Freeform 170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2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3" name="Freeform 172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4" name="Freeform 173"/>
            <p:cNvSpPr>
              <a:spLocks/>
            </p:cNvSpPr>
            <p:nvPr/>
          </p:nvSpPr>
          <p:spPr bwMode="auto">
            <a:xfrm>
              <a:off x="2990" y="2255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5" name="Freeform 174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6" name="Freeform 175"/>
            <p:cNvSpPr>
              <a:spLocks/>
            </p:cNvSpPr>
            <p:nvPr/>
          </p:nvSpPr>
          <p:spPr bwMode="auto">
            <a:xfrm>
              <a:off x="3059" y="2249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7" name="Freeform 176"/>
            <p:cNvSpPr>
              <a:spLocks/>
            </p:cNvSpPr>
            <p:nvPr/>
          </p:nvSpPr>
          <p:spPr bwMode="auto">
            <a:xfrm>
              <a:off x="3104" y="2245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8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09" name="Freeform 178"/>
            <p:cNvSpPr>
              <a:spLocks/>
            </p:cNvSpPr>
            <p:nvPr/>
          </p:nvSpPr>
          <p:spPr bwMode="auto">
            <a:xfrm>
              <a:off x="3190" y="2235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0" name="Freeform 179"/>
            <p:cNvSpPr>
              <a:spLocks/>
            </p:cNvSpPr>
            <p:nvPr/>
          </p:nvSpPr>
          <p:spPr bwMode="auto">
            <a:xfrm>
              <a:off x="3225" y="2230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1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2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3" name="Freeform 182"/>
            <p:cNvSpPr>
              <a:spLocks/>
            </p:cNvSpPr>
            <p:nvPr/>
          </p:nvSpPr>
          <p:spPr bwMode="auto">
            <a:xfrm>
              <a:off x="3292" y="2202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4" name="Freeform 183"/>
            <p:cNvSpPr>
              <a:spLocks/>
            </p:cNvSpPr>
            <p:nvPr/>
          </p:nvSpPr>
          <p:spPr bwMode="auto">
            <a:xfrm>
              <a:off x="2962" y="2251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5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6" name="Freeform 185"/>
            <p:cNvSpPr>
              <a:spLocks/>
            </p:cNvSpPr>
            <p:nvPr/>
          </p:nvSpPr>
          <p:spPr bwMode="auto">
            <a:xfrm>
              <a:off x="3150" y="2031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7" name="Freeform 186"/>
            <p:cNvSpPr>
              <a:spLocks/>
            </p:cNvSpPr>
            <p:nvPr/>
          </p:nvSpPr>
          <p:spPr bwMode="auto">
            <a:xfrm>
              <a:off x="3159" y="2041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8" name="Freeform 187"/>
            <p:cNvSpPr>
              <a:spLocks/>
            </p:cNvSpPr>
            <p:nvPr/>
          </p:nvSpPr>
          <p:spPr bwMode="auto">
            <a:xfrm>
              <a:off x="3168" y="2039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19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0" name="Freeform 189"/>
            <p:cNvSpPr>
              <a:spLocks/>
            </p:cNvSpPr>
            <p:nvPr/>
          </p:nvSpPr>
          <p:spPr bwMode="auto">
            <a:xfrm>
              <a:off x="3264" y="2041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1" name="Freeform 190"/>
            <p:cNvSpPr>
              <a:spLocks/>
            </p:cNvSpPr>
            <p:nvPr/>
          </p:nvSpPr>
          <p:spPr bwMode="auto">
            <a:xfrm>
              <a:off x="3296" y="2052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2" name="Freeform 191"/>
            <p:cNvSpPr>
              <a:spLocks/>
            </p:cNvSpPr>
            <p:nvPr/>
          </p:nvSpPr>
          <p:spPr bwMode="auto">
            <a:xfrm>
              <a:off x="3345" y="2065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3" name="Freeform 192"/>
            <p:cNvSpPr>
              <a:spLocks/>
            </p:cNvSpPr>
            <p:nvPr/>
          </p:nvSpPr>
          <p:spPr bwMode="auto">
            <a:xfrm>
              <a:off x="3417" y="2103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4" name="Freeform 193"/>
            <p:cNvSpPr>
              <a:spLocks/>
            </p:cNvSpPr>
            <p:nvPr/>
          </p:nvSpPr>
          <p:spPr bwMode="auto">
            <a:xfrm>
              <a:off x="3190" y="2035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5" name="Freeform 194"/>
            <p:cNvSpPr>
              <a:spLocks/>
            </p:cNvSpPr>
            <p:nvPr/>
          </p:nvSpPr>
          <p:spPr bwMode="auto">
            <a:xfrm>
              <a:off x="3239" y="2035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6" name="Freeform 195"/>
            <p:cNvSpPr>
              <a:spLocks/>
            </p:cNvSpPr>
            <p:nvPr/>
          </p:nvSpPr>
          <p:spPr bwMode="auto">
            <a:xfrm>
              <a:off x="3325" y="2050"/>
              <a:ext cx="50" cy="84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7" name="Freeform 196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8" name="Freeform 197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29" name="Freeform 198"/>
            <p:cNvSpPr>
              <a:spLocks/>
            </p:cNvSpPr>
            <p:nvPr/>
          </p:nvSpPr>
          <p:spPr bwMode="auto">
            <a:xfrm>
              <a:off x="3137" y="2047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0" name="Freeform 199"/>
            <p:cNvSpPr>
              <a:spLocks/>
            </p:cNvSpPr>
            <p:nvPr/>
          </p:nvSpPr>
          <p:spPr bwMode="auto">
            <a:xfrm>
              <a:off x="3119" y="2044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1" name="Freeform 200"/>
            <p:cNvSpPr>
              <a:spLocks/>
            </p:cNvSpPr>
            <p:nvPr/>
          </p:nvSpPr>
          <p:spPr bwMode="auto">
            <a:xfrm>
              <a:off x="3131" y="2008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2" name="Freeform 201"/>
            <p:cNvSpPr>
              <a:spLocks/>
            </p:cNvSpPr>
            <p:nvPr/>
          </p:nvSpPr>
          <p:spPr bwMode="auto">
            <a:xfrm>
              <a:off x="3405" y="2017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3" name="Freeform 202"/>
            <p:cNvSpPr>
              <a:spLocks/>
            </p:cNvSpPr>
            <p:nvPr/>
          </p:nvSpPr>
          <p:spPr bwMode="auto">
            <a:xfrm>
              <a:off x="3418" y="2029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4" name="Freeform 203"/>
            <p:cNvSpPr>
              <a:spLocks/>
            </p:cNvSpPr>
            <p:nvPr/>
          </p:nvSpPr>
          <p:spPr bwMode="auto">
            <a:xfrm>
              <a:off x="3382" y="2017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5" name="Freeform 204"/>
            <p:cNvSpPr>
              <a:spLocks/>
            </p:cNvSpPr>
            <p:nvPr/>
          </p:nvSpPr>
          <p:spPr bwMode="auto">
            <a:xfrm>
              <a:off x="3361" y="2001"/>
              <a:ext cx="12" cy="60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6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7" name="Freeform 206"/>
            <p:cNvSpPr>
              <a:spLocks/>
            </p:cNvSpPr>
            <p:nvPr/>
          </p:nvSpPr>
          <p:spPr bwMode="auto">
            <a:xfrm>
              <a:off x="3313" y="1977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8" name="Freeform 207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39" name="Freeform 208"/>
            <p:cNvSpPr>
              <a:spLocks/>
            </p:cNvSpPr>
            <p:nvPr/>
          </p:nvSpPr>
          <p:spPr bwMode="auto">
            <a:xfrm>
              <a:off x="3256" y="1959"/>
              <a:ext cx="29" cy="78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0" name="Freeform 209"/>
            <p:cNvSpPr>
              <a:spLocks/>
            </p:cNvSpPr>
            <p:nvPr/>
          </p:nvSpPr>
          <p:spPr bwMode="auto">
            <a:xfrm>
              <a:off x="3209" y="1968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1" name="Freeform 210"/>
            <p:cNvSpPr>
              <a:spLocks/>
            </p:cNvSpPr>
            <p:nvPr/>
          </p:nvSpPr>
          <p:spPr bwMode="auto">
            <a:xfrm>
              <a:off x="3166" y="1978"/>
              <a:ext cx="63" cy="59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2" name="Freeform 211"/>
            <p:cNvSpPr>
              <a:spLocks/>
            </p:cNvSpPr>
            <p:nvPr/>
          </p:nvSpPr>
          <p:spPr bwMode="auto">
            <a:xfrm>
              <a:off x="3145" y="1989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3" name="Freeform 212"/>
            <p:cNvSpPr>
              <a:spLocks/>
            </p:cNvSpPr>
            <p:nvPr/>
          </p:nvSpPr>
          <p:spPr bwMode="auto">
            <a:xfrm>
              <a:off x="2870" y="2098"/>
              <a:ext cx="272" cy="66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4" name="Freeform 213"/>
            <p:cNvSpPr>
              <a:spLocks/>
            </p:cNvSpPr>
            <p:nvPr/>
          </p:nvSpPr>
          <p:spPr bwMode="auto">
            <a:xfrm>
              <a:off x="2875" y="2114"/>
              <a:ext cx="33" cy="59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5" name="Freeform 214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6" name="Freeform 215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7" name="Freeform 216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8" name="Freeform 217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49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0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1" name="Freeform 220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2" name="Freeform 221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3" name="Freeform 222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4" name="Freeform 223"/>
            <p:cNvSpPr>
              <a:spLocks/>
            </p:cNvSpPr>
            <p:nvPr/>
          </p:nvSpPr>
          <p:spPr bwMode="auto">
            <a:xfrm>
              <a:off x="2835" y="2128"/>
              <a:ext cx="46" cy="7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5" name="Freeform 224"/>
            <p:cNvSpPr>
              <a:spLocks/>
            </p:cNvSpPr>
            <p:nvPr/>
          </p:nvSpPr>
          <p:spPr bwMode="auto">
            <a:xfrm>
              <a:off x="2859" y="2081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6" name="Freeform 225"/>
            <p:cNvSpPr>
              <a:spLocks/>
            </p:cNvSpPr>
            <p:nvPr/>
          </p:nvSpPr>
          <p:spPr bwMode="auto">
            <a:xfrm>
              <a:off x="3115" y="2085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7" name="Freeform 226"/>
            <p:cNvSpPr>
              <a:spLocks/>
            </p:cNvSpPr>
            <p:nvPr/>
          </p:nvSpPr>
          <p:spPr bwMode="auto">
            <a:xfrm>
              <a:off x="3131" y="2097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8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59" name="Freeform 228"/>
            <p:cNvSpPr>
              <a:spLocks/>
            </p:cNvSpPr>
            <p:nvPr/>
          </p:nvSpPr>
          <p:spPr bwMode="auto">
            <a:xfrm>
              <a:off x="3050" y="2054"/>
              <a:ext cx="20" cy="61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0" name="Freeform 229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1" name="Freeform 230"/>
            <p:cNvSpPr>
              <a:spLocks/>
            </p:cNvSpPr>
            <p:nvPr/>
          </p:nvSpPr>
          <p:spPr bwMode="auto">
            <a:xfrm>
              <a:off x="2949" y="2033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2" name="Freeform 231"/>
            <p:cNvSpPr>
              <a:spLocks/>
            </p:cNvSpPr>
            <p:nvPr/>
          </p:nvSpPr>
          <p:spPr bwMode="auto">
            <a:xfrm>
              <a:off x="2882" y="2044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3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4" name="Freeform 233"/>
            <p:cNvSpPr>
              <a:spLocks/>
            </p:cNvSpPr>
            <p:nvPr/>
          </p:nvSpPr>
          <p:spPr bwMode="auto">
            <a:xfrm>
              <a:off x="2953" y="2099"/>
              <a:ext cx="59" cy="95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5" name="Freeform 234"/>
            <p:cNvSpPr>
              <a:spLocks/>
            </p:cNvSpPr>
            <p:nvPr/>
          </p:nvSpPr>
          <p:spPr bwMode="auto">
            <a:xfrm>
              <a:off x="2912" y="2105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6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7" name="Freeform 236"/>
            <p:cNvSpPr>
              <a:spLocks/>
            </p:cNvSpPr>
            <p:nvPr/>
          </p:nvSpPr>
          <p:spPr bwMode="auto">
            <a:xfrm>
              <a:off x="2672" y="2201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8" name="Freeform 237"/>
            <p:cNvSpPr>
              <a:spLocks/>
            </p:cNvSpPr>
            <p:nvPr/>
          </p:nvSpPr>
          <p:spPr bwMode="auto">
            <a:xfrm>
              <a:off x="2679" y="2216"/>
              <a:ext cx="27" cy="48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69" name="Freeform 238"/>
            <p:cNvSpPr>
              <a:spLocks/>
            </p:cNvSpPr>
            <p:nvPr/>
          </p:nvSpPr>
          <p:spPr bwMode="auto">
            <a:xfrm>
              <a:off x="2691" y="2210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0" name="Freeform 239"/>
            <p:cNvSpPr>
              <a:spLocks/>
            </p:cNvSpPr>
            <p:nvPr/>
          </p:nvSpPr>
          <p:spPr bwMode="auto">
            <a:xfrm>
              <a:off x="2727" y="2205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1" name="Freeform 240"/>
            <p:cNvSpPr>
              <a:spLocks/>
            </p:cNvSpPr>
            <p:nvPr/>
          </p:nvSpPr>
          <p:spPr bwMode="auto">
            <a:xfrm>
              <a:off x="2763" y="2208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2" name="Freeform 241"/>
            <p:cNvSpPr>
              <a:spLocks/>
            </p:cNvSpPr>
            <p:nvPr/>
          </p:nvSpPr>
          <p:spPr bwMode="auto">
            <a:xfrm>
              <a:off x="2789" y="2216"/>
              <a:ext cx="53" cy="62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3" name="Freeform 242"/>
            <p:cNvSpPr>
              <a:spLocks/>
            </p:cNvSpPr>
            <p:nvPr/>
          </p:nvSpPr>
          <p:spPr bwMode="auto">
            <a:xfrm>
              <a:off x="2820" y="2224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4" name="Freeform 243"/>
            <p:cNvSpPr>
              <a:spLocks/>
            </p:cNvSpPr>
            <p:nvPr/>
          </p:nvSpPr>
          <p:spPr bwMode="auto">
            <a:xfrm>
              <a:off x="2845" y="2238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5" name="Freeform 244"/>
            <p:cNvSpPr>
              <a:spLocks/>
            </p:cNvSpPr>
            <p:nvPr/>
          </p:nvSpPr>
          <p:spPr bwMode="auto">
            <a:xfrm>
              <a:off x="2871" y="2249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6" name="Freeform 245"/>
            <p:cNvSpPr>
              <a:spLocks/>
            </p:cNvSpPr>
            <p:nvPr/>
          </p:nvSpPr>
          <p:spPr bwMode="auto">
            <a:xfrm>
              <a:off x="2660" y="2224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7" name="Freeform 246"/>
            <p:cNvSpPr>
              <a:spLocks/>
            </p:cNvSpPr>
            <p:nvPr/>
          </p:nvSpPr>
          <p:spPr bwMode="auto">
            <a:xfrm>
              <a:off x="2651" y="2206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8" name="Freeform 247"/>
            <p:cNvSpPr>
              <a:spLocks/>
            </p:cNvSpPr>
            <p:nvPr/>
          </p:nvSpPr>
          <p:spPr bwMode="auto">
            <a:xfrm>
              <a:off x="2641" y="2226"/>
              <a:ext cx="39" cy="7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79" name="Freeform 248"/>
            <p:cNvSpPr>
              <a:spLocks/>
            </p:cNvSpPr>
            <p:nvPr/>
          </p:nvSpPr>
          <p:spPr bwMode="auto">
            <a:xfrm>
              <a:off x="2667" y="2187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0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1" name="Freeform 250"/>
            <p:cNvSpPr>
              <a:spLocks/>
            </p:cNvSpPr>
            <p:nvPr/>
          </p:nvSpPr>
          <p:spPr bwMode="auto">
            <a:xfrm>
              <a:off x="2894" y="2197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2" name="Freeform 251"/>
            <p:cNvSpPr>
              <a:spLocks/>
            </p:cNvSpPr>
            <p:nvPr/>
          </p:nvSpPr>
          <p:spPr bwMode="auto">
            <a:xfrm>
              <a:off x="2853" y="2177"/>
              <a:ext cx="11" cy="47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3" name="Freeform 252"/>
            <p:cNvSpPr>
              <a:spLocks/>
            </p:cNvSpPr>
            <p:nvPr/>
          </p:nvSpPr>
          <p:spPr bwMode="auto">
            <a:xfrm>
              <a:off x="2828" y="2164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4" name="Freeform 253"/>
            <p:cNvSpPr>
              <a:spLocks/>
            </p:cNvSpPr>
            <p:nvPr/>
          </p:nvSpPr>
          <p:spPr bwMode="auto">
            <a:xfrm>
              <a:off x="2798" y="2150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5" name="Freeform 254"/>
            <p:cNvSpPr>
              <a:spLocks/>
            </p:cNvSpPr>
            <p:nvPr/>
          </p:nvSpPr>
          <p:spPr bwMode="auto">
            <a:xfrm>
              <a:off x="2741" y="2145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6" name="Freeform 255"/>
            <p:cNvSpPr>
              <a:spLocks/>
            </p:cNvSpPr>
            <p:nvPr/>
          </p:nvSpPr>
          <p:spPr bwMode="auto">
            <a:xfrm>
              <a:off x="2686" y="2157"/>
              <a:ext cx="38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7" name="Freeform 256"/>
            <p:cNvSpPr>
              <a:spLocks/>
            </p:cNvSpPr>
            <p:nvPr/>
          </p:nvSpPr>
          <p:spPr bwMode="auto">
            <a:xfrm>
              <a:off x="2761" y="2152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8" name="Freeform 257"/>
            <p:cNvSpPr>
              <a:spLocks/>
            </p:cNvSpPr>
            <p:nvPr/>
          </p:nvSpPr>
          <p:spPr bwMode="auto">
            <a:xfrm>
              <a:off x="2741" y="2203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89" name="Freeform 258"/>
            <p:cNvSpPr>
              <a:spLocks/>
            </p:cNvSpPr>
            <p:nvPr/>
          </p:nvSpPr>
          <p:spPr bwMode="auto">
            <a:xfrm>
              <a:off x="2708" y="2206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0" name="Freeform 259"/>
            <p:cNvSpPr>
              <a:spLocks/>
            </p:cNvSpPr>
            <p:nvPr/>
          </p:nvSpPr>
          <p:spPr bwMode="auto">
            <a:xfrm>
              <a:off x="2707" y="2152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1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2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3" name="Freeform 263"/>
            <p:cNvSpPr>
              <a:spLocks/>
            </p:cNvSpPr>
            <p:nvPr/>
          </p:nvSpPr>
          <p:spPr bwMode="auto">
            <a:xfrm>
              <a:off x="4405" y="1086"/>
              <a:ext cx="257" cy="315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4" name="Freeform 264"/>
            <p:cNvSpPr>
              <a:spLocks/>
            </p:cNvSpPr>
            <p:nvPr/>
          </p:nvSpPr>
          <p:spPr bwMode="auto">
            <a:xfrm>
              <a:off x="4320" y="1091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5" name="Freeform 265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6" name="Freeform 266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7" name="Freeform 267"/>
            <p:cNvSpPr>
              <a:spLocks/>
            </p:cNvSpPr>
            <p:nvPr/>
          </p:nvSpPr>
          <p:spPr bwMode="auto">
            <a:xfrm>
              <a:off x="4334" y="1294"/>
              <a:ext cx="25" cy="23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8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99" name="Freeform 269"/>
            <p:cNvSpPr>
              <a:spLocks/>
            </p:cNvSpPr>
            <p:nvPr/>
          </p:nvSpPr>
          <p:spPr bwMode="auto">
            <a:xfrm>
              <a:off x="4325" y="1360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0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1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2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3" name="Freeform 273"/>
            <p:cNvSpPr>
              <a:spLocks/>
            </p:cNvSpPr>
            <p:nvPr/>
          </p:nvSpPr>
          <p:spPr bwMode="auto">
            <a:xfrm>
              <a:off x="4343" y="1387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4" name="Freeform 274"/>
            <p:cNvSpPr>
              <a:spLocks/>
            </p:cNvSpPr>
            <p:nvPr/>
          </p:nvSpPr>
          <p:spPr bwMode="auto">
            <a:xfrm>
              <a:off x="4371" y="1393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5" name="Freeform 275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6" name="Freeform 276"/>
            <p:cNvSpPr>
              <a:spLocks/>
            </p:cNvSpPr>
            <p:nvPr/>
          </p:nvSpPr>
          <p:spPr bwMode="auto">
            <a:xfrm>
              <a:off x="4131" y="1193"/>
              <a:ext cx="151" cy="143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7" name="Freeform 277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8" name="Freeform 278"/>
            <p:cNvSpPr>
              <a:spLocks/>
            </p:cNvSpPr>
            <p:nvPr/>
          </p:nvSpPr>
          <p:spPr bwMode="auto">
            <a:xfrm>
              <a:off x="4336" y="1261"/>
              <a:ext cx="15" cy="26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09" name="Freeform 279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0" name="Freeform 280"/>
            <p:cNvSpPr>
              <a:spLocks/>
            </p:cNvSpPr>
            <p:nvPr/>
          </p:nvSpPr>
          <p:spPr bwMode="auto">
            <a:xfrm>
              <a:off x="4403" y="1437"/>
              <a:ext cx="215" cy="180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1" name="Freeform 281"/>
            <p:cNvSpPr>
              <a:spLocks/>
            </p:cNvSpPr>
            <p:nvPr/>
          </p:nvSpPr>
          <p:spPr bwMode="auto">
            <a:xfrm>
              <a:off x="4290" y="1457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2" name="Freeform 282"/>
            <p:cNvSpPr>
              <a:spLocks/>
            </p:cNvSpPr>
            <p:nvPr/>
          </p:nvSpPr>
          <p:spPr bwMode="auto">
            <a:xfrm>
              <a:off x="4439" y="1137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3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4" name="Freeform 284"/>
            <p:cNvSpPr>
              <a:spLocks/>
            </p:cNvSpPr>
            <p:nvPr/>
          </p:nvSpPr>
          <p:spPr bwMode="auto">
            <a:xfrm>
              <a:off x="4587" y="1456"/>
              <a:ext cx="231" cy="180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5" name="Freeform 285"/>
            <p:cNvSpPr>
              <a:spLocks/>
            </p:cNvSpPr>
            <p:nvPr/>
          </p:nvSpPr>
          <p:spPr bwMode="auto">
            <a:xfrm>
              <a:off x="3319" y="1844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6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7" name="Freeform 287"/>
            <p:cNvSpPr>
              <a:spLocks/>
            </p:cNvSpPr>
            <p:nvPr/>
          </p:nvSpPr>
          <p:spPr bwMode="auto">
            <a:xfrm>
              <a:off x="3322" y="2224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8" name="Freeform 288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19" name="Freeform 289"/>
            <p:cNvSpPr>
              <a:spLocks/>
            </p:cNvSpPr>
            <p:nvPr/>
          </p:nvSpPr>
          <p:spPr bwMode="auto">
            <a:xfrm>
              <a:off x="3339" y="2268"/>
              <a:ext cx="124" cy="158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0" name="Freeform 290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1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2" name="Freeform 292"/>
            <p:cNvSpPr>
              <a:spLocks/>
            </p:cNvSpPr>
            <p:nvPr/>
          </p:nvSpPr>
          <p:spPr bwMode="auto">
            <a:xfrm>
              <a:off x="3599" y="1892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3" name="Freeform 293"/>
            <p:cNvSpPr>
              <a:spLocks/>
            </p:cNvSpPr>
            <p:nvPr/>
          </p:nvSpPr>
          <p:spPr bwMode="auto">
            <a:xfrm>
              <a:off x="3664" y="2089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4" name="Freeform 294"/>
            <p:cNvSpPr>
              <a:spLocks/>
            </p:cNvSpPr>
            <p:nvPr/>
          </p:nvSpPr>
          <p:spPr bwMode="auto">
            <a:xfrm>
              <a:off x="3643" y="2173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5" name="Freeform 295"/>
            <p:cNvSpPr>
              <a:spLocks/>
            </p:cNvSpPr>
            <p:nvPr/>
          </p:nvSpPr>
          <p:spPr bwMode="auto">
            <a:xfrm>
              <a:off x="3497" y="2189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6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7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8" name="Freeform 298"/>
            <p:cNvSpPr>
              <a:spLocks/>
            </p:cNvSpPr>
            <p:nvPr/>
          </p:nvSpPr>
          <p:spPr bwMode="auto">
            <a:xfrm>
              <a:off x="3635" y="2121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29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0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1" name="Freeform 301"/>
            <p:cNvSpPr>
              <a:spLocks/>
            </p:cNvSpPr>
            <p:nvPr/>
          </p:nvSpPr>
          <p:spPr bwMode="auto">
            <a:xfrm>
              <a:off x="3582" y="2094"/>
              <a:ext cx="20" cy="21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2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3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4" name="Freeform 304"/>
            <p:cNvSpPr>
              <a:spLocks/>
            </p:cNvSpPr>
            <p:nvPr/>
          </p:nvSpPr>
          <p:spPr bwMode="auto">
            <a:xfrm>
              <a:off x="4292" y="1981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5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6" name="Freeform 306"/>
            <p:cNvSpPr>
              <a:spLocks/>
            </p:cNvSpPr>
            <p:nvPr/>
          </p:nvSpPr>
          <p:spPr bwMode="auto">
            <a:xfrm>
              <a:off x="3853" y="1701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7" name="Freeform 307"/>
            <p:cNvSpPr>
              <a:spLocks/>
            </p:cNvSpPr>
            <p:nvPr/>
          </p:nvSpPr>
          <p:spPr bwMode="auto">
            <a:xfrm>
              <a:off x="4003" y="2012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8" name="Freeform 308"/>
            <p:cNvSpPr>
              <a:spLocks/>
            </p:cNvSpPr>
            <p:nvPr/>
          </p:nvSpPr>
          <p:spPr bwMode="auto">
            <a:xfrm>
              <a:off x="4199" y="2019"/>
              <a:ext cx="188" cy="327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39" name="Freeform 309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0" name="Freeform 310"/>
            <p:cNvSpPr>
              <a:spLocks/>
            </p:cNvSpPr>
            <p:nvPr/>
          </p:nvSpPr>
          <p:spPr bwMode="auto">
            <a:xfrm>
              <a:off x="4405" y="2045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1" name="Freeform 311"/>
            <p:cNvSpPr>
              <a:spLocks/>
            </p:cNvSpPr>
            <p:nvPr/>
          </p:nvSpPr>
          <p:spPr bwMode="auto">
            <a:xfrm>
              <a:off x="4350" y="2109"/>
              <a:ext cx="26" cy="25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2" name="Freeform 312"/>
            <p:cNvSpPr>
              <a:spLocks/>
            </p:cNvSpPr>
            <p:nvPr/>
          </p:nvSpPr>
          <p:spPr bwMode="auto">
            <a:xfrm>
              <a:off x="4301" y="2066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3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4" name="Freeform 314"/>
            <p:cNvSpPr>
              <a:spLocks/>
            </p:cNvSpPr>
            <p:nvPr/>
          </p:nvSpPr>
          <p:spPr bwMode="auto">
            <a:xfrm>
              <a:off x="4406" y="2080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5" name="Freeform 315"/>
            <p:cNvSpPr>
              <a:spLocks/>
            </p:cNvSpPr>
            <p:nvPr/>
          </p:nvSpPr>
          <p:spPr bwMode="auto">
            <a:xfrm>
              <a:off x="4432" y="2033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6" name="Freeform 316"/>
            <p:cNvSpPr>
              <a:spLocks/>
            </p:cNvSpPr>
            <p:nvPr/>
          </p:nvSpPr>
          <p:spPr bwMode="auto">
            <a:xfrm>
              <a:off x="4397" y="1989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7" name="Freeform 317"/>
            <p:cNvSpPr>
              <a:spLocks/>
            </p:cNvSpPr>
            <p:nvPr/>
          </p:nvSpPr>
          <p:spPr bwMode="auto">
            <a:xfrm>
              <a:off x="4351" y="2005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8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49" name="Freeform 319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50" name="Freeform 320"/>
            <p:cNvSpPr>
              <a:spLocks/>
            </p:cNvSpPr>
            <p:nvPr/>
          </p:nvSpPr>
          <p:spPr bwMode="auto">
            <a:xfrm>
              <a:off x="4436" y="2099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51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52" name="Freeform 322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53" name="Freeform 323"/>
            <p:cNvSpPr>
              <a:spLocks/>
            </p:cNvSpPr>
            <p:nvPr/>
          </p:nvSpPr>
          <p:spPr bwMode="auto">
            <a:xfrm>
              <a:off x="3910" y="1948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54" name="Freeform 324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55" name="Freeform 325"/>
            <p:cNvSpPr>
              <a:spLocks/>
            </p:cNvSpPr>
            <p:nvPr/>
          </p:nvSpPr>
          <p:spPr bwMode="auto">
            <a:xfrm>
              <a:off x="4296" y="1686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56" name="Freeform 326"/>
            <p:cNvSpPr>
              <a:spLocks/>
            </p:cNvSpPr>
            <p:nvPr/>
          </p:nvSpPr>
          <p:spPr bwMode="auto">
            <a:xfrm>
              <a:off x="4048" y="2019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57" name="Freeform 327"/>
            <p:cNvSpPr>
              <a:spLocks/>
            </p:cNvSpPr>
            <p:nvPr/>
          </p:nvSpPr>
          <p:spPr bwMode="auto">
            <a:xfrm>
              <a:off x="4459" y="1659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58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grpSp>
        <p:nvGrpSpPr>
          <p:cNvPr id="80900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17414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15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16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17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18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19" name="Freeform 336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0" name="Freeform 337"/>
            <p:cNvSpPr>
              <a:spLocks/>
            </p:cNvSpPr>
            <p:nvPr/>
          </p:nvSpPr>
          <p:spPr bwMode="auto">
            <a:xfrm>
              <a:off x="4346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1" name="Freeform 338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2" name="Freeform 339"/>
            <p:cNvSpPr>
              <a:spLocks/>
            </p:cNvSpPr>
            <p:nvPr/>
          </p:nvSpPr>
          <p:spPr bwMode="auto">
            <a:xfrm>
              <a:off x="4397" y="1260"/>
              <a:ext cx="40" cy="19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3" name="Freeform 340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4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5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6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7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8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29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0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1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2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3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4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5" name="Freeform 352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6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7" name="Freeform 354"/>
            <p:cNvSpPr>
              <a:spLocks/>
            </p:cNvSpPr>
            <p:nvPr/>
          </p:nvSpPr>
          <p:spPr bwMode="auto">
            <a:xfrm>
              <a:off x="4430" y="1097"/>
              <a:ext cx="58" cy="45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8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39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0" name="Freeform 357"/>
            <p:cNvSpPr>
              <a:spLocks/>
            </p:cNvSpPr>
            <p:nvPr/>
          </p:nvSpPr>
          <p:spPr bwMode="auto">
            <a:xfrm>
              <a:off x="4402" y="1007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1" name="Freeform 358"/>
            <p:cNvSpPr>
              <a:spLocks/>
            </p:cNvSpPr>
            <p:nvPr/>
          </p:nvSpPr>
          <p:spPr bwMode="auto">
            <a:xfrm>
              <a:off x="4383" y="985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2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3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4" name="Freeform 361"/>
            <p:cNvSpPr>
              <a:spLocks/>
            </p:cNvSpPr>
            <p:nvPr/>
          </p:nvSpPr>
          <p:spPr bwMode="auto">
            <a:xfrm>
              <a:off x="4445" y="848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5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6" name="Freeform 363"/>
            <p:cNvSpPr>
              <a:spLocks/>
            </p:cNvSpPr>
            <p:nvPr/>
          </p:nvSpPr>
          <p:spPr bwMode="auto">
            <a:xfrm>
              <a:off x="4453" y="953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7" name="Freeform 364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8" name="Freeform 365"/>
            <p:cNvSpPr>
              <a:spLocks/>
            </p:cNvSpPr>
            <p:nvPr/>
          </p:nvSpPr>
          <p:spPr bwMode="auto">
            <a:xfrm>
              <a:off x="4484" y="1053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49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0" name="Freeform 367"/>
            <p:cNvSpPr>
              <a:spLocks/>
            </p:cNvSpPr>
            <p:nvPr/>
          </p:nvSpPr>
          <p:spPr bwMode="auto">
            <a:xfrm>
              <a:off x="4445" y="827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1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2" name="Freeform 369"/>
            <p:cNvSpPr>
              <a:spLocks/>
            </p:cNvSpPr>
            <p:nvPr/>
          </p:nvSpPr>
          <p:spPr bwMode="auto">
            <a:xfrm>
              <a:off x="4448" y="929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3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4" name="Freeform 371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5" name="Freeform 372"/>
            <p:cNvSpPr>
              <a:spLocks/>
            </p:cNvSpPr>
            <p:nvPr/>
          </p:nvSpPr>
          <p:spPr bwMode="auto">
            <a:xfrm>
              <a:off x="4390" y="783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6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7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8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59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0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1" name="Freeform 378"/>
            <p:cNvSpPr>
              <a:spLocks/>
            </p:cNvSpPr>
            <p:nvPr/>
          </p:nvSpPr>
          <p:spPr bwMode="auto">
            <a:xfrm>
              <a:off x="4420" y="1018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2" name="Freeform 379"/>
            <p:cNvSpPr>
              <a:spLocks/>
            </p:cNvSpPr>
            <p:nvPr/>
          </p:nvSpPr>
          <p:spPr bwMode="auto">
            <a:xfrm>
              <a:off x="4427" y="1046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3" name="Freeform 380"/>
            <p:cNvSpPr>
              <a:spLocks/>
            </p:cNvSpPr>
            <p:nvPr/>
          </p:nvSpPr>
          <p:spPr bwMode="auto">
            <a:xfrm>
              <a:off x="4441" y="1067"/>
              <a:ext cx="44" cy="17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4" name="Freeform 381"/>
            <p:cNvSpPr>
              <a:spLocks/>
            </p:cNvSpPr>
            <p:nvPr/>
          </p:nvSpPr>
          <p:spPr bwMode="auto">
            <a:xfrm>
              <a:off x="4445" y="1085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5" name="Freeform 382"/>
            <p:cNvSpPr>
              <a:spLocks/>
            </p:cNvSpPr>
            <p:nvPr/>
          </p:nvSpPr>
          <p:spPr bwMode="auto">
            <a:xfrm>
              <a:off x="4402" y="754"/>
              <a:ext cx="46" cy="77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6" name="Freeform 383"/>
            <p:cNvSpPr>
              <a:spLocks/>
            </p:cNvSpPr>
            <p:nvPr/>
          </p:nvSpPr>
          <p:spPr bwMode="auto">
            <a:xfrm>
              <a:off x="4425" y="743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7" name="Freeform 384"/>
            <p:cNvSpPr>
              <a:spLocks/>
            </p:cNvSpPr>
            <p:nvPr/>
          </p:nvSpPr>
          <p:spPr bwMode="auto">
            <a:xfrm>
              <a:off x="4580" y="947"/>
              <a:ext cx="84" cy="290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8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69" name="Freeform 386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0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1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2" name="Freeform 389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3" name="Freeform 390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4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5" name="Freeform 392"/>
            <p:cNvSpPr>
              <a:spLocks/>
            </p:cNvSpPr>
            <p:nvPr/>
          </p:nvSpPr>
          <p:spPr bwMode="auto">
            <a:xfrm>
              <a:off x="4587" y="986"/>
              <a:ext cx="73" cy="64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6" name="Freeform 393"/>
            <p:cNvSpPr>
              <a:spLocks/>
            </p:cNvSpPr>
            <p:nvPr/>
          </p:nvSpPr>
          <p:spPr bwMode="auto">
            <a:xfrm>
              <a:off x="4573" y="1034"/>
              <a:ext cx="84" cy="70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7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8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79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0" name="Freeform 397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1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2" name="Freeform 399"/>
            <p:cNvSpPr>
              <a:spLocks/>
            </p:cNvSpPr>
            <p:nvPr/>
          </p:nvSpPr>
          <p:spPr bwMode="auto">
            <a:xfrm>
              <a:off x="4650" y="929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3" name="Freeform 400"/>
            <p:cNvSpPr>
              <a:spLocks/>
            </p:cNvSpPr>
            <p:nvPr/>
          </p:nvSpPr>
          <p:spPr bwMode="auto">
            <a:xfrm>
              <a:off x="4616" y="1204"/>
              <a:ext cx="58" cy="17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4" name="Freeform 401"/>
            <p:cNvSpPr>
              <a:spLocks/>
            </p:cNvSpPr>
            <p:nvPr/>
          </p:nvSpPr>
          <p:spPr bwMode="auto">
            <a:xfrm>
              <a:off x="4604" y="1216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5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6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7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8" name="Freeform 405"/>
            <p:cNvSpPr>
              <a:spLocks/>
            </p:cNvSpPr>
            <p:nvPr/>
          </p:nvSpPr>
          <p:spPr bwMode="auto">
            <a:xfrm>
              <a:off x="4646" y="1113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89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0" name="Freeform 407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1" name="Freeform 408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2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3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4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5" name="Freeform 412"/>
            <p:cNvSpPr>
              <a:spLocks/>
            </p:cNvSpPr>
            <p:nvPr/>
          </p:nvSpPr>
          <p:spPr bwMode="auto">
            <a:xfrm>
              <a:off x="4531" y="667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6" name="Freeform 413"/>
            <p:cNvSpPr>
              <a:spLocks/>
            </p:cNvSpPr>
            <p:nvPr/>
          </p:nvSpPr>
          <p:spPr bwMode="auto">
            <a:xfrm>
              <a:off x="4530" y="686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7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8" name="Freeform 415"/>
            <p:cNvSpPr>
              <a:spLocks/>
            </p:cNvSpPr>
            <p:nvPr/>
          </p:nvSpPr>
          <p:spPr bwMode="auto">
            <a:xfrm>
              <a:off x="4502" y="772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99" name="Freeform 416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0" name="Freeform 417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1" name="Freeform 418"/>
            <p:cNvSpPr>
              <a:spLocks/>
            </p:cNvSpPr>
            <p:nvPr/>
          </p:nvSpPr>
          <p:spPr bwMode="auto">
            <a:xfrm>
              <a:off x="4511" y="869"/>
              <a:ext cx="45" cy="42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2" name="Freeform 419"/>
            <p:cNvSpPr>
              <a:spLocks/>
            </p:cNvSpPr>
            <p:nvPr/>
          </p:nvSpPr>
          <p:spPr bwMode="auto">
            <a:xfrm>
              <a:off x="4515" y="899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3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4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5" name="Freeform 422"/>
            <p:cNvSpPr>
              <a:spLocks/>
            </p:cNvSpPr>
            <p:nvPr/>
          </p:nvSpPr>
          <p:spPr bwMode="auto">
            <a:xfrm>
              <a:off x="4566" y="627"/>
              <a:ext cx="9" cy="47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6" name="Freeform 423"/>
            <p:cNvSpPr>
              <a:spLocks/>
            </p:cNvSpPr>
            <p:nvPr/>
          </p:nvSpPr>
          <p:spPr bwMode="auto">
            <a:xfrm>
              <a:off x="4585" y="655"/>
              <a:ext cx="37" cy="39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7" name="Freeform 424"/>
            <p:cNvSpPr>
              <a:spLocks/>
            </p:cNvSpPr>
            <p:nvPr/>
          </p:nvSpPr>
          <p:spPr bwMode="auto">
            <a:xfrm>
              <a:off x="4552" y="911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8" name="Freeform 425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09" name="Freeform 426"/>
            <p:cNvSpPr>
              <a:spLocks/>
            </p:cNvSpPr>
            <p:nvPr/>
          </p:nvSpPr>
          <p:spPr bwMode="auto">
            <a:xfrm>
              <a:off x="4573" y="881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0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1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2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3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4" name="Freeform 431"/>
            <p:cNvSpPr>
              <a:spLocks/>
            </p:cNvSpPr>
            <p:nvPr/>
          </p:nvSpPr>
          <p:spPr bwMode="auto">
            <a:xfrm>
              <a:off x="4596" y="772"/>
              <a:ext cx="65" cy="37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5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6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7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8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19" name="Freeform 436"/>
            <p:cNvSpPr>
              <a:spLocks/>
            </p:cNvSpPr>
            <p:nvPr/>
          </p:nvSpPr>
          <p:spPr bwMode="auto">
            <a:xfrm>
              <a:off x="4445" y="467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0" name="Freeform 437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1" name="Freeform 438"/>
            <p:cNvSpPr>
              <a:spLocks/>
            </p:cNvSpPr>
            <p:nvPr/>
          </p:nvSpPr>
          <p:spPr bwMode="auto">
            <a:xfrm>
              <a:off x="4430" y="516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2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3" name="Freeform 440"/>
            <p:cNvSpPr>
              <a:spLocks/>
            </p:cNvSpPr>
            <p:nvPr/>
          </p:nvSpPr>
          <p:spPr bwMode="auto">
            <a:xfrm>
              <a:off x="4427" y="579"/>
              <a:ext cx="63" cy="58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4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5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6" name="Freeform 443"/>
            <p:cNvSpPr>
              <a:spLocks/>
            </p:cNvSpPr>
            <p:nvPr/>
          </p:nvSpPr>
          <p:spPr bwMode="auto">
            <a:xfrm>
              <a:off x="4430" y="662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7" name="Freeform 444"/>
            <p:cNvSpPr>
              <a:spLocks/>
            </p:cNvSpPr>
            <p:nvPr/>
          </p:nvSpPr>
          <p:spPr bwMode="auto">
            <a:xfrm>
              <a:off x="4452" y="448"/>
              <a:ext cx="33" cy="33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8" name="Freeform 445"/>
            <p:cNvSpPr>
              <a:spLocks/>
            </p:cNvSpPr>
            <p:nvPr/>
          </p:nvSpPr>
          <p:spPr bwMode="auto">
            <a:xfrm>
              <a:off x="4487" y="444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29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0" name="Freeform 447"/>
            <p:cNvSpPr>
              <a:spLocks/>
            </p:cNvSpPr>
            <p:nvPr/>
          </p:nvSpPr>
          <p:spPr bwMode="auto">
            <a:xfrm>
              <a:off x="4492" y="455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1" name="Freeform 448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2" name="Freeform 449"/>
            <p:cNvSpPr>
              <a:spLocks/>
            </p:cNvSpPr>
            <p:nvPr/>
          </p:nvSpPr>
          <p:spPr bwMode="auto">
            <a:xfrm>
              <a:off x="4455" y="686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3" name="Freeform 450"/>
            <p:cNvSpPr>
              <a:spLocks/>
            </p:cNvSpPr>
            <p:nvPr/>
          </p:nvSpPr>
          <p:spPr bwMode="auto">
            <a:xfrm>
              <a:off x="4480" y="648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4" name="Freeform 451"/>
            <p:cNvSpPr>
              <a:spLocks/>
            </p:cNvSpPr>
            <p:nvPr/>
          </p:nvSpPr>
          <p:spPr bwMode="auto">
            <a:xfrm>
              <a:off x="4485" y="620"/>
              <a:ext cx="58" cy="17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5" name="Freeform 452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6" name="Freeform 453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7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8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39" name="Freeform 456"/>
            <p:cNvSpPr>
              <a:spLocks/>
            </p:cNvSpPr>
            <p:nvPr/>
          </p:nvSpPr>
          <p:spPr bwMode="auto">
            <a:xfrm>
              <a:off x="4425" y="534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0" name="Freeform 457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1" name="Freeform 458"/>
            <p:cNvSpPr>
              <a:spLocks/>
            </p:cNvSpPr>
            <p:nvPr/>
          </p:nvSpPr>
          <p:spPr bwMode="auto">
            <a:xfrm>
              <a:off x="4495" y="501"/>
              <a:ext cx="60" cy="39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2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3" name="Freeform 460"/>
            <p:cNvSpPr>
              <a:spLocks/>
            </p:cNvSpPr>
            <p:nvPr/>
          </p:nvSpPr>
          <p:spPr bwMode="auto">
            <a:xfrm>
              <a:off x="3267" y="2288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4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5" name="Freeform 462"/>
            <p:cNvSpPr>
              <a:spLocks/>
            </p:cNvSpPr>
            <p:nvPr/>
          </p:nvSpPr>
          <p:spPr bwMode="auto">
            <a:xfrm>
              <a:off x="3326" y="2255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6" name="Freeform 463"/>
            <p:cNvSpPr>
              <a:spLocks/>
            </p:cNvSpPr>
            <p:nvPr/>
          </p:nvSpPr>
          <p:spPr bwMode="auto">
            <a:xfrm>
              <a:off x="3355" y="2248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7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8" name="Freeform 465"/>
            <p:cNvSpPr>
              <a:spLocks/>
            </p:cNvSpPr>
            <p:nvPr/>
          </p:nvSpPr>
          <p:spPr bwMode="auto">
            <a:xfrm>
              <a:off x="3469" y="2249"/>
              <a:ext cx="14" cy="41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49" name="Freeform 466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0" name="Freeform 467"/>
            <p:cNvSpPr>
              <a:spLocks/>
            </p:cNvSpPr>
            <p:nvPr/>
          </p:nvSpPr>
          <p:spPr bwMode="auto">
            <a:xfrm>
              <a:off x="3306" y="2265"/>
              <a:ext cx="19" cy="103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1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2" name="Freeform 469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3" name="Freeform 470"/>
            <p:cNvSpPr>
              <a:spLocks/>
            </p:cNvSpPr>
            <p:nvPr/>
          </p:nvSpPr>
          <p:spPr bwMode="auto">
            <a:xfrm>
              <a:off x="3446" y="2246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4" name="Freeform 471"/>
            <p:cNvSpPr>
              <a:spLocks/>
            </p:cNvSpPr>
            <p:nvPr/>
          </p:nvSpPr>
          <p:spPr bwMode="auto">
            <a:xfrm>
              <a:off x="3220" y="2323"/>
              <a:ext cx="19" cy="45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5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6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7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8" name="Freeform 475"/>
            <p:cNvSpPr>
              <a:spLocks/>
            </p:cNvSpPr>
            <p:nvPr/>
          </p:nvSpPr>
          <p:spPr bwMode="auto">
            <a:xfrm>
              <a:off x="3476" y="2202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59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0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1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2" name="Freeform 479"/>
            <p:cNvSpPr>
              <a:spLocks/>
            </p:cNvSpPr>
            <p:nvPr/>
          </p:nvSpPr>
          <p:spPr bwMode="auto">
            <a:xfrm>
              <a:off x="3339" y="2194"/>
              <a:ext cx="33" cy="58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3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4" name="Freeform 481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5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6" name="Freeform 483"/>
            <p:cNvSpPr>
              <a:spLocks/>
            </p:cNvSpPr>
            <p:nvPr/>
          </p:nvSpPr>
          <p:spPr bwMode="auto">
            <a:xfrm>
              <a:off x="3216" y="2262"/>
              <a:ext cx="72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7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8" name="Freeform 485"/>
            <p:cNvSpPr>
              <a:spLocks/>
            </p:cNvSpPr>
            <p:nvPr/>
          </p:nvSpPr>
          <p:spPr bwMode="auto">
            <a:xfrm>
              <a:off x="2986" y="2178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69" name="Freeform 486"/>
            <p:cNvSpPr>
              <a:spLocks/>
            </p:cNvSpPr>
            <p:nvPr/>
          </p:nvSpPr>
          <p:spPr bwMode="auto">
            <a:xfrm>
              <a:off x="3008" y="2199"/>
              <a:ext cx="50" cy="53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0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1" name="Freeform 488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2" name="Freeform 489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3" name="Freeform 490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4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5" name="Freeform 492"/>
            <p:cNvSpPr>
              <a:spLocks/>
            </p:cNvSpPr>
            <p:nvPr/>
          </p:nvSpPr>
          <p:spPr bwMode="auto">
            <a:xfrm>
              <a:off x="3290" y="2172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6" name="Freeform 493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7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8" name="Freeform 495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79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0" name="Freeform 497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1" name="Freeform 498"/>
            <p:cNvSpPr>
              <a:spLocks/>
            </p:cNvSpPr>
            <p:nvPr/>
          </p:nvSpPr>
          <p:spPr bwMode="auto">
            <a:xfrm>
              <a:off x="2990" y="2251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2" name="Freeform 499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3" name="Freeform 500"/>
            <p:cNvSpPr>
              <a:spLocks/>
            </p:cNvSpPr>
            <p:nvPr/>
          </p:nvSpPr>
          <p:spPr bwMode="auto">
            <a:xfrm>
              <a:off x="3059" y="2248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4" name="Freeform 501"/>
            <p:cNvSpPr>
              <a:spLocks/>
            </p:cNvSpPr>
            <p:nvPr/>
          </p:nvSpPr>
          <p:spPr bwMode="auto">
            <a:xfrm>
              <a:off x="3104" y="2242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5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6" name="Freeform 503"/>
            <p:cNvSpPr>
              <a:spLocks/>
            </p:cNvSpPr>
            <p:nvPr/>
          </p:nvSpPr>
          <p:spPr bwMode="auto">
            <a:xfrm>
              <a:off x="3190" y="2234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7" name="Freeform 504"/>
            <p:cNvSpPr>
              <a:spLocks/>
            </p:cNvSpPr>
            <p:nvPr/>
          </p:nvSpPr>
          <p:spPr bwMode="auto">
            <a:xfrm>
              <a:off x="3225" y="2228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8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89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0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1" name="Freeform 508"/>
            <p:cNvSpPr>
              <a:spLocks/>
            </p:cNvSpPr>
            <p:nvPr/>
          </p:nvSpPr>
          <p:spPr bwMode="auto">
            <a:xfrm>
              <a:off x="2962" y="2249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2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3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4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5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6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7" name="Freeform 514"/>
            <p:cNvSpPr>
              <a:spLocks/>
            </p:cNvSpPr>
            <p:nvPr/>
          </p:nvSpPr>
          <p:spPr bwMode="auto">
            <a:xfrm>
              <a:off x="3264" y="2039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8" name="Freeform 515"/>
            <p:cNvSpPr>
              <a:spLocks/>
            </p:cNvSpPr>
            <p:nvPr/>
          </p:nvSpPr>
          <p:spPr bwMode="auto">
            <a:xfrm>
              <a:off x="3296" y="2049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99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0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1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2" name="Freeform 519"/>
            <p:cNvSpPr>
              <a:spLocks/>
            </p:cNvSpPr>
            <p:nvPr/>
          </p:nvSpPr>
          <p:spPr bwMode="auto">
            <a:xfrm>
              <a:off x="3239" y="2034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3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4" name="Freeform 521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5" name="Freeform 522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6" name="Freeform 523"/>
            <p:cNvSpPr>
              <a:spLocks/>
            </p:cNvSpPr>
            <p:nvPr/>
          </p:nvSpPr>
          <p:spPr bwMode="auto">
            <a:xfrm>
              <a:off x="3137" y="2044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7" name="Freeform 524"/>
            <p:cNvSpPr>
              <a:spLocks/>
            </p:cNvSpPr>
            <p:nvPr/>
          </p:nvSpPr>
          <p:spPr bwMode="auto">
            <a:xfrm>
              <a:off x="3119" y="2042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8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09" name="Freeform 526"/>
            <p:cNvSpPr>
              <a:spLocks/>
            </p:cNvSpPr>
            <p:nvPr/>
          </p:nvSpPr>
          <p:spPr bwMode="auto">
            <a:xfrm>
              <a:off x="3405" y="2014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0" name="Freeform 527"/>
            <p:cNvSpPr>
              <a:spLocks/>
            </p:cNvSpPr>
            <p:nvPr/>
          </p:nvSpPr>
          <p:spPr bwMode="auto">
            <a:xfrm>
              <a:off x="3418" y="2026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1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2" name="Freeform 529"/>
            <p:cNvSpPr>
              <a:spLocks/>
            </p:cNvSpPr>
            <p:nvPr/>
          </p:nvSpPr>
          <p:spPr bwMode="auto">
            <a:xfrm>
              <a:off x="3361" y="1998"/>
              <a:ext cx="12" cy="59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3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4" name="Freeform 531"/>
            <p:cNvSpPr>
              <a:spLocks/>
            </p:cNvSpPr>
            <p:nvPr/>
          </p:nvSpPr>
          <p:spPr bwMode="auto">
            <a:xfrm>
              <a:off x="3313" y="1975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5" name="Freeform 532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6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7" name="Freeform 534"/>
            <p:cNvSpPr>
              <a:spLocks/>
            </p:cNvSpPr>
            <p:nvPr/>
          </p:nvSpPr>
          <p:spPr bwMode="auto">
            <a:xfrm>
              <a:off x="3209" y="1965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8" name="Freeform 535"/>
            <p:cNvSpPr>
              <a:spLocks/>
            </p:cNvSpPr>
            <p:nvPr/>
          </p:nvSpPr>
          <p:spPr bwMode="auto">
            <a:xfrm>
              <a:off x="3166" y="1977"/>
              <a:ext cx="63" cy="60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19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0" name="Freeform 537"/>
            <p:cNvSpPr>
              <a:spLocks/>
            </p:cNvSpPr>
            <p:nvPr/>
          </p:nvSpPr>
          <p:spPr bwMode="auto">
            <a:xfrm>
              <a:off x="2870" y="2095"/>
              <a:ext cx="272" cy="65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1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2" name="Freeform 539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3" name="Freeform 540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4" name="Freeform 541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5" name="Freeform 542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6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7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8" name="Freeform 545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29" name="Freeform 546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0" name="Freeform 547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1" name="Freeform 548"/>
            <p:cNvSpPr>
              <a:spLocks/>
            </p:cNvSpPr>
            <p:nvPr/>
          </p:nvSpPr>
          <p:spPr bwMode="auto">
            <a:xfrm>
              <a:off x="2833" y="2125"/>
              <a:ext cx="46" cy="9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2" name="Freeform 549"/>
            <p:cNvSpPr>
              <a:spLocks/>
            </p:cNvSpPr>
            <p:nvPr/>
          </p:nvSpPr>
          <p:spPr bwMode="auto">
            <a:xfrm>
              <a:off x="2859" y="2079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3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4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5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6" name="Freeform 553"/>
            <p:cNvSpPr>
              <a:spLocks/>
            </p:cNvSpPr>
            <p:nvPr/>
          </p:nvSpPr>
          <p:spPr bwMode="auto">
            <a:xfrm>
              <a:off x="3050" y="2053"/>
              <a:ext cx="20" cy="62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7" name="Freeform 554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8" name="Freeform 555"/>
            <p:cNvSpPr>
              <a:spLocks/>
            </p:cNvSpPr>
            <p:nvPr/>
          </p:nvSpPr>
          <p:spPr bwMode="auto">
            <a:xfrm>
              <a:off x="2949" y="2030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39" name="Freeform 556"/>
            <p:cNvSpPr>
              <a:spLocks/>
            </p:cNvSpPr>
            <p:nvPr/>
          </p:nvSpPr>
          <p:spPr bwMode="auto">
            <a:xfrm>
              <a:off x="2882" y="2042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0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1" name="Freeform 558"/>
            <p:cNvSpPr>
              <a:spLocks/>
            </p:cNvSpPr>
            <p:nvPr/>
          </p:nvSpPr>
          <p:spPr bwMode="auto">
            <a:xfrm>
              <a:off x="2953" y="2098"/>
              <a:ext cx="59" cy="96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2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3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4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5" name="Freeform 562"/>
            <p:cNvSpPr>
              <a:spLocks/>
            </p:cNvSpPr>
            <p:nvPr/>
          </p:nvSpPr>
          <p:spPr bwMode="auto">
            <a:xfrm>
              <a:off x="2675" y="2212"/>
              <a:ext cx="27" cy="46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6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7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8" name="Freeform 565"/>
            <p:cNvSpPr>
              <a:spLocks/>
            </p:cNvSpPr>
            <p:nvPr/>
          </p:nvSpPr>
          <p:spPr bwMode="auto">
            <a:xfrm>
              <a:off x="2763" y="2205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49" name="Freeform 566"/>
            <p:cNvSpPr>
              <a:spLocks/>
            </p:cNvSpPr>
            <p:nvPr/>
          </p:nvSpPr>
          <p:spPr bwMode="auto">
            <a:xfrm>
              <a:off x="2789" y="2212"/>
              <a:ext cx="53" cy="60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0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1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2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3" name="Freeform 570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4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5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6" name="Freeform 573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7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8" name="Freeform 575"/>
            <p:cNvSpPr>
              <a:spLocks/>
            </p:cNvSpPr>
            <p:nvPr/>
          </p:nvSpPr>
          <p:spPr bwMode="auto">
            <a:xfrm>
              <a:off x="2894" y="2196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59" name="Freeform 576"/>
            <p:cNvSpPr>
              <a:spLocks/>
            </p:cNvSpPr>
            <p:nvPr/>
          </p:nvSpPr>
          <p:spPr bwMode="auto">
            <a:xfrm>
              <a:off x="2853" y="2173"/>
              <a:ext cx="11" cy="45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0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1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2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3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4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5" name="Freeform 582"/>
            <p:cNvSpPr>
              <a:spLocks/>
            </p:cNvSpPr>
            <p:nvPr/>
          </p:nvSpPr>
          <p:spPr bwMode="auto">
            <a:xfrm>
              <a:off x="2741" y="2200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6" name="Freeform 583"/>
            <p:cNvSpPr>
              <a:spLocks/>
            </p:cNvSpPr>
            <p:nvPr/>
          </p:nvSpPr>
          <p:spPr bwMode="auto">
            <a:xfrm>
              <a:off x="2708" y="2203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7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8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69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0" name="Freeform 587"/>
            <p:cNvSpPr>
              <a:spLocks/>
            </p:cNvSpPr>
            <p:nvPr/>
          </p:nvSpPr>
          <p:spPr bwMode="auto">
            <a:xfrm>
              <a:off x="4555" y="1419"/>
              <a:ext cx="293" cy="228"/>
            </a:xfrm>
            <a:custGeom>
              <a:avLst/>
              <a:gdLst>
                <a:gd name="T0" fmla="*/ 13 w 334"/>
                <a:gd name="T1" fmla="*/ 0 h 256"/>
                <a:gd name="T2" fmla="*/ 12 w 334"/>
                <a:gd name="T3" fmla="*/ 3 h 256"/>
                <a:gd name="T4" fmla="*/ 11 w 334"/>
                <a:gd name="T5" fmla="*/ 4 h 256"/>
                <a:gd name="T6" fmla="*/ 9 w 334"/>
                <a:gd name="T7" fmla="*/ 4 h 256"/>
                <a:gd name="T8" fmla="*/ 8 w 334"/>
                <a:gd name="T9" fmla="*/ 4 h 256"/>
                <a:gd name="T10" fmla="*/ 6 w 334"/>
                <a:gd name="T11" fmla="*/ 4 h 256"/>
                <a:gd name="T12" fmla="*/ 4 w 334"/>
                <a:gd name="T13" fmla="*/ 4 h 256"/>
                <a:gd name="T14" fmla="*/ 4 w 334"/>
                <a:gd name="T15" fmla="*/ 4 h 256"/>
                <a:gd name="T16" fmla="*/ 4 w 334"/>
                <a:gd name="T17" fmla="*/ 4 h 256"/>
                <a:gd name="T18" fmla="*/ 4 w 334"/>
                <a:gd name="T19" fmla="*/ 4 h 256"/>
                <a:gd name="T20" fmla="*/ 4 w 334"/>
                <a:gd name="T21" fmla="*/ 4 h 256"/>
                <a:gd name="T22" fmla="*/ 4 w 334"/>
                <a:gd name="T23" fmla="*/ 4 h 256"/>
                <a:gd name="T24" fmla="*/ 0 w 334"/>
                <a:gd name="T25" fmla="*/ 4 h 256"/>
                <a:gd name="T26" fmla="*/ 4 w 334"/>
                <a:gd name="T27" fmla="*/ 4 h 256"/>
                <a:gd name="T28" fmla="*/ 4 w 334"/>
                <a:gd name="T29" fmla="*/ 5 h 256"/>
                <a:gd name="T30" fmla="*/ 4 w 334"/>
                <a:gd name="T31" fmla="*/ 7 h 256"/>
                <a:gd name="T32" fmla="*/ 5 w 334"/>
                <a:gd name="T33" fmla="*/ 9 h 256"/>
                <a:gd name="T34" fmla="*/ 6 w 334"/>
                <a:gd name="T35" fmla="*/ 10 h 256"/>
                <a:gd name="T36" fmla="*/ 7 w 334"/>
                <a:gd name="T37" fmla="*/ 12 h 256"/>
                <a:gd name="T38" fmla="*/ 8 w 334"/>
                <a:gd name="T39" fmla="*/ 14 h 256"/>
                <a:gd name="T40" fmla="*/ 8 w 334"/>
                <a:gd name="T41" fmla="*/ 17 h 256"/>
                <a:gd name="T42" fmla="*/ 9 w 334"/>
                <a:gd name="T43" fmla="*/ 17 h 256"/>
                <a:gd name="T44" fmla="*/ 10 w 334"/>
                <a:gd name="T45" fmla="*/ 17 h 256"/>
                <a:gd name="T46" fmla="*/ 11 w 334"/>
                <a:gd name="T47" fmla="*/ 17 h 256"/>
                <a:gd name="T48" fmla="*/ 11 w 334"/>
                <a:gd name="T49" fmla="*/ 18 h 256"/>
                <a:gd name="T50" fmla="*/ 12 w 334"/>
                <a:gd name="T51" fmla="*/ 18 h 256"/>
                <a:gd name="T52" fmla="*/ 14 w 334"/>
                <a:gd name="T53" fmla="*/ 19 h 256"/>
                <a:gd name="T54" fmla="*/ 15 w 334"/>
                <a:gd name="T55" fmla="*/ 21 h 256"/>
                <a:gd name="T56" fmla="*/ 15 w 334"/>
                <a:gd name="T57" fmla="*/ 22 h 256"/>
                <a:gd name="T58" fmla="*/ 16 w 334"/>
                <a:gd name="T59" fmla="*/ 22 h 256"/>
                <a:gd name="T60" fmla="*/ 17 w 334"/>
                <a:gd name="T61" fmla="*/ 21 h 256"/>
                <a:gd name="T62" fmla="*/ 18 w 334"/>
                <a:gd name="T63" fmla="*/ 19 h 256"/>
                <a:gd name="T64" fmla="*/ 20 w 334"/>
                <a:gd name="T65" fmla="*/ 19 h 256"/>
                <a:gd name="T66" fmla="*/ 22 w 334"/>
                <a:gd name="T67" fmla="*/ 19 h 256"/>
                <a:gd name="T68" fmla="*/ 24 w 334"/>
                <a:gd name="T69" fmla="*/ 19 h 256"/>
                <a:gd name="T70" fmla="*/ 25 w 334"/>
                <a:gd name="T71" fmla="*/ 20 h 256"/>
                <a:gd name="T72" fmla="*/ 28 w 334"/>
                <a:gd name="T73" fmla="*/ 21 h 256"/>
                <a:gd name="T74" fmla="*/ 27 w 334"/>
                <a:gd name="T75" fmla="*/ 21 h 256"/>
                <a:gd name="T76" fmla="*/ 26 w 334"/>
                <a:gd name="T77" fmla="*/ 19 h 256"/>
                <a:gd name="T78" fmla="*/ 26 w 334"/>
                <a:gd name="T79" fmla="*/ 18 h 256"/>
                <a:gd name="T80" fmla="*/ 25 w 334"/>
                <a:gd name="T81" fmla="*/ 17 h 256"/>
                <a:gd name="T82" fmla="*/ 25 w 334"/>
                <a:gd name="T83" fmla="*/ 15 h 256"/>
                <a:gd name="T84" fmla="*/ 25 w 334"/>
                <a:gd name="T85" fmla="*/ 13 h 256"/>
                <a:gd name="T86" fmla="*/ 26 w 334"/>
                <a:gd name="T87" fmla="*/ 11 h 256"/>
                <a:gd name="T88" fmla="*/ 27 w 334"/>
                <a:gd name="T89" fmla="*/ 10 h 256"/>
                <a:gd name="T90" fmla="*/ 25 w 334"/>
                <a:gd name="T91" fmla="*/ 9 h 256"/>
                <a:gd name="T92" fmla="*/ 24 w 334"/>
                <a:gd name="T93" fmla="*/ 9 h 256"/>
                <a:gd name="T94" fmla="*/ 23 w 334"/>
                <a:gd name="T95" fmla="*/ 8 h 256"/>
                <a:gd name="T96" fmla="*/ 22 w 334"/>
                <a:gd name="T97" fmla="*/ 8 h 256"/>
                <a:gd name="T98" fmla="*/ 21 w 334"/>
                <a:gd name="T99" fmla="*/ 7 h 256"/>
                <a:gd name="T100" fmla="*/ 20 w 334"/>
                <a:gd name="T101" fmla="*/ 5 h 256"/>
                <a:gd name="T102" fmla="*/ 19 w 334"/>
                <a:gd name="T103" fmla="*/ 4 h 256"/>
                <a:gd name="T104" fmla="*/ 19 w 334"/>
                <a:gd name="T105" fmla="*/ 4 h 256"/>
                <a:gd name="T106" fmla="*/ 18 w 334"/>
                <a:gd name="T107" fmla="*/ 4 h 256"/>
                <a:gd name="T108" fmla="*/ 18 w 334"/>
                <a:gd name="T109" fmla="*/ 4 h 256"/>
                <a:gd name="T110" fmla="*/ 17 w 334"/>
                <a:gd name="T111" fmla="*/ 4 h 256"/>
                <a:gd name="T112" fmla="*/ 16 w 334"/>
                <a:gd name="T113" fmla="*/ 4 h 256"/>
                <a:gd name="T114" fmla="*/ 16 w 334"/>
                <a:gd name="T115" fmla="*/ 4 h 256"/>
                <a:gd name="T116" fmla="*/ 15 w 334"/>
                <a:gd name="T117" fmla="*/ 4 h 256"/>
                <a:gd name="T118" fmla="*/ 14 w 334"/>
                <a:gd name="T119" fmla="*/ 4 h 256"/>
                <a:gd name="T120" fmla="*/ 13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1" name="Freeform 588"/>
            <p:cNvSpPr>
              <a:spLocks/>
            </p:cNvSpPr>
            <p:nvPr/>
          </p:nvSpPr>
          <p:spPr bwMode="auto">
            <a:xfrm>
              <a:off x="4405" y="1083"/>
              <a:ext cx="257" cy="314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2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3" name="Freeform 590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4" name="Freeform 591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5" name="Freeform 592"/>
            <p:cNvSpPr>
              <a:spLocks/>
            </p:cNvSpPr>
            <p:nvPr/>
          </p:nvSpPr>
          <p:spPr bwMode="auto">
            <a:xfrm>
              <a:off x="4334" y="1293"/>
              <a:ext cx="25" cy="24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6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7" name="Freeform 594"/>
            <p:cNvSpPr>
              <a:spLocks/>
            </p:cNvSpPr>
            <p:nvPr/>
          </p:nvSpPr>
          <p:spPr bwMode="auto">
            <a:xfrm>
              <a:off x="4325" y="1357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8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79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0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1" name="Freeform 598"/>
            <p:cNvSpPr>
              <a:spLocks/>
            </p:cNvSpPr>
            <p:nvPr/>
          </p:nvSpPr>
          <p:spPr bwMode="auto">
            <a:xfrm>
              <a:off x="4343" y="1384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2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3" name="Freeform 600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4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5" name="Freeform 602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6" name="Freeform 603"/>
            <p:cNvSpPr>
              <a:spLocks/>
            </p:cNvSpPr>
            <p:nvPr/>
          </p:nvSpPr>
          <p:spPr bwMode="auto">
            <a:xfrm>
              <a:off x="4336" y="1258"/>
              <a:ext cx="15" cy="25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7" name="Freeform 604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8" name="Freeform 605"/>
            <p:cNvSpPr>
              <a:spLocks/>
            </p:cNvSpPr>
            <p:nvPr/>
          </p:nvSpPr>
          <p:spPr bwMode="auto">
            <a:xfrm>
              <a:off x="4403" y="1433"/>
              <a:ext cx="215" cy="178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89" name="Freeform 606"/>
            <p:cNvSpPr>
              <a:spLocks/>
            </p:cNvSpPr>
            <p:nvPr/>
          </p:nvSpPr>
          <p:spPr bwMode="auto">
            <a:xfrm>
              <a:off x="4290" y="1455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0" name="Freeform 607"/>
            <p:cNvSpPr>
              <a:spLocks/>
            </p:cNvSpPr>
            <p:nvPr/>
          </p:nvSpPr>
          <p:spPr bwMode="auto">
            <a:xfrm>
              <a:off x="4439" y="1134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1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2" name="Freeform 609"/>
            <p:cNvSpPr>
              <a:spLocks/>
            </p:cNvSpPr>
            <p:nvPr/>
          </p:nvSpPr>
          <p:spPr bwMode="auto">
            <a:xfrm>
              <a:off x="4587" y="1453"/>
              <a:ext cx="231" cy="179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3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4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5" name="Freeform 612"/>
            <p:cNvSpPr>
              <a:spLocks/>
            </p:cNvSpPr>
            <p:nvPr/>
          </p:nvSpPr>
          <p:spPr bwMode="auto">
            <a:xfrm>
              <a:off x="3322" y="2221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6" name="Freeform 613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7" name="Freeform 614"/>
            <p:cNvSpPr>
              <a:spLocks/>
            </p:cNvSpPr>
            <p:nvPr/>
          </p:nvSpPr>
          <p:spPr bwMode="auto">
            <a:xfrm>
              <a:off x="3339" y="2267"/>
              <a:ext cx="124" cy="159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8" name="Freeform 615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99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0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1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2" name="Freeform 619"/>
            <p:cNvSpPr>
              <a:spLocks/>
            </p:cNvSpPr>
            <p:nvPr/>
          </p:nvSpPr>
          <p:spPr bwMode="auto">
            <a:xfrm>
              <a:off x="3643" y="2170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3" name="Freeform 620"/>
            <p:cNvSpPr>
              <a:spLocks/>
            </p:cNvSpPr>
            <p:nvPr/>
          </p:nvSpPr>
          <p:spPr bwMode="auto">
            <a:xfrm>
              <a:off x="3497" y="2188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4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5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6" name="Freeform 623"/>
            <p:cNvSpPr>
              <a:spLocks/>
            </p:cNvSpPr>
            <p:nvPr/>
          </p:nvSpPr>
          <p:spPr bwMode="auto">
            <a:xfrm>
              <a:off x="3635" y="2119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7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8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09" name="Freeform 626"/>
            <p:cNvSpPr>
              <a:spLocks/>
            </p:cNvSpPr>
            <p:nvPr/>
          </p:nvSpPr>
          <p:spPr bwMode="auto">
            <a:xfrm>
              <a:off x="3582" y="2093"/>
              <a:ext cx="20" cy="22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0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1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2" name="Freeform 629"/>
            <p:cNvSpPr>
              <a:spLocks/>
            </p:cNvSpPr>
            <p:nvPr/>
          </p:nvSpPr>
          <p:spPr bwMode="auto">
            <a:xfrm>
              <a:off x="4292" y="1980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3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4" name="Freeform 631"/>
            <p:cNvSpPr>
              <a:spLocks/>
            </p:cNvSpPr>
            <p:nvPr/>
          </p:nvSpPr>
          <p:spPr bwMode="auto">
            <a:xfrm>
              <a:off x="3853" y="1698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5" name="Freeform 632"/>
            <p:cNvSpPr>
              <a:spLocks/>
            </p:cNvSpPr>
            <p:nvPr/>
          </p:nvSpPr>
          <p:spPr bwMode="auto">
            <a:xfrm>
              <a:off x="4003" y="2009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6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7" name="Freeform 634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8" name="Freeform 635"/>
            <p:cNvSpPr>
              <a:spLocks/>
            </p:cNvSpPr>
            <p:nvPr/>
          </p:nvSpPr>
          <p:spPr bwMode="auto">
            <a:xfrm>
              <a:off x="4405" y="2042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19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0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1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2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3" name="Freeform 640"/>
            <p:cNvSpPr>
              <a:spLocks/>
            </p:cNvSpPr>
            <p:nvPr/>
          </p:nvSpPr>
          <p:spPr bwMode="auto">
            <a:xfrm>
              <a:off x="4432" y="2030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4" name="Freeform 641"/>
            <p:cNvSpPr>
              <a:spLocks/>
            </p:cNvSpPr>
            <p:nvPr/>
          </p:nvSpPr>
          <p:spPr bwMode="auto">
            <a:xfrm>
              <a:off x="4397" y="1986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5" name="Freeform 642"/>
            <p:cNvSpPr>
              <a:spLocks/>
            </p:cNvSpPr>
            <p:nvPr/>
          </p:nvSpPr>
          <p:spPr bwMode="auto">
            <a:xfrm>
              <a:off x="4351" y="2003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6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7" name="Freeform 644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8" name="Freeform 645"/>
            <p:cNvSpPr>
              <a:spLocks/>
            </p:cNvSpPr>
            <p:nvPr/>
          </p:nvSpPr>
          <p:spPr bwMode="auto">
            <a:xfrm>
              <a:off x="4436" y="2095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29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30" name="Freeform 647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31" name="Freeform 648"/>
            <p:cNvSpPr>
              <a:spLocks/>
            </p:cNvSpPr>
            <p:nvPr/>
          </p:nvSpPr>
          <p:spPr bwMode="auto">
            <a:xfrm>
              <a:off x="3910" y="1947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32" name="Freeform 649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33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34" name="Freeform 651"/>
            <p:cNvSpPr>
              <a:spLocks/>
            </p:cNvSpPr>
            <p:nvPr/>
          </p:nvSpPr>
          <p:spPr bwMode="auto">
            <a:xfrm>
              <a:off x="4048" y="2016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35" name="Freeform 652"/>
            <p:cNvSpPr>
              <a:spLocks/>
            </p:cNvSpPr>
            <p:nvPr/>
          </p:nvSpPr>
          <p:spPr bwMode="auto">
            <a:xfrm>
              <a:off x="4459" y="1656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36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sp>
        <p:nvSpPr>
          <p:cNvPr id="976" name="Rectangle 975"/>
          <p:cNvSpPr>
            <a:spLocks noChangeArrowheads="1"/>
          </p:cNvSpPr>
          <p:nvPr/>
        </p:nvSpPr>
        <p:spPr bwMode="auto">
          <a:xfrm>
            <a:off x="2482850" y="-301625"/>
            <a:ext cx="4083050" cy="547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35000" b="1">
                <a:solidFill>
                  <a:srgbClr val="FF0000"/>
                </a:solidFill>
                <a:latin typeface=".VnAvant" pitchFamily="34" charset="0"/>
              </a:rPr>
              <a:t>n</a:t>
            </a:r>
            <a:endParaRPr lang="vi-VN" altLang="en-US" sz="35000" b="1">
              <a:solidFill>
                <a:srgbClr val="FF0000"/>
              </a:solidFill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ChangeArrowheads="1"/>
          </p:cNvSpPr>
          <p:nvPr/>
        </p:nvSpPr>
        <p:spPr bwMode="auto">
          <a:xfrm>
            <a:off x="-46038" y="-15875"/>
            <a:ext cx="9190038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 altLang="en-US">
              <a:solidFill>
                <a:srgbClr val="000000"/>
              </a:solidFill>
              <a:cs typeface="+mn-cs"/>
            </a:endParaRPr>
          </a:p>
        </p:txBody>
      </p:sp>
      <p:grpSp>
        <p:nvGrpSpPr>
          <p:cNvPr id="81923" name="Group 5"/>
          <p:cNvGrpSpPr>
            <a:grpSpLocks/>
          </p:cNvGrpSpPr>
          <p:nvPr/>
        </p:nvGrpSpPr>
        <p:grpSpPr bwMode="auto">
          <a:xfrm rot="5400000">
            <a:off x="-341312" y="4335462"/>
            <a:ext cx="2971800" cy="3048001"/>
            <a:chOff x="2640" y="432"/>
            <a:chExt cx="2208" cy="2024"/>
          </a:xfrm>
        </p:grpSpPr>
        <p:sp>
          <p:nvSpPr>
            <p:cNvPr id="18762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63" name="Freeform 7"/>
            <p:cNvSpPr>
              <a:spLocks/>
            </p:cNvSpPr>
            <p:nvPr/>
          </p:nvSpPr>
          <p:spPr bwMode="auto">
            <a:xfrm>
              <a:off x="3683" y="2093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64" name="Freeform 8"/>
            <p:cNvSpPr>
              <a:spLocks/>
            </p:cNvSpPr>
            <p:nvPr/>
          </p:nvSpPr>
          <p:spPr bwMode="auto">
            <a:xfrm>
              <a:off x="4353" y="1021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65" name="Freeform 9"/>
            <p:cNvSpPr>
              <a:spLocks/>
            </p:cNvSpPr>
            <p:nvPr/>
          </p:nvSpPr>
          <p:spPr bwMode="auto">
            <a:xfrm>
              <a:off x="4317" y="1061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66" name="Freeform 10"/>
            <p:cNvSpPr>
              <a:spLocks/>
            </p:cNvSpPr>
            <p:nvPr/>
          </p:nvSpPr>
          <p:spPr bwMode="auto">
            <a:xfrm>
              <a:off x="4313" y="1077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67" name="Freeform 11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68" name="Freeform 12"/>
            <p:cNvSpPr>
              <a:spLocks/>
            </p:cNvSpPr>
            <p:nvPr/>
          </p:nvSpPr>
          <p:spPr bwMode="auto">
            <a:xfrm>
              <a:off x="4346" y="1149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69" name="Freeform 13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0" name="Freeform 14"/>
            <p:cNvSpPr>
              <a:spLocks/>
            </p:cNvSpPr>
            <p:nvPr/>
          </p:nvSpPr>
          <p:spPr bwMode="auto">
            <a:xfrm>
              <a:off x="4397" y="1262"/>
              <a:ext cx="40" cy="18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1" name="Freeform 15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2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3" name="Freeform 17"/>
            <p:cNvSpPr>
              <a:spLocks/>
            </p:cNvSpPr>
            <p:nvPr/>
          </p:nvSpPr>
          <p:spPr bwMode="auto">
            <a:xfrm>
              <a:off x="4350" y="1177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4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5" name="Freeform 19"/>
            <p:cNvSpPr>
              <a:spLocks/>
            </p:cNvSpPr>
            <p:nvPr/>
          </p:nvSpPr>
          <p:spPr bwMode="auto">
            <a:xfrm>
              <a:off x="4395" y="1242"/>
              <a:ext cx="48" cy="14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6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7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8" name="Freeform 22"/>
            <p:cNvSpPr>
              <a:spLocks/>
            </p:cNvSpPr>
            <p:nvPr/>
          </p:nvSpPr>
          <p:spPr bwMode="auto">
            <a:xfrm>
              <a:off x="4329" y="982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79" name="Freeform 23"/>
            <p:cNvSpPr>
              <a:spLocks/>
            </p:cNvSpPr>
            <p:nvPr/>
          </p:nvSpPr>
          <p:spPr bwMode="auto">
            <a:xfrm>
              <a:off x="4438" y="1238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0" name="Freeform 24"/>
            <p:cNvSpPr>
              <a:spLocks/>
            </p:cNvSpPr>
            <p:nvPr/>
          </p:nvSpPr>
          <p:spPr bwMode="auto">
            <a:xfrm>
              <a:off x="4429" y="1272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1" name="Freeform 25"/>
            <p:cNvSpPr>
              <a:spLocks/>
            </p:cNvSpPr>
            <p:nvPr/>
          </p:nvSpPr>
          <p:spPr bwMode="auto">
            <a:xfrm>
              <a:off x="4445" y="1216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2" name="Freeform 26"/>
            <p:cNvSpPr>
              <a:spLocks/>
            </p:cNvSpPr>
            <p:nvPr/>
          </p:nvSpPr>
          <p:spPr bwMode="auto">
            <a:xfrm>
              <a:off x="4445" y="1193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3" name="Freeform 27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4" name="Freeform 28"/>
            <p:cNvSpPr>
              <a:spLocks/>
            </p:cNvSpPr>
            <p:nvPr/>
          </p:nvSpPr>
          <p:spPr bwMode="auto">
            <a:xfrm>
              <a:off x="4439" y="1135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5" name="Freeform 29"/>
            <p:cNvSpPr>
              <a:spLocks/>
            </p:cNvSpPr>
            <p:nvPr/>
          </p:nvSpPr>
          <p:spPr bwMode="auto">
            <a:xfrm>
              <a:off x="4430" y="1098"/>
              <a:ext cx="58" cy="44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6" name="Freeform 30"/>
            <p:cNvSpPr>
              <a:spLocks/>
            </p:cNvSpPr>
            <p:nvPr/>
          </p:nvSpPr>
          <p:spPr bwMode="auto">
            <a:xfrm>
              <a:off x="4420" y="1063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7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8" name="Freeform 32"/>
            <p:cNvSpPr>
              <a:spLocks/>
            </p:cNvSpPr>
            <p:nvPr/>
          </p:nvSpPr>
          <p:spPr bwMode="auto">
            <a:xfrm>
              <a:off x="4402" y="1008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89" name="Freeform 33"/>
            <p:cNvSpPr>
              <a:spLocks/>
            </p:cNvSpPr>
            <p:nvPr/>
          </p:nvSpPr>
          <p:spPr bwMode="auto">
            <a:xfrm>
              <a:off x="4383" y="986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0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1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2" name="Freeform 36"/>
            <p:cNvSpPr>
              <a:spLocks/>
            </p:cNvSpPr>
            <p:nvPr/>
          </p:nvSpPr>
          <p:spPr bwMode="auto">
            <a:xfrm>
              <a:off x="4445" y="851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3" name="Freeform 37"/>
            <p:cNvSpPr>
              <a:spLocks/>
            </p:cNvSpPr>
            <p:nvPr/>
          </p:nvSpPr>
          <p:spPr bwMode="auto">
            <a:xfrm>
              <a:off x="4448" y="891"/>
              <a:ext cx="68" cy="56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4" name="Freeform 38"/>
            <p:cNvSpPr>
              <a:spLocks/>
            </p:cNvSpPr>
            <p:nvPr/>
          </p:nvSpPr>
          <p:spPr bwMode="auto">
            <a:xfrm>
              <a:off x="4453" y="956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5" name="Freeform 39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6" name="Freeform 40"/>
            <p:cNvSpPr>
              <a:spLocks/>
            </p:cNvSpPr>
            <p:nvPr/>
          </p:nvSpPr>
          <p:spPr bwMode="auto">
            <a:xfrm>
              <a:off x="4484" y="1056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7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8" name="Freeform 42"/>
            <p:cNvSpPr>
              <a:spLocks/>
            </p:cNvSpPr>
            <p:nvPr/>
          </p:nvSpPr>
          <p:spPr bwMode="auto">
            <a:xfrm>
              <a:off x="4445" y="830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99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0" name="Freeform 44"/>
            <p:cNvSpPr>
              <a:spLocks/>
            </p:cNvSpPr>
            <p:nvPr/>
          </p:nvSpPr>
          <p:spPr bwMode="auto">
            <a:xfrm>
              <a:off x="4448" y="932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1" name="Freeform 45"/>
            <p:cNvSpPr>
              <a:spLocks/>
            </p:cNvSpPr>
            <p:nvPr/>
          </p:nvSpPr>
          <p:spPr bwMode="auto">
            <a:xfrm>
              <a:off x="4469" y="1021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2" name="Freeform 46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3" name="Freeform 47"/>
            <p:cNvSpPr>
              <a:spLocks/>
            </p:cNvSpPr>
            <p:nvPr/>
          </p:nvSpPr>
          <p:spPr bwMode="auto">
            <a:xfrm>
              <a:off x="4390" y="786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4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5" name="Freeform 49"/>
            <p:cNvSpPr>
              <a:spLocks/>
            </p:cNvSpPr>
            <p:nvPr/>
          </p:nvSpPr>
          <p:spPr bwMode="auto">
            <a:xfrm>
              <a:off x="4383" y="854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6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7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8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09" name="Freeform 53"/>
            <p:cNvSpPr>
              <a:spLocks/>
            </p:cNvSpPr>
            <p:nvPr/>
          </p:nvSpPr>
          <p:spPr bwMode="auto">
            <a:xfrm>
              <a:off x="4420" y="1020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0" name="Freeform 54"/>
            <p:cNvSpPr>
              <a:spLocks/>
            </p:cNvSpPr>
            <p:nvPr/>
          </p:nvSpPr>
          <p:spPr bwMode="auto">
            <a:xfrm>
              <a:off x="4427" y="1047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1" name="Freeform 55"/>
            <p:cNvSpPr>
              <a:spLocks/>
            </p:cNvSpPr>
            <p:nvPr/>
          </p:nvSpPr>
          <p:spPr bwMode="auto">
            <a:xfrm>
              <a:off x="4441" y="1069"/>
              <a:ext cx="44" cy="16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2" name="Freeform 56"/>
            <p:cNvSpPr>
              <a:spLocks/>
            </p:cNvSpPr>
            <p:nvPr/>
          </p:nvSpPr>
          <p:spPr bwMode="auto">
            <a:xfrm>
              <a:off x="4445" y="1086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3" name="Freeform 57"/>
            <p:cNvSpPr>
              <a:spLocks/>
            </p:cNvSpPr>
            <p:nvPr/>
          </p:nvSpPr>
          <p:spPr bwMode="auto">
            <a:xfrm>
              <a:off x="4402" y="755"/>
              <a:ext cx="46" cy="76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4" name="Freeform 58"/>
            <p:cNvSpPr>
              <a:spLocks/>
            </p:cNvSpPr>
            <p:nvPr/>
          </p:nvSpPr>
          <p:spPr bwMode="auto">
            <a:xfrm>
              <a:off x="4425" y="746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5" name="Freeform 59"/>
            <p:cNvSpPr>
              <a:spLocks/>
            </p:cNvSpPr>
            <p:nvPr/>
          </p:nvSpPr>
          <p:spPr bwMode="auto">
            <a:xfrm>
              <a:off x="4580" y="949"/>
              <a:ext cx="84" cy="291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6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7" name="Freeform 61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8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19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0" name="Freeform 64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1" name="Freeform 65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2" name="Freeform 66"/>
            <p:cNvSpPr>
              <a:spLocks/>
            </p:cNvSpPr>
            <p:nvPr/>
          </p:nvSpPr>
          <p:spPr bwMode="auto">
            <a:xfrm>
              <a:off x="4546" y="1216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3" name="Freeform 67"/>
            <p:cNvSpPr>
              <a:spLocks/>
            </p:cNvSpPr>
            <p:nvPr/>
          </p:nvSpPr>
          <p:spPr bwMode="auto">
            <a:xfrm>
              <a:off x="4587" y="990"/>
              <a:ext cx="73" cy="66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4" name="Freeform 68"/>
            <p:cNvSpPr>
              <a:spLocks/>
            </p:cNvSpPr>
            <p:nvPr/>
          </p:nvSpPr>
          <p:spPr bwMode="auto">
            <a:xfrm>
              <a:off x="4573" y="1037"/>
              <a:ext cx="84" cy="69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5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6" name="Freeform 70"/>
            <p:cNvSpPr>
              <a:spLocks/>
            </p:cNvSpPr>
            <p:nvPr/>
          </p:nvSpPr>
          <p:spPr bwMode="auto">
            <a:xfrm>
              <a:off x="4557" y="1160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7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8" name="Freeform 72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29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0" name="Freeform 74"/>
            <p:cNvSpPr>
              <a:spLocks/>
            </p:cNvSpPr>
            <p:nvPr/>
          </p:nvSpPr>
          <p:spPr bwMode="auto">
            <a:xfrm>
              <a:off x="4650" y="932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1" name="Freeform 75"/>
            <p:cNvSpPr>
              <a:spLocks/>
            </p:cNvSpPr>
            <p:nvPr/>
          </p:nvSpPr>
          <p:spPr bwMode="auto">
            <a:xfrm>
              <a:off x="4616" y="1206"/>
              <a:ext cx="58" cy="16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2" name="Freeform 76"/>
            <p:cNvSpPr>
              <a:spLocks/>
            </p:cNvSpPr>
            <p:nvPr/>
          </p:nvSpPr>
          <p:spPr bwMode="auto">
            <a:xfrm>
              <a:off x="4604" y="1217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3" name="Freeform 77"/>
            <p:cNvSpPr>
              <a:spLocks/>
            </p:cNvSpPr>
            <p:nvPr/>
          </p:nvSpPr>
          <p:spPr bwMode="auto">
            <a:xfrm>
              <a:off x="4618" y="1182"/>
              <a:ext cx="58" cy="15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4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5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6" name="Freeform 80"/>
            <p:cNvSpPr>
              <a:spLocks/>
            </p:cNvSpPr>
            <p:nvPr/>
          </p:nvSpPr>
          <p:spPr bwMode="auto">
            <a:xfrm>
              <a:off x="4646" y="1116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7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8" name="Freeform 82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39" name="Freeform 83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0" name="Freeform 84"/>
            <p:cNvSpPr>
              <a:spLocks/>
            </p:cNvSpPr>
            <p:nvPr/>
          </p:nvSpPr>
          <p:spPr bwMode="auto">
            <a:xfrm>
              <a:off x="4653" y="966"/>
              <a:ext cx="63" cy="59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1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2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3" name="Freeform 87"/>
            <p:cNvSpPr>
              <a:spLocks/>
            </p:cNvSpPr>
            <p:nvPr/>
          </p:nvSpPr>
          <p:spPr bwMode="auto">
            <a:xfrm>
              <a:off x="4531" y="670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4" name="Freeform 88"/>
            <p:cNvSpPr>
              <a:spLocks/>
            </p:cNvSpPr>
            <p:nvPr/>
          </p:nvSpPr>
          <p:spPr bwMode="auto">
            <a:xfrm>
              <a:off x="4530" y="689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5" name="Freeform 89"/>
            <p:cNvSpPr>
              <a:spLocks/>
            </p:cNvSpPr>
            <p:nvPr/>
          </p:nvSpPr>
          <p:spPr bwMode="auto">
            <a:xfrm>
              <a:off x="4515" y="730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6" name="Freeform 90"/>
            <p:cNvSpPr>
              <a:spLocks/>
            </p:cNvSpPr>
            <p:nvPr/>
          </p:nvSpPr>
          <p:spPr bwMode="auto">
            <a:xfrm>
              <a:off x="4502" y="775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7" name="Freeform 91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8" name="Freeform 92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49" name="Freeform 93"/>
            <p:cNvSpPr>
              <a:spLocks/>
            </p:cNvSpPr>
            <p:nvPr/>
          </p:nvSpPr>
          <p:spPr bwMode="auto">
            <a:xfrm>
              <a:off x="4511" y="872"/>
              <a:ext cx="45" cy="43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0" name="Freeform 94"/>
            <p:cNvSpPr>
              <a:spLocks/>
            </p:cNvSpPr>
            <p:nvPr/>
          </p:nvSpPr>
          <p:spPr bwMode="auto">
            <a:xfrm>
              <a:off x="4515" y="902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1" name="Freeform 95"/>
            <p:cNvSpPr>
              <a:spLocks/>
            </p:cNvSpPr>
            <p:nvPr/>
          </p:nvSpPr>
          <p:spPr bwMode="auto">
            <a:xfrm>
              <a:off x="4541" y="649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2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3" name="Freeform 97"/>
            <p:cNvSpPr>
              <a:spLocks/>
            </p:cNvSpPr>
            <p:nvPr/>
          </p:nvSpPr>
          <p:spPr bwMode="auto">
            <a:xfrm>
              <a:off x="4566" y="629"/>
              <a:ext cx="9" cy="46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4" name="Freeform 98"/>
            <p:cNvSpPr>
              <a:spLocks/>
            </p:cNvSpPr>
            <p:nvPr/>
          </p:nvSpPr>
          <p:spPr bwMode="auto">
            <a:xfrm>
              <a:off x="4585" y="659"/>
              <a:ext cx="37" cy="41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5" name="Freeform 99"/>
            <p:cNvSpPr>
              <a:spLocks/>
            </p:cNvSpPr>
            <p:nvPr/>
          </p:nvSpPr>
          <p:spPr bwMode="auto">
            <a:xfrm>
              <a:off x="4552" y="912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6" name="Freeform 100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7" name="Freeform 101"/>
            <p:cNvSpPr>
              <a:spLocks/>
            </p:cNvSpPr>
            <p:nvPr/>
          </p:nvSpPr>
          <p:spPr bwMode="auto">
            <a:xfrm>
              <a:off x="4573" y="884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8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59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0" name="Freeform 104"/>
            <p:cNvSpPr>
              <a:spLocks/>
            </p:cNvSpPr>
            <p:nvPr/>
          </p:nvSpPr>
          <p:spPr bwMode="auto">
            <a:xfrm>
              <a:off x="4592" y="749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1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2" name="Freeform 106"/>
            <p:cNvSpPr>
              <a:spLocks/>
            </p:cNvSpPr>
            <p:nvPr/>
          </p:nvSpPr>
          <p:spPr bwMode="auto">
            <a:xfrm>
              <a:off x="4596" y="774"/>
              <a:ext cx="65" cy="38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3" name="Freeform 107"/>
            <p:cNvSpPr>
              <a:spLocks/>
            </p:cNvSpPr>
            <p:nvPr/>
          </p:nvSpPr>
          <p:spPr bwMode="auto">
            <a:xfrm>
              <a:off x="4508" y="749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4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5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6" name="Freeform 110"/>
            <p:cNvSpPr>
              <a:spLocks/>
            </p:cNvSpPr>
            <p:nvPr/>
          </p:nvSpPr>
          <p:spPr bwMode="auto">
            <a:xfrm>
              <a:off x="4445" y="467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7" name="Freeform 111"/>
            <p:cNvSpPr>
              <a:spLocks/>
            </p:cNvSpPr>
            <p:nvPr/>
          </p:nvSpPr>
          <p:spPr bwMode="auto">
            <a:xfrm>
              <a:off x="4445" y="470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8" name="Freeform 112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69" name="Freeform 113"/>
            <p:cNvSpPr>
              <a:spLocks/>
            </p:cNvSpPr>
            <p:nvPr/>
          </p:nvSpPr>
          <p:spPr bwMode="auto">
            <a:xfrm>
              <a:off x="4430" y="518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0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1" name="Freeform 115"/>
            <p:cNvSpPr>
              <a:spLocks/>
            </p:cNvSpPr>
            <p:nvPr/>
          </p:nvSpPr>
          <p:spPr bwMode="auto">
            <a:xfrm>
              <a:off x="4427" y="580"/>
              <a:ext cx="63" cy="57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2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3" name="Freeform 117"/>
            <p:cNvSpPr>
              <a:spLocks/>
            </p:cNvSpPr>
            <p:nvPr/>
          </p:nvSpPr>
          <p:spPr bwMode="auto">
            <a:xfrm>
              <a:off x="4429" y="640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4" name="Freeform 118"/>
            <p:cNvSpPr>
              <a:spLocks/>
            </p:cNvSpPr>
            <p:nvPr/>
          </p:nvSpPr>
          <p:spPr bwMode="auto">
            <a:xfrm>
              <a:off x="4430" y="665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5" name="Freeform 119"/>
            <p:cNvSpPr>
              <a:spLocks/>
            </p:cNvSpPr>
            <p:nvPr/>
          </p:nvSpPr>
          <p:spPr bwMode="auto">
            <a:xfrm>
              <a:off x="4452" y="449"/>
              <a:ext cx="33" cy="32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6" name="Freeform 120"/>
            <p:cNvSpPr>
              <a:spLocks/>
            </p:cNvSpPr>
            <p:nvPr/>
          </p:nvSpPr>
          <p:spPr bwMode="auto">
            <a:xfrm>
              <a:off x="4487" y="446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7" name="Freeform 121"/>
            <p:cNvSpPr>
              <a:spLocks/>
            </p:cNvSpPr>
            <p:nvPr/>
          </p:nvSpPr>
          <p:spPr bwMode="auto">
            <a:xfrm>
              <a:off x="4474" y="435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8" name="Freeform 122"/>
            <p:cNvSpPr>
              <a:spLocks/>
            </p:cNvSpPr>
            <p:nvPr/>
          </p:nvSpPr>
          <p:spPr bwMode="auto">
            <a:xfrm>
              <a:off x="4492" y="458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79" name="Freeform 123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0" name="Freeform 124"/>
            <p:cNvSpPr>
              <a:spLocks/>
            </p:cNvSpPr>
            <p:nvPr/>
          </p:nvSpPr>
          <p:spPr bwMode="auto">
            <a:xfrm>
              <a:off x="4455" y="689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1" name="Freeform 125"/>
            <p:cNvSpPr>
              <a:spLocks/>
            </p:cNvSpPr>
            <p:nvPr/>
          </p:nvSpPr>
          <p:spPr bwMode="auto">
            <a:xfrm>
              <a:off x="4480" y="650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2" name="Freeform 126"/>
            <p:cNvSpPr>
              <a:spLocks/>
            </p:cNvSpPr>
            <p:nvPr/>
          </p:nvSpPr>
          <p:spPr bwMode="auto">
            <a:xfrm>
              <a:off x="4485" y="622"/>
              <a:ext cx="58" cy="16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3" name="Freeform 127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4" name="Freeform 128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5" name="Freeform 129"/>
            <p:cNvSpPr>
              <a:spLocks/>
            </p:cNvSpPr>
            <p:nvPr/>
          </p:nvSpPr>
          <p:spPr bwMode="auto">
            <a:xfrm>
              <a:off x="4492" y="477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6" name="Freeform 130"/>
            <p:cNvSpPr>
              <a:spLocks/>
            </p:cNvSpPr>
            <p:nvPr/>
          </p:nvSpPr>
          <p:spPr bwMode="auto">
            <a:xfrm>
              <a:off x="4499" y="559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7" name="Freeform 131"/>
            <p:cNvSpPr>
              <a:spLocks/>
            </p:cNvSpPr>
            <p:nvPr/>
          </p:nvSpPr>
          <p:spPr bwMode="auto">
            <a:xfrm>
              <a:off x="4425" y="535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8" name="Freeform 132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89" name="Freeform 133"/>
            <p:cNvSpPr>
              <a:spLocks/>
            </p:cNvSpPr>
            <p:nvPr/>
          </p:nvSpPr>
          <p:spPr bwMode="auto">
            <a:xfrm>
              <a:off x="4495" y="502"/>
              <a:ext cx="60" cy="38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0" name="Freeform 134"/>
            <p:cNvSpPr>
              <a:spLocks/>
            </p:cNvSpPr>
            <p:nvPr/>
          </p:nvSpPr>
          <p:spPr bwMode="auto">
            <a:xfrm>
              <a:off x="3227" y="2240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1" name="Freeform 135"/>
            <p:cNvSpPr>
              <a:spLocks/>
            </p:cNvSpPr>
            <p:nvPr/>
          </p:nvSpPr>
          <p:spPr bwMode="auto">
            <a:xfrm>
              <a:off x="3267" y="2290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2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3" name="Freeform 137"/>
            <p:cNvSpPr>
              <a:spLocks/>
            </p:cNvSpPr>
            <p:nvPr/>
          </p:nvSpPr>
          <p:spPr bwMode="auto">
            <a:xfrm>
              <a:off x="3326" y="2257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4" name="Freeform 138"/>
            <p:cNvSpPr>
              <a:spLocks/>
            </p:cNvSpPr>
            <p:nvPr/>
          </p:nvSpPr>
          <p:spPr bwMode="auto">
            <a:xfrm>
              <a:off x="3355" y="2251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5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6" name="Freeform 140"/>
            <p:cNvSpPr>
              <a:spLocks/>
            </p:cNvSpPr>
            <p:nvPr/>
          </p:nvSpPr>
          <p:spPr bwMode="auto">
            <a:xfrm>
              <a:off x="3469" y="2250"/>
              <a:ext cx="14" cy="40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7" name="Freeform 141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8" name="Freeform 142"/>
            <p:cNvSpPr>
              <a:spLocks/>
            </p:cNvSpPr>
            <p:nvPr/>
          </p:nvSpPr>
          <p:spPr bwMode="auto">
            <a:xfrm>
              <a:off x="3306" y="2267"/>
              <a:ext cx="19" cy="102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99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0" name="Freeform 144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1" name="Freeform 145"/>
            <p:cNvSpPr>
              <a:spLocks/>
            </p:cNvSpPr>
            <p:nvPr/>
          </p:nvSpPr>
          <p:spPr bwMode="auto">
            <a:xfrm>
              <a:off x="3446" y="2247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2" name="Freeform 146"/>
            <p:cNvSpPr>
              <a:spLocks/>
            </p:cNvSpPr>
            <p:nvPr/>
          </p:nvSpPr>
          <p:spPr bwMode="auto">
            <a:xfrm>
              <a:off x="3220" y="2324"/>
              <a:ext cx="19" cy="44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3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4" name="Freeform 148"/>
            <p:cNvSpPr>
              <a:spLocks/>
            </p:cNvSpPr>
            <p:nvPr/>
          </p:nvSpPr>
          <p:spPr bwMode="auto">
            <a:xfrm>
              <a:off x="3190" y="2340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5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6" name="Freeform 150"/>
            <p:cNvSpPr>
              <a:spLocks/>
            </p:cNvSpPr>
            <p:nvPr/>
          </p:nvSpPr>
          <p:spPr bwMode="auto">
            <a:xfrm>
              <a:off x="3476" y="2205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7" name="Freeform 151"/>
            <p:cNvSpPr>
              <a:spLocks/>
            </p:cNvSpPr>
            <p:nvPr/>
          </p:nvSpPr>
          <p:spPr bwMode="auto">
            <a:xfrm>
              <a:off x="3420" y="2194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8" name="Freeform 152"/>
            <p:cNvSpPr>
              <a:spLocks/>
            </p:cNvSpPr>
            <p:nvPr/>
          </p:nvSpPr>
          <p:spPr bwMode="auto">
            <a:xfrm>
              <a:off x="3396" y="2189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09" name="Freeform 153"/>
            <p:cNvSpPr>
              <a:spLocks/>
            </p:cNvSpPr>
            <p:nvPr/>
          </p:nvSpPr>
          <p:spPr bwMode="auto">
            <a:xfrm>
              <a:off x="3371" y="2194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0" name="Freeform 154"/>
            <p:cNvSpPr>
              <a:spLocks/>
            </p:cNvSpPr>
            <p:nvPr/>
          </p:nvSpPr>
          <p:spPr bwMode="auto">
            <a:xfrm>
              <a:off x="3339" y="2195"/>
              <a:ext cx="33" cy="57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1" name="Freeform 155"/>
            <p:cNvSpPr>
              <a:spLocks/>
            </p:cNvSpPr>
            <p:nvPr/>
          </p:nvSpPr>
          <p:spPr bwMode="auto">
            <a:xfrm>
              <a:off x="3303" y="2205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2" name="Freeform 156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3" name="Freeform 157"/>
            <p:cNvSpPr>
              <a:spLocks/>
            </p:cNvSpPr>
            <p:nvPr/>
          </p:nvSpPr>
          <p:spPr bwMode="auto">
            <a:xfrm>
              <a:off x="3238" y="2230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4" name="Freeform 158"/>
            <p:cNvSpPr>
              <a:spLocks/>
            </p:cNvSpPr>
            <p:nvPr/>
          </p:nvSpPr>
          <p:spPr bwMode="auto">
            <a:xfrm>
              <a:off x="3216" y="2263"/>
              <a:ext cx="72" cy="27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5" name="Freeform 159"/>
            <p:cNvSpPr>
              <a:spLocks/>
            </p:cNvSpPr>
            <p:nvPr/>
          </p:nvSpPr>
          <p:spPr bwMode="auto">
            <a:xfrm>
              <a:off x="3192" y="2285"/>
              <a:ext cx="70" cy="25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6" name="Freeform 160"/>
            <p:cNvSpPr>
              <a:spLocks/>
            </p:cNvSpPr>
            <p:nvPr/>
          </p:nvSpPr>
          <p:spPr bwMode="auto">
            <a:xfrm>
              <a:off x="2986" y="2181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7" name="Freeform 161"/>
            <p:cNvSpPr>
              <a:spLocks/>
            </p:cNvSpPr>
            <p:nvPr/>
          </p:nvSpPr>
          <p:spPr bwMode="auto">
            <a:xfrm>
              <a:off x="3008" y="2201"/>
              <a:ext cx="50" cy="52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8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19" name="Freeform 163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0" name="Freeform 164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1" name="Freeform 165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2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3" name="Freeform 167"/>
            <p:cNvSpPr>
              <a:spLocks/>
            </p:cNvSpPr>
            <p:nvPr/>
          </p:nvSpPr>
          <p:spPr bwMode="auto">
            <a:xfrm>
              <a:off x="3290" y="2175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4" name="Freeform 168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5" name="Freeform 169"/>
            <p:cNvSpPr>
              <a:spLocks/>
            </p:cNvSpPr>
            <p:nvPr/>
          </p:nvSpPr>
          <p:spPr bwMode="auto">
            <a:xfrm>
              <a:off x="2982" y="2209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6" name="Freeform 170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7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8" name="Freeform 172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29" name="Freeform 173"/>
            <p:cNvSpPr>
              <a:spLocks/>
            </p:cNvSpPr>
            <p:nvPr/>
          </p:nvSpPr>
          <p:spPr bwMode="auto">
            <a:xfrm>
              <a:off x="2990" y="2255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0" name="Freeform 174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1" name="Freeform 175"/>
            <p:cNvSpPr>
              <a:spLocks/>
            </p:cNvSpPr>
            <p:nvPr/>
          </p:nvSpPr>
          <p:spPr bwMode="auto">
            <a:xfrm>
              <a:off x="3059" y="2249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2" name="Freeform 176"/>
            <p:cNvSpPr>
              <a:spLocks/>
            </p:cNvSpPr>
            <p:nvPr/>
          </p:nvSpPr>
          <p:spPr bwMode="auto">
            <a:xfrm>
              <a:off x="3104" y="2245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3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4" name="Freeform 178"/>
            <p:cNvSpPr>
              <a:spLocks/>
            </p:cNvSpPr>
            <p:nvPr/>
          </p:nvSpPr>
          <p:spPr bwMode="auto">
            <a:xfrm>
              <a:off x="3190" y="2235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5" name="Freeform 179"/>
            <p:cNvSpPr>
              <a:spLocks/>
            </p:cNvSpPr>
            <p:nvPr/>
          </p:nvSpPr>
          <p:spPr bwMode="auto">
            <a:xfrm>
              <a:off x="3225" y="2230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6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7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8" name="Freeform 182"/>
            <p:cNvSpPr>
              <a:spLocks/>
            </p:cNvSpPr>
            <p:nvPr/>
          </p:nvSpPr>
          <p:spPr bwMode="auto">
            <a:xfrm>
              <a:off x="3292" y="2202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39" name="Freeform 183"/>
            <p:cNvSpPr>
              <a:spLocks/>
            </p:cNvSpPr>
            <p:nvPr/>
          </p:nvSpPr>
          <p:spPr bwMode="auto">
            <a:xfrm>
              <a:off x="2962" y="2251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0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1" name="Freeform 185"/>
            <p:cNvSpPr>
              <a:spLocks/>
            </p:cNvSpPr>
            <p:nvPr/>
          </p:nvSpPr>
          <p:spPr bwMode="auto">
            <a:xfrm>
              <a:off x="3150" y="2031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2" name="Freeform 186"/>
            <p:cNvSpPr>
              <a:spLocks/>
            </p:cNvSpPr>
            <p:nvPr/>
          </p:nvSpPr>
          <p:spPr bwMode="auto">
            <a:xfrm>
              <a:off x="3159" y="2041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3" name="Freeform 187"/>
            <p:cNvSpPr>
              <a:spLocks/>
            </p:cNvSpPr>
            <p:nvPr/>
          </p:nvSpPr>
          <p:spPr bwMode="auto">
            <a:xfrm>
              <a:off x="3168" y="2039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4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5" name="Freeform 189"/>
            <p:cNvSpPr>
              <a:spLocks/>
            </p:cNvSpPr>
            <p:nvPr/>
          </p:nvSpPr>
          <p:spPr bwMode="auto">
            <a:xfrm>
              <a:off x="3264" y="2041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6" name="Freeform 190"/>
            <p:cNvSpPr>
              <a:spLocks/>
            </p:cNvSpPr>
            <p:nvPr/>
          </p:nvSpPr>
          <p:spPr bwMode="auto">
            <a:xfrm>
              <a:off x="3296" y="2052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7" name="Freeform 191"/>
            <p:cNvSpPr>
              <a:spLocks/>
            </p:cNvSpPr>
            <p:nvPr/>
          </p:nvSpPr>
          <p:spPr bwMode="auto">
            <a:xfrm>
              <a:off x="3345" y="2065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8" name="Freeform 192"/>
            <p:cNvSpPr>
              <a:spLocks/>
            </p:cNvSpPr>
            <p:nvPr/>
          </p:nvSpPr>
          <p:spPr bwMode="auto">
            <a:xfrm>
              <a:off x="3417" y="2103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49" name="Freeform 193"/>
            <p:cNvSpPr>
              <a:spLocks/>
            </p:cNvSpPr>
            <p:nvPr/>
          </p:nvSpPr>
          <p:spPr bwMode="auto">
            <a:xfrm>
              <a:off x="3190" y="2035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0" name="Freeform 194"/>
            <p:cNvSpPr>
              <a:spLocks/>
            </p:cNvSpPr>
            <p:nvPr/>
          </p:nvSpPr>
          <p:spPr bwMode="auto">
            <a:xfrm>
              <a:off x="3239" y="2035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1" name="Freeform 195"/>
            <p:cNvSpPr>
              <a:spLocks/>
            </p:cNvSpPr>
            <p:nvPr/>
          </p:nvSpPr>
          <p:spPr bwMode="auto">
            <a:xfrm>
              <a:off x="3325" y="2050"/>
              <a:ext cx="50" cy="84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2" name="Freeform 196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3" name="Freeform 197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4" name="Freeform 198"/>
            <p:cNvSpPr>
              <a:spLocks/>
            </p:cNvSpPr>
            <p:nvPr/>
          </p:nvSpPr>
          <p:spPr bwMode="auto">
            <a:xfrm>
              <a:off x="3137" y="2047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5" name="Freeform 199"/>
            <p:cNvSpPr>
              <a:spLocks/>
            </p:cNvSpPr>
            <p:nvPr/>
          </p:nvSpPr>
          <p:spPr bwMode="auto">
            <a:xfrm>
              <a:off x="3119" y="2044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6" name="Freeform 200"/>
            <p:cNvSpPr>
              <a:spLocks/>
            </p:cNvSpPr>
            <p:nvPr/>
          </p:nvSpPr>
          <p:spPr bwMode="auto">
            <a:xfrm>
              <a:off x="3131" y="2008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7" name="Freeform 201"/>
            <p:cNvSpPr>
              <a:spLocks/>
            </p:cNvSpPr>
            <p:nvPr/>
          </p:nvSpPr>
          <p:spPr bwMode="auto">
            <a:xfrm>
              <a:off x="3405" y="2017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8" name="Freeform 202"/>
            <p:cNvSpPr>
              <a:spLocks/>
            </p:cNvSpPr>
            <p:nvPr/>
          </p:nvSpPr>
          <p:spPr bwMode="auto">
            <a:xfrm>
              <a:off x="3418" y="2029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59" name="Freeform 203"/>
            <p:cNvSpPr>
              <a:spLocks/>
            </p:cNvSpPr>
            <p:nvPr/>
          </p:nvSpPr>
          <p:spPr bwMode="auto">
            <a:xfrm>
              <a:off x="3382" y="2017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0" name="Freeform 204"/>
            <p:cNvSpPr>
              <a:spLocks/>
            </p:cNvSpPr>
            <p:nvPr/>
          </p:nvSpPr>
          <p:spPr bwMode="auto">
            <a:xfrm>
              <a:off x="3361" y="2001"/>
              <a:ext cx="12" cy="60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1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2" name="Freeform 206"/>
            <p:cNvSpPr>
              <a:spLocks/>
            </p:cNvSpPr>
            <p:nvPr/>
          </p:nvSpPr>
          <p:spPr bwMode="auto">
            <a:xfrm>
              <a:off x="3313" y="1977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3" name="Freeform 207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4" name="Freeform 208"/>
            <p:cNvSpPr>
              <a:spLocks/>
            </p:cNvSpPr>
            <p:nvPr/>
          </p:nvSpPr>
          <p:spPr bwMode="auto">
            <a:xfrm>
              <a:off x="3256" y="1959"/>
              <a:ext cx="29" cy="78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5" name="Freeform 209"/>
            <p:cNvSpPr>
              <a:spLocks/>
            </p:cNvSpPr>
            <p:nvPr/>
          </p:nvSpPr>
          <p:spPr bwMode="auto">
            <a:xfrm>
              <a:off x="3209" y="1968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6" name="Freeform 210"/>
            <p:cNvSpPr>
              <a:spLocks/>
            </p:cNvSpPr>
            <p:nvPr/>
          </p:nvSpPr>
          <p:spPr bwMode="auto">
            <a:xfrm>
              <a:off x="3166" y="1978"/>
              <a:ext cx="63" cy="59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7" name="Freeform 211"/>
            <p:cNvSpPr>
              <a:spLocks/>
            </p:cNvSpPr>
            <p:nvPr/>
          </p:nvSpPr>
          <p:spPr bwMode="auto">
            <a:xfrm>
              <a:off x="3145" y="1989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8" name="Freeform 212"/>
            <p:cNvSpPr>
              <a:spLocks/>
            </p:cNvSpPr>
            <p:nvPr/>
          </p:nvSpPr>
          <p:spPr bwMode="auto">
            <a:xfrm>
              <a:off x="2870" y="2098"/>
              <a:ext cx="272" cy="66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69" name="Freeform 213"/>
            <p:cNvSpPr>
              <a:spLocks/>
            </p:cNvSpPr>
            <p:nvPr/>
          </p:nvSpPr>
          <p:spPr bwMode="auto">
            <a:xfrm>
              <a:off x="2876" y="2116"/>
              <a:ext cx="33" cy="59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0" name="Freeform 214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1" name="Freeform 215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2" name="Freeform 216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3" name="Freeform 217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4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5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6" name="Freeform 220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7" name="Freeform 221"/>
            <p:cNvSpPr>
              <a:spLocks/>
            </p:cNvSpPr>
            <p:nvPr/>
          </p:nvSpPr>
          <p:spPr bwMode="auto">
            <a:xfrm>
              <a:off x="2853" y="2126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8" name="Freeform 222"/>
            <p:cNvSpPr>
              <a:spLocks/>
            </p:cNvSpPr>
            <p:nvPr/>
          </p:nvSpPr>
          <p:spPr bwMode="auto">
            <a:xfrm>
              <a:off x="2849" y="2105"/>
              <a:ext cx="40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79" name="Freeform 223"/>
            <p:cNvSpPr>
              <a:spLocks/>
            </p:cNvSpPr>
            <p:nvPr/>
          </p:nvSpPr>
          <p:spPr bwMode="auto">
            <a:xfrm>
              <a:off x="2835" y="2128"/>
              <a:ext cx="46" cy="7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0" name="Freeform 224"/>
            <p:cNvSpPr>
              <a:spLocks/>
            </p:cNvSpPr>
            <p:nvPr/>
          </p:nvSpPr>
          <p:spPr bwMode="auto">
            <a:xfrm>
              <a:off x="2863" y="2082"/>
              <a:ext cx="41" cy="36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1" name="Freeform 225"/>
            <p:cNvSpPr>
              <a:spLocks/>
            </p:cNvSpPr>
            <p:nvPr/>
          </p:nvSpPr>
          <p:spPr bwMode="auto">
            <a:xfrm>
              <a:off x="3115" y="2085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2" name="Freeform 226"/>
            <p:cNvSpPr>
              <a:spLocks/>
            </p:cNvSpPr>
            <p:nvPr/>
          </p:nvSpPr>
          <p:spPr bwMode="auto">
            <a:xfrm>
              <a:off x="3131" y="2097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3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4" name="Freeform 228"/>
            <p:cNvSpPr>
              <a:spLocks/>
            </p:cNvSpPr>
            <p:nvPr/>
          </p:nvSpPr>
          <p:spPr bwMode="auto">
            <a:xfrm>
              <a:off x="3050" y="2054"/>
              <a:ext cx="20" cy="61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5" name="Freeform 229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6" name="Freeform 230"/>
            <p:cNvSpPr>
              <a:spLocks/>
            </p:cNvSpPr>
            <p:nvPr/>
          </p:nvSpPr>
          <p:spPr bwMode="auto">
            <a:xfrm>
              <a:off x="2949" y="2033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7" name="Freeform 231"/>
            <p:cNvSpPr>
              <a:spLocks/>
            </p:cNvSpPr>
            <p:nvPr/>
          </p:nvSpPr>
          <p:spPr bwMode="auto">
            <a:xfrm>
              <a:off x="2882" y="2044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8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89" name="Freeform 233"/>
            <p:cNvSpPr>
              <a:spLocks/>
            </p:cNvSpPr>
            <p:nvPr/>
          </p:nvSpPr>
          <p:spPr bwMode="auto">
            <a:xfrm>
              <a:off x="2953" y="2099"/>
              <a:ext cx="59" cy="95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0" name="Freeform 234"/>
            <p:cNvSpPr>
              <a:spLocks/>
            </p:cNvSpPr>
            <p:nvPr/>
          </p:nvSpPr>
          <p:spPr bwMode="auto">
            <a:xfrm>
              <a:off x="2912" y="2105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1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2" name="Freeform 236"/>
            <p:cNvSpPr>
              <a:spLocks/>
            </p:cNvSpPr>
            <p:nvPr/>
          </p:nvSpPr>
          <p:spPr bwMode="auto">
            <a:xfrm>
              <a:off x="2672" y="2201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3" name="Freeform 237"/>
            <p:cNvSpPr>
              <a:spLocks/>
            </p:cNvSpPr>
            <p:nvPr/>
          </p:nvSpPr>
          <p:spPr bwMode="auto">
            <a:xfrm>
              <a:off x="2679" y="2216"/>
              <a:ext cx="27" cy="48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4" name="Freeform 238"/>
            <p:cNvSpPr>
              <a:spLocks/>
            </p:cNvSpPr>
            <p:nvPr/>
          </p:nvSpPr>
          <p:spPr bwMode="auto">
            <a:xfrm>
              <a:off x="2691" y="2210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5" name="Freeform 239"/>
            <p:cNvSpPr>
              <a:spLocks/>
            </p:cNvSpPr>
            <p:nvPr/>
          </p:nvSpPr>
          <p:spPr bwMode="auto">
            <a:xfrm>
              <a:off x="2727" y="2205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6" name="Freeform 240"/>
            <p:cNvSpPr>
              <a:spLocks/>
            </p:cNvSpPr>
            <p:nvPr/>
          </p:nvSpPr>
          <p:spPr bwMode="auto">
            <a:xfrm>
              <a:off x="2763" y="2208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7" name="Freeform 241"/>
            <p:cNvSpPr>
              <a:spLocks/>
            </p:cNvSpPr>
            <p:nvPr/>
          </p:nvSpPr>
          <p:spPr bwMode="auto">
            <a:xfrm>
              <a:off x="2789" y="2216"/>
              <a:ext cx="53" cy="62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8" name="Freeform 242"/>
            <p:cNvSpPr>
              <a:spLocks/>
            </p:cNvSpPr>
            <p:nvPr/>
          </p:nvSpPr>
          <p:spPr bwMode="auto">
            <a:xfrm>
              <a:off x="2820" y="2224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99" name="Freeform 243"/>
            <p:cNvSpPr>
              <a:spLocks/>
            </p:cNvSpPr>
            <p:nvPr/>
          </p:nvSpPr>
          <p:spPr bwMode="auto">
            <a:xfrm>
              <a:off x="2845" y="2238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0" name="Freeform 244"/>
            <p:cNvSpPr>
              <a:spLocks/>
            </p:cNvSpPr>
            <p:nvPr/>
          </p:nvSpPr>
          <p:spPr bwMode="auto">
            <a:xfrm>
              <a:off x="2871" y="2249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1" name="Freeform 245"/>
            <p:cNvSpPr>
              <a:spLocks/>
            </p:cNvSpPr>
            <p:nvPr/>
          </p:nvSpPr>
          <p:spPr bwMode="auto">
            <a:xfrm>
              <a:off x="2660" y="2224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2" name="Freeform 246"/>
            <p:cNvSpPr>
              <a:spLocks/>
            </p:cNvSpPr>
            <p:nvPr/>
          </p:nvSpPr>
          <p:spPr bwMode="auto">
            <a:xfrm>
              <a:off x="2651" y="2206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3" name="Freeform 247"/>
            <p:cNvSpPr>
              <a:spLocks/>
            </p:cNvSpPr>
            <p:nvPr/>
          </p:nvSpPr>
          <p:spPr bwMode="auto">
            <a:xfrm>
              <a:off x="2641" y="2226"/>
              <a:ext cx="39" cy="7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4" name="Freeform 248"/>
            <p:cNvSpPr>
              <a:spLocks/>
            </p:cNvSpPr>
            <p:nvPr/>
          </p:nvSpPr>
          <p:spPr bwMode="auto">
            <a:xfrm>
              <a:off x="2667" y="2187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5" name="Freeform 249"/>
            <p:cNvSpPr>
              <a:spLocks/>
            </p:cNvSpPr>
            <p:nvPr/>
          </p:nvSpPr>
          <p:spPr bwMode="auto">
            <a:xfrm>
              <a:off x="2883" y="2191"/>
              <a:ext cx="13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6" name="Freeform 250"/>
            <p:cNvSpPr>
              <a:spLocks/>
            </p:cNvSpPr>
            <p:nvPr/>
          </p:nvSpPr>
          <p:spPr bwMode="auto">
            <a:xfrm>
              <a:off x="2894" y="2197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7" name="Freeform 251"/>
            <p:cNvSpPr>
              <a:spLocks/>
            </p:cNvSpPr>
            <p:nvPr/>
          </p:nvSpPr>
          <p:spPr bwMode="auto">
            <a:xfrm>
              <a:off x="2853" y="2177"/>
              <a:ext cx="11" cy="47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8" name="Freeform 252"/>
            <p:cNvSpPr>
              <a:spLocks/>
            </p:cNvSpPr>
            <p:nvPr/>
          </p:nvSpPr>
          <p:spPr bwMode="auto">
            <a:xfrm>
              <a:off x="2828" y="2164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09" name="Freeform 253"/>
            <p:cNvSpPr>
              <a:spLocks/>
            </p:cNvSpPr>
            <p:nvPr/>
          </p:nvSpPr>
          <p:spPr bwMode="auto">
            <a:xfrm>
              <a:off x="2798" y="2150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0" name="Freeform 254"/>
            <p:cNvSpPr>
              <a:spLocks/>
            </p:cNvSpPr>
            <p:nvPr/>
          </p:nvSpPr>
          <p:spPr bwMode="auto">
            <a:xfrm>
              <a:off x="2741" y="2145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1" name="Freeform 255"/>
            <p:cNvSpPr>
              <a:spLocks/>
            </p:cNvSpPr>
            <p:nvPr/>
          </p:nvSpPr>
          <p:spPr bwMode="auto">
            <a:xfrm>
              <a:off x="2686" y="2157"/>
              <a:ext cx="38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2" name="Freeform 256"/>
            <p:cNvSpPr>
              <a:spLocks/>
            </p:cNvSpPr>
            <p:nvPr/>
          </p:nvSpPr>
          <p:spPr bwMode="auto">
            <a:xfrm>
              <a:off x="2761" y="2152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3" name="Freeform 257"/>
            <p:cNvSpPr>
              <a:spLocks/>
            </p:cNvSpPr>
            <p:nvPr/>
          </p:nvSpPr>
          <p:spPr bwMode="auto">
            <a:xfrm>
              <a:off x="2741" y="2203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4" name="Freeform 258"/>
            <p:cNvSpPr>
              <a:spLocks/>
            </p:cNvSpPr>
            <p:nvPr/>
          </p:nvSpPr>
          <p:spPr bwMode="auto">
            <a:xfrm>
              <a:off x="2708" y="2206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5" name="Freeform 259"/>
            <p:cNvSpPr>
              <a:spLocks/>
            </p:cNvSpPr>
            <p:nvPr/>
          </p:nvSpPr>
          <p:spPr bwMode="auto">
            <a:xfrm>
              <a:off x="2707" y="2152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6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7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8" name="Freeform 263"/>
            <p:cNvSpPr>
              <a:spLocks/>
            </p:cNvSpPr>
            <p:nvPr/>
          </p:nvSpPr>
          <p:spPr bwMode="auto">
            <a:xfrm>
              <a:off x="4405" y="1086"/>
              <a:ext cx="257" cy="315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19" name="Freeform 264"/>
            <p:cNvSpPr>
              <a:spLocks/>
            </p:cNvSpPr>
            <p:nvPr/>
          </p:nvSpPr>
          <p:spPr bwMode="auto">
            <a:xfrm>
              <a:off x="4320" y="1091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0" name="Freeform 265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1" name="Freeform 266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2" name="Freeform 267"/>
            <p:cNvSpPr>
              <a:spLocks/>
            </p:cNvSpPr>
            <p:nvPr/>
          </p:nvSpPr>
          <p:spPr bwMode="auto">
            <a:xfrm>
              <a:off x="4334" y="1294"/>
              <a:ext cx="25" cy="23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3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4" name="Freeform 269"/>
            <p:cNvSpPr>
              <a:spLocks/>
            </p:cNvSpPr>
            <p:nvPr/>
          </p:nvSpPr>
          <p:spPr bwMode="auto">
            <a:xfrm>
              <a:off x="4325" y="1360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5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6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7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8" name="Freeform 273"/>
            <p:cNvSpPr>
              <a:spLocks/>
            </p:cNvSpPr>
            <p:nvPr/>
          </p:nvSpPr>
          <p:spPr bwMode="auto">
            <a:xfrm>
              <a:off x="4343" y="1387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29" name="Freeform 274"/>
            <p:cNvSpPr>
              <a:spLocks/>
            </p:cNvSpPr>
            <p:nvPr/>
          </p:nvSpPr>
          <p:spPr bwMode="auto">
            <a:xfrm>
              <a:off x="4371" y="1393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0" name="Freeform 275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1" name="Freeform 276"/>
            <p:cNvSpPr>
              <a:spLocks/>
            </p:cNvSpPr>
            <p:nvPr/>
          </p:nvSpPr>
          <p:spPr bwMode="auto">
            <a:xfrm>
              <a:off x="4131" y="1193"/>
              <a:ext cx="151" cy="143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2" name="Freeform 277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3" name="Freeform 278"/>
            <p:cNvSpPr>
              <a:spLocks/>
            </p:cNvSpPr>
            <p:nvPr/>
          </p:nvSpPr>
          <p:spPr bwMode="auto">
            <a:xfrm>
              <a:off x="4336" y="1261"/>
              <a:ext cx="15" cy="26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4" name="Freeform 279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5" name="Freeform 280"/>
            <p:cNvSpPr>
              <a:spLocks/>
            </p:cNvSpPr>
            <p:nvPr/>
          </p:nvSpPr>
          <p:spPr bwMode="auto">
            <a:xfrm>
              <a:off x="4403" y="1437"/>
              <a:ext cx="215" cy="180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6" name="Freeform 281"/>
            <p:cNvSpPr>
              <a:spLocks/>
            </p:cNvSpPr>
            <p:nvPr/>
          </p:nvSpPr>
          <p:spPr bwMode="auto">
            <a:xfrm>
              <a:off x="4290" y="1457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7" name="Freeform 282"/>
            <p:cNvSpPr>
              <a:spLocks/>
            </p:cNvSpPr>
            <p:nvPr/>
          </p:nvSpPr>
          <p:spPr bwMode="auto">
            <a:xfrm>
              <a:off x="4439" y="1137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8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39" name="Freeform 284"/>
            <p:cNvSpPr>
              <a:spLocks/>
            </p:cNvSpPr>
            <p:nvPr/>
          </p:nvSpPr>
          <p:spPr bwMode="auto">
            <a:xfrm>
              <a:off x="4587" y="1456"/>
              <a:ext cx="231" cy="180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0" name="Freeform 285"/>
            <p:cNvSpPr>
              <a:spLocks/>
            </p:cNvSpPr>
            <p:nvPr/>
          </p:nvSpPr>
          <p:spPr bwMode="auto">
            <a:xfrm>
              <a:off x="3319" y="1844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1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2" name="Freeform 287"/>
            <p:cNvSpPr>
              <a:spLocks/>
            </p:cNvSpPr>
            <p:nvPr/>
          </p:nvSpPr>
          <p:spPr bwMode="auto">
            <a:xfrm>
              <a:off x="3322" y="2224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3" name="Freeform 288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4" name="Freeform 289"/>
            <p:cNvSpPr>
              <a:spLocks/>
            </p:cNvSpPr>
            <p:nvPr/>
          </p:nvSpPr>
          <p:spPr bwMode="auto">
            <a:xfrm>
              <a:off x="3339" y="2268"/>
              <a:ext cx="124" cy="158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5" name="Freeform 290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6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7" name="Freeform 292"/>
            <p:cNvSpPr>
              <a:spLocks/>
            </p:cNvSpPr>
            <p:nvPr/>
          </p:nvSpPr>
          <p:spPr bwMode="auto">
            <a:xfrm>
              <a:off x="3599" y="1892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8" name="Freeform 293"/>
            <p:cNvSpPr>
              <a:spLocks/>
            </p:cNvSpPr>
            <p:nvPr/>
          </p:nvSpPr>
          <p:spPr bwMode="auto">
            <a:xfrm>
              <a:off x="3664" y="2089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49" name="Freeform 294"/>
            <p:cNvSpPr>
              <a:spLocks/>
            </p:cNvSpPr>
            <p:nvPr/>
          </p:nvSpPr>
          <p:spPr bwMode="auto">
            <a:xfrm>
              <a:off x="3643" y="2173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0" name="Freeform 295"/>
            <p:cNvSpPr>
              <a:spLocks/>
            </p:cNvSpPr>
            <p:nvPr/>
          </p:nvSpPr>
          <p:spPr bwMode="auto">
            <a:xfrm>
              <a:off x="3497" y="2189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1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2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3" name="Freeform 298"/>
            <p:cNvSpPr>
              <a:spLocks/>
            </p:cNvSpPr>
            <p:nvPr/>
          </p:nvSpPr>
          <p:spPr bwMode="auto">
            <a:xfrm>
              <a:off x="3635" y="2121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4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5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6" name="Freeform 301"/>
            <p:cNvSpPr>
              <a:spLocks/>
            </p:cNvSpPr>
            <p:nvPr/>
          </p:nvSpPr>
          <p:spPr bwMode="auto">
            <a:xfrm>
              <a:off x="3582" y="2094"/>
              <a:ext cx="20" cy="21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7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8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59" name="Freeform 304"/>
            <p:cNvSpPr>
              <a:spLocks/>
            </p:cNvSpPr>
            <p:nvPr/>
          </p:nvSpPr>
          <p:spPr bwMode="auto">
            <a:xfrm>
              <a:off x="4292" y="1981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0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1" name="Freeform 306"/>
            <p:cNvSpPr>
              <a:spLocks/>
            </p:cNvSpPr>
            <p:nvPr/>
          </p:nvSpPr>
          <p:spPr bwMode="auto">
            <a:xfrm>
              <a:off x="3853" y="1701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2" name="Freeform 307"/>
            <p:cNvSpPr>
              <a:spLocks/>
            </p:cNvSpPr>
            <p:nvPr/>
          </p:nvSpPr>
          <p:spPr bwMode="auto">
            <a:xfrm>
              <a:off x="4003" y="2012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3" name="Freeform 308"/>
            <p:cNvSpPr>
              <a:spLocks/>
            </p:cNvSpPr>
            <p:nvPr/>
          </p:nvSpPr>
          <p:spPr bwMode="auto">
            <a:xfrm>
              <a:off x="4199" y="2019"/>
              <a:ext cx="188" cy="327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4" name="Freeform 309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5" name="Freeform 310"/>
            <p:cNvSpPr>
              <a:spLocks/>
            </p:cNvSpPr>
            <p:nvPr/>
          </p:nvSpPr>
          <p:spPr bwMode="auto">
            <a:xfrm>
              <a:off x="4405" y="2045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6" name="Freeform 311"/>
            <p:cNvSpPr>
              <a:spLocks/>
            </p:cNvSpPr>
            <p:nvPr/>
          </p:nvSpPr>
          <p:spPr bwMode="auto">
            <a:xfrm>
              <a:off x="4350" y="2109"/>
              <a:ext cx="26" cy="25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7" name="Freeform 312"/>
            <p:cNvSpPr>
              <a:spLocks/>
            </p:cNvSpPr>
            <p:nvPr/>
          </p:nvSpPr>
          <p:spPr bwMode="auto">
            <a:xfrm>
              <a:off x="4301" y="2066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8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69" name="Freeform 314"/>
            <p:cNvSpPr>
              <a:spLocks/>
            </p:cNvSpPr>
            <p:nvPr/>
          </p:nvSpPr>
          <p:spPr bwMode="auto">
            <a:xfrm>
              <a:off x="4406" y="2080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0" name="Freeform 315"/>
            <p:cNvSpPr>
              <a:spLocks/>
            </p:cNvSpPr>
            <p:nvPr/>
          </p:nvSpPr>
          <p:spPr bwMode="auto">
            <a:xfrm>
              <a:off x="4432" y="2033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1" name="Freeform 316"/>
            <p:cNvSpPr>
              <a:spLocks/>
            </p:cNvSpPr>
            <p:nvPr/>
          </p:nvSpPr>
          <p:spPr bwMode="auto">
            <a:xfrm>
              <a:off x="4397" y="1989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2" name="Freeform 317"/>
            <p:cNvSpPr>
              <a:spLocks/>
            </p:cNvSpPr>
            <p:nvPr/>
          </p:nvSpPr>
          <p:spPr bwMode="auto">
            <a:xfrm>
              <a:off x="4351" y="2005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3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4" name="Freeform 319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5" name="Freeform 320"/>
            <p:cNvSpPr>
              <a:spLocks/>
            </p:cNvSpPr>
            <p:nvPr/>
          </p:nvSpPr>
          <p:spPr bwMode="auto">
            <a:xfrm>
              <a:off x="4436" y="2099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6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7" name="Freeform 322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8" name="Freeform 323"/>
            <p:cNvSpPr>
              <a:spLocks/>
            </p:cNvSpPr>
            <p:nvPr/>
          </p:nvSpPr>
          <p:spPr bwMode="auto">
            <a:xfrm>
              <a:off x="3910" y="1948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79" name="Freeform 324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80" name="Freeform 325"/>
            <p:cNvSpPr>
              <a:spLocks/>
            </p:cNvSpPr>
            <p:nvPr/>
          </p:nvSpPr>
          <p:spPr bwMode="auto">
            <a:xfrm>
              <a:off x="4296" y="1686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81" name="Freeform 326"/>
            <p:cNvSpPr>
              <a:spLocks/>
            </p:cNvSpPr>
            <p:nvPr/>
          </p:nvSpPr>
          <p:spPr bwMode="auto">
            <a:xfrm>
              <a:off x="4048" y="2019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82" name="Freeform 327"/>
            <p:cNvSpPr>
              <a:spLocks/>
            </p:cNvSpPr>
            <p:nvPr/>
          </p:nvSpPr>
          <p:spPr bwMode="auto">
            <a:xfrm>
              <a:off x="4459" y="1659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83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grpSp>
        <p:nvGrpSpPr>
          <p:cNvPr id="81924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18439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0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1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2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3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4" name="Freeform 336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5" name="Freeform 337"/>
            <p:cNvSpPr>
              <a:spLocks/>
            </p:cNvSpPr>
            <p:nvPr/>
          </p:nvSpPr>
          <p:spPr bwMode="auto">
            <a:xfrm>
              <a:off x="4346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6" name="Freeform 338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7" name="Freeform 339"/>
            <p:cNvSpPr>
              <a:spLocks/>
            </p:cNvSpPr>
            <p:nvPr/>
          </p:nvSpPr>
          <p:spPr bwMode="auto">
            <a:xfrm>
              <a:off x="4397" y="1260"/>
              <a:ext cx="40" cy="19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8" name="Freeform 340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49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0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1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2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3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4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5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6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7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8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59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0" name="Freeform 352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1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2" name="Freeform 354"/>
            <p:cNvSpPr>
              <a:spLocks/>
            </p:cNvSpPr>
            <p:nvPr/>
          </p:nvSpPr>
          <p:spPr bwMode="auto">
            <a:xfrm>
              <a:off x="4430" y="1097"/>
              <a:ext cx="58" cy="45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3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4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5" name="Freeform 357"/>
            <p:cNvSpPr>
              <a:spLocks/>
            </p:cNvSpPr>
            <p:nvPr/>
          </p:nvSpPr>
          <p:spPr bwMode="auto">
            <a:xfrm>
              <a:off x="4402" y="1007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6" name="Freeform 358"/>
            <p:cNvSpPr>
              <a:spLocks/>
            </p:cNvSpPr>
            <p:nvPr/>
          </p:nvSpPr>
          <p:spPr bwMode="auto">
            <a:xfrm>
              <a:off x="4383" y="985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7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8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69" name="Freeform 361"/>
            <p:cNvSpPr>
              <a:spLocks/>
            </p:cNvSpPr>
            <p:nvPr/>
          </p:nvSpPr>
          <p:spPr bwMode="auto">
            <a:xfrm>
              <a:off x="4445" y="848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0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1" name="Freeform 363"/>
            <p:cNvSpPr>
              <a:spLocks/>
            </p:cNvSpPr>
            <p:nvPr/>
          </p:nvSpPr>
          <p:spPr bwMode="auto">
            <a:xfrm>
              <a:off x="4453" y="953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2" name="Freeform 364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3" name="Freeform 365"/>
            <p:cNvSpPr>
              <a:spLocks/>
            </p:cNvSpPr>
            <p:nvPr/>
          </p:nvSpPr>
          <p:spPr bwMode="auto">
            <a:xfrm>
              <a:off x="4484" y="1053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4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5" name="Freeform 367"/>
            <p:cNvSpPr>
              <a:spLocks/>
            </p:cNvSpPr>
            <p:nvPr/>
          </p:nvSpPr>
          <p:spPr bwMode="auto">
            <a:xfrm>
              <a:off x="4445" y="827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6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7" name="Freeform 369"/>
            <p:cNvSpPr>
              <a:spLocks/>
            </p:cNvSpPr>
            <p:nvPr/>
          </p:nvSpPr>
          <p:spPr bwMode="auto">
            <a:xfrm>
              <a:off x="4448" y="929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8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79" name="Freeform 371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0" name="Freeform 372"/>
            <p:cNvSpPr>
              <a:spLocks/>
            </p:cNvSpPr>
            <p:nvPr/>
          </p:nvSpPr>
          <p:spPr bwMode="auto">
            <a:xfrm>
              <a:off x="4390" y="783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1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2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3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4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5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6" name="Freeform 378"/>
            <p:cNvSpPr>
              <a:spLocks/>
            </p:cNvSpPr>
            <p:nvPr/>
          </p:nvSpPr>
          <p:spPr bwMode="auto">
            <a:xfrm>
              <a:off x="4420" y="1018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7" name="Freeform 379"/>
            <p:cNvSpPr>
              <a:spLocks/>
            </p:cNvSpPr>
            <p:nvPr/>
          </p:nvSpPr>
          <p:spPr bwMode="auto">
            <a:xfrm>
              <a:off x="4427" y="1046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8" name="Freeform 380"/>
            <p:cNvSpPr>
              <a:spLocks/>
            </p:cNvSpPr>
            <p:nvPr/>
          </p:nvSpPr>
          <p:spPr bwMode="auto">
            <a:xfrm>
              <a:off x="4441" y="1067"/>
              <a:ext cx="44" cy="17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89" name="Freeform 381"/>
            <p:cNvSpPr>
              <a:spLocks/>
            </p:cNvSpPr>
            <p:nvPr/>
          </p:nvSpPr>
          <p:spPr bwMode="auto">
            <a:xfrm>
              <a:off x="4445" y="1085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0" name="Freeform 382"/>
            <p:cNvSpPr>
              <a:spLocks/>
            </p:cNvSpPr>
            <p:nvPr/>
          </p:nvSpPr>
          <p:spPr bwMode="auto">
            <a:xfrm>
              <a:off x="4402" y="754"/>
              <a:ext cx="46" cy="77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1" name="Freeform 383"/>
            <p:cNvSpPr>
              <a:spLocks/>
            </p:cNvSpPr>
            <p:nvPr/>
          </p:nvSpPr>
          <p:spPr bwMode="auto">
            <a:xfrm>
              <a:off x="4425" y="743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2" name="Freeform 384"/>
            <p:cNvSpPr>
              <a:spLocks/>
            </p:cNvSpPr>
            <p:nvPr/>
          </p:nvSpPr>
          <p:spPr bwMode="auto">
            <a:xfrm>
              <a:off x="4580" y="947"/>
              <a:ext cx="84" cy="290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3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4" name="Freeform 386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5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6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7" name="Freeform 389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8" name="Freeform 390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99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0" name="Freeform 392"/>
            <p:cNvSpPr>
              <a:spLocks/>
            </p:cNvSpPr>
            <p:nvPr/>
          </p:nvSpPr>
          <p:spPr bwMode="auto">
            <a:xfrm>
              <a:off x="4587" y="986"/>
              <a:ext cx="73" cy="64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1" name="Freeform 393"/>
            <p:cNvSpPr>
              <a:spLocks/>
            </p:cNvSpPr>
            <p:nvPr/>
          </p:nvSpPr>
          <p:spPr bwMode="auto">
            <a:xfrm>
              <a:off x="4573" y="1034"/>
              <a:ext cx="84" cy="70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2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3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4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5" name="Freeform 397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6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7" name="Freeform 399"/>
            <p:cNvSpPr>
              <a:spLocks/>
            </p:cNvSpPr>
            <p:nvPr/>
          </p:nvSpPr>
          <p:spPr bwMode="auto">
            <a:xfrm>
              <a:off x="4650" y="929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8" name="Freeform 400"/>
            <p:cNvSpPr>
              <a:spLocks/>
            </p:cNvSpPr>
            <p:nvPr/>
          </p:nvSpPr>
          <p:spPr bwMode="auto">
            <a:xfrm>
              <a:off x="4616" y="1204"/>
              <a:ext cx="58" cy="17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09" name="Freeform 401"/>
            <p:cNvSpPr>
              <a:spLocks/>
            </p:cNvSpPr>
            <p:nvPr/>
          </p:nvSpPr>
          <p:spPr bwMode="auto">
            <a:xfrm>
              <a:off x="4604" y="1216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0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1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2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3" name="Freeform 405"/>
            <p:cNvSpPr>
              <a:spLocks/>
            </p:cNvSpPr>
            <p:nvPr/>
          </p:nvSpPr>
          <p:spPr bwMode="auto">
            <a:xfrm>
              <a:off x="4646" y="1113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4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5" name="Freeform 407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6" name="Freeform 408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7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8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19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0" name="Freeform 412"/>
            <p:cNvSpPr>
              <a:spLocks/>
            </p:cNvSpPr>
            <p:nvPr/>
          </p:nvSpPr>
          <p:spPr bwMode="auto">
            <a:xfrm>
              <a:off x="4531" y="667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1" name="Freeform 413"/>
            <p:cNvSpPr>
              <a:spLocks/>
            </p:cNvSpPr>
            <p:nvPr/>
          </p:nvSpPr>
          <p:spPr bwMode="auto">
            <a:xfrm>
              <a:off x="4530" y="686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2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3" name="Freeform 415"/>
            <p:cNvSpPr>
              <a:spLocks/>
            </p:cNvSpPr>
            <p:nvPr/>
          </p:nvSpPr>
          <p:spPr bwMode="auto">
            <a:xfrm>
              <a:off x="4502" y="772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4" name="Freeform 416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5" name="Freeform 417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6" name="Freeform 418"/>
            <p:cNvSpPr>
              <a:spLocks/>
            </p:cNvSpPr>
            <p:nvPr/>
          </p:nvSpPr>
          <p:spPr bwMode="auto">
            <a:xfrm>
              <a:off x="4511" y="869"/>
              <a:ext cx="45" cy="42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7" name="Freeform 419"/>
            <p:cNvSpPr>
              <a:spLocks/>
            </p:cNvSpPr>
            <p:nvPr/>
          </p:nvSpPr>
          <p:spPr bwMode="auto">
            <a:xfrm>
              <a:off x="4515" y="899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8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29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0" name="Freeform 422"/>
            <p:cNvSpPr>
              <a:spLocks/>
            </p:cNvSpPr>
            <p:nvPr/>
          </p:nvSpPr>
          <p:spPr bwMode="auto">
            <a:xfrm>
              <a:off x="4566" y="627"/>
              <a:ext cx="9" cy="47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1" name="Freeform 423"/>
            <p:cNvSpPr>
              <a:spLocks/>
            </p:cNvSpPr>
            <p:nvPr/>
          </p:nvSpPr>
          <p:spPr bwMode="auto">
            <a:xfrm>
              <a:off x="4585" y="655"/>
              <a:ext cx="37" cy="39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2" name="Freeform 424"/>
            <p:cNvSpPr>
              <a:spLocks/>
            </p:cNvSpPr>
            <p:nvPr/>
          </p:nvSpPr>
          <p:spPr bwMode="auto">
            <a:xfrm>
              <a:off x="4552" y="911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3" name="Freeform 425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4" name="Freeform 426"/>
            <p:cNvSpPr>
              <a:spLocks/>
            </p:cNvSpPr>
            <p:nvPr/>
          </p:nvSpPr>
          <p:spPr bwMode="auto">
            <a:xfrm>
              <a:off x="4573" y="881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5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6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7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8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39" name="Freeform 431"/>
            <p:cNvSpPr>
              <a:spLocks/>
            </p:cNvSpPr>
            <p:nvPr/>
          </p:nvSpPr>
          <p:spPr bwMode="auto">
            <a:xfrm>
              <a:off x="4596" y="772"/>
              <a:ext cx="65" cy="37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0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1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2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3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4" name="Freeform 436"/>
            <p:cNvSpPr>
              <a:spLocks/>
            </p:cNvSpPr>
            <p:nvPr/>
          </p:nvSpPr>
          <p:spPr bwMode="auto">
            <a:xfrm>
              <a:off x="4445" y="467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5" name="Freeform 437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6" name="Freeform 438"/>
            <p:cNvSpPr>
              <a:spLocks/>
            </p:cNvSpPr>
            <p:nvPr/>
          </p:nvSpPr>
          <p:spPr bwMode="auto">
            <a:xfrm>
              <a:off x="4430" y="516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7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8" name="Freeform 440"/>
            <p:cNvSpPr>
              <a:spLocks/>
            </p:cNvSpPr>
            <p:nvPr/>
          </p:nvSpPr>
          <p:spPr bwMode="auto">
            <a:xfrm>
              <a:off x="4427" y="579"/>
              <a:ext cx="63" cy="58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49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0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1" name="Freeform 443"/>
            <p:cNvSpPr>
              <a:spLocks/>
            </p:cNvSpPr>
            <p:nvPr/>
          </p:nvSpPr>
          <p:spPr bwMode="auto">
            <a:xfrm>
              <a:off x="4430" y="662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2" name="Freeform 444"/>
            <p:cNvSpPr>
              <a:spLocks/>
            </p:cNvSpPr>
            <p:nvPr/>
          </p:nvSpPr>
          <p:spPr bwMode="auto">
            <a:xfrm>
              <a:off x="4452" y="448"/>
              <a:ext cx="33" cy="33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3" name="Freeform 445"/>
            <p:cNvSpPr>
              <a:spLocks/>
            </p:cNvSpPr>
            <p:nvPr/>
          </p:nvSpPr>
          <p:spPr bwMode="auto">
            <a:xfrm>
              <a:off x="4487" y="444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4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5" name="Freeform 447"/>
            <p:cNvSpPr>
              <a:spLocks/>
            </p:cNvSpPr>
            <p:nvPr/>
          </p:nvSpPr>
          <p:spPr bwMode="auto">
            <a:xfrm>
              <a:off x="4492" y="455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6" name="Freeform 448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7" name="Freeform 449"/>
            <p:cNvSpPr>
              <a:spLocks/>
            </p:cNvSpPr>
            <p:nvPr/>
          </p:nvSpPr>
          <p:spPr bwMode="auto">
            <a:xfrm>
              <a:off x="4455" y="686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8" name="Freeform 450"/>
            <p:cNvSpPr>
              <a:spLocks/>
            </p:cNvSpPr>
            <p:nvPr/>
          </p:nvSpPr>
          <p:spPr bwMode="auto">
            <a:xfrm>
              <a:off x="4480" y="648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59" name="Freeform 451"/>
            <p:cNvSpPr>
              <a:spLocks/>
            </p:cNvSpPr>
            <p:nvPr/>
          </p:nvSpPr>
          <p:spPr bwMode="auto">
            <a:xfrm>
              <a:off x="4485" y="620"/>
              <a:ext cx="58" cy="17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0" name="Freeform 452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1" name="Freeform 453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2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3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4" name="Freeform 456"/>
            <p:cNvSpPr>
              <a:spLocks/>
            </p:cNvSpPr>
            <p:nvPr/>
          </p:nvSpPr>
          <p:spPr bwMode="auto">
            <a:xfrm>
              <a:off x="4425" y="534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5" name="Freeform 457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6" name="Freeform 458"/>
            <p:cNvSpPr>
              <a:spLocks/>
            </p:cNvSpPr>
            <p:nvPr/>
          </p:nvSpPr>
          <p:spPr bwMode="auto">
            <a:xfrm>
              <a:off x="4495" y="501"/>
              <a:ext cx="60" cy="39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7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8" name="Freeform 460"/>
            <p:cNvSpPr>
              <a:spLocks/>
            </p:cNvSpPr>
            <p:nvPr/>
          </p:nvSpPr>
          <p:spPr bwMode="auto">
            <a:xfrm>
              <a:off x="3267" y="2288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69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0" name="Freeform 462"/>
            <p:cNvSpPr>
              <a:spLocks/>
            </p:cNvSpPr>
            <p:nvPr/>
          </p:nvSpPr>
          <p:spPr bwMode="auto">
            <a:xfrm>
              <a:off x="3326" y="2255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1" name="Freeform 463"/>
            <p:cNvSpPr>
              <a:spLocks/>
            </p:cNvSpPr>
            <p:nvPr/>
          </p:nvSpPr>
          <p:spPr bwMode="auto">
            <a:xfrm>
              <a:off x="3355" y="2248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2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3" name="Freeform 465"/>
            <p:cNvSpPr>
              <a:spLocks/>
            </p:cNvSpPr>
            <p:nvPr/>
          </p:nvSpPr>
          <p:spPr bwMode="auto">
            <a:xfrm>
              <a:off x="3469" y="2249"/>
              <a:ext cx="14" cy="41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4" name="Freeform 466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5" name="Freeform 467"/>
            <p:cNvSpPr>
              <a:spLocks/>
            </p:cNvSpPr>
            <p:nvPr/>
          </p:nvSpPr>
          <p:spPr bwMode="auto">
            <a:xfrm>
              <a:off x="3306" y="2265"/>
              <a:ext cx="19" cy="103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6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7" name="Freeform 469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8" name="Freeform 470"/>
            <p:cNvSpPr>
              <a:spLocks/>
            </p:cNvSpPr>
            <p:nvPr/>
          </p:nvSpPr>
          <p:spPr bwMode="auto">
            <a:xfrm>
              <a:off x="3446" y="2246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79" name="Freeform 471"/>
            <p:cNvSpPr>
              <a:spLocks/>
            </p:cNvSpPr>
            <p:nvPr/>
          </p:nvSpPr>
          <p:spPr bwMode="auto">
            <a:xfrm>
              <a:off x="3220" y="2323"/>
              <a:ext cx="19" cy="45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0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1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2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3" name="Freeform 475"/>
            <p:cNvSpPr>
              <a:spLocks/>
            </p:cNvSpPr>
            <p:nvPr/>
          </p:nvSpPr>
          <p:spPr bwMode="auto">
            <a:xfrm>
              <a:off x="3476" y="2202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4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5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6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7" name="Freeform 479"/>
            <p:cNvSpPr>
              <a:spLocks/>
            </p:cNvSpPr>
            <p:nvPr/>
          </p:nvSpPr>
          <p:spPr bwMode="auto">
            <a:xfrm>
              <a:off x="3339" y="2194"/>
              <a:ext cx="33" cy="58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8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89" name="Freeform 481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0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1" name="Freeform 483"/>
            <p:cNvSpPr>
              <a:spLocks/>
            </p:cNvSpPr>
            <p:nvPr/>
          </p:nvSpPr>
          <p:spPr bwMode="auto">
            <a:xfrm>
              <a:off x="3216" y="2262"/>
              <a:ext cx="72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2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3" name="Freeform 485"/>
            <p:cNvSpPr>
              <a:spLocks/>
            </p:cNvSpPr>
            <p:nvPr/>
          </p:nvSpPr>
          <p:spPr bwMode="auto">
            <a:xfrm>
              <a:off x="2986" y="2178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4" name="Freeform 486"/>
            <p:cNvSpPr>
              <a:spLocks/>
            </p:cNvSpPr>
            <p:nvPr/>
          </p:nvSpPr>
          <p:spPr bwMode="auto">
            <a:xfrm>
              <a:off x="3008" y="2199"/>
              <a:ext cx="50" cy="53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5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6" name="Freeform 488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7" name="Freeform 489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8" name="Freeform 490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99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0" name="Freeform 492"/>
            <p:cNvSpPr>
              <a:spLocks/>
            </p:cNvSpPr>
            <p:nvPr/>
          </p:nvSpPr>
          <p:spPr bwMode="auto">
            <a:xfrm>
              <a:off x="3290" y="2172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1" name="Freeform 493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2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3" name="Freeform 495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4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5" name="Freeform 497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6" name="Freeform 498"/>
            <p:cNvSpPr>
              <a:spLocks/>
            </p:cNvSpPr>
            <p:nvPr/>
          </p:nvSpPr>
          <p:spPr bwMode="auto">
            <a:xfrm>
              <a:off x="2990" y="2251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7" name="Freeform 499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8" name="Freeform 500"/>
            <p:cNvSpPr>
              <a:spLocks/>
            </p:cNvSpPr>
            <p:nvPr/>
          </p:nvSpPr>
          <p:spPr bwMode="auto">
            <a:xfrm>
              <a:off x="3059" y="2248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09" name="Freeform 501"/>
            <p:cNvSpPr>
              <a:spLocks/>
            </p:cNvSpPr>
            <p:nvPr/>
          </p:nvSpPr>
          <p:spPr bwMode="auto">
            <a:xfrm>
              <a:off x="3104" y="2242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0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1" name="Freeform 503"/>
            <p:cNvSpPr>
              <a:spLocks/>
            </p:cNvSpPr>
            <p:nvPr/>
          </p:nvSpPr>
          <p:spPr bwMode="auto">
            <a:xfrm>
              <a:off x="3190" y="2234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2" name="Freeform 504"/>
            <p:cNvSpPr>
              <a:spLocks/>
            </p:cNvSpPr>
            <p:nvPr/>
          </p:nvSpPr>
          <p:spPr bwMode="auto">
            <a:xfrm>
              <a:off x="3225" y="2228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3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4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5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6" name="Freeform 508"/>
            <p:cNvSpPr>
              <a:spLocks/>
            </p:cNvSpPr>
            <p:nvPr/>
          </p:nvSpPr>
          <p:spPr bwMode="auto">
            <a:xfrm>
              <a:off x="2962" y="2249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7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8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19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0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1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2" name="Freeform 514"/>
            <p:cNvSpPr>
              <a:spLocks/>
            </p:cNvSpPr>
            <p:nvPr/>
          </p:nvSpPr>
          <p:spPr bwMode="auto">
            <a:xfrm>
              <a:off x="3264" y="2039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3" name="Freeform 515"/>
            <p:cNvSpPr>
              <a:spLocks/>
            </p:cNvSpPr>
            <p:nvPr/>
          </p:nvSpPr>
          <p:spPr bwMode="auto">
            <a:xfrm>
              <a:off x="3296" y="2049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4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5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6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7" name="Freeform 519"/>
            <p:cNvSpPr>
              <a:spLocks/>
            </p:cNvSpPr>
            <p:nvPr/>
          </p:nvSpPr>
          <p:spPr bwMode="auto">
            <a:xfrm>
              <a:off x="3239" y="2034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8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29" name="Freeform 521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0" name="Freeform 522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1" name="Freeform 523"/>
            <p:cNvSpPr>
              <a:spLocks/>
            </p:cNvSpPr>
            <p:nvPr/>
          </p:nvSpPr>
          <p:spPr bwMode="auto">
            <a:xfrm>
              <a:off x="3137" y="2044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2" name="Freeform 524"/>
            <p:cNvSpPr>
              <a:spLocks/>
            </p:cNvSpPr>
            <p:nvPr/>
          </p:nvSpPr>
          <p:spPr bwMode="auto">
            <a:xfrm>
              <a:off x="3119" y="2042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3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4" name="Freeform 526"/>
            <p:cNvSpPr>
              <a:spLocks/>
            </p:cNvSpPr>
            <p:nvPr/>
          </p:nvSpPr>
          <p:spPr bwMode="auto">
            <a:xfrm>
              <a:off x="3405" y="2014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5" name="Freeform 527"/>
            <p:cNvSpPr>
              <a:spLocks/>
            </p:cNvSpPr>
            <p:nvPr/>
          </p:nvSpPr>
          <p:spPr bwMode="auto">
            <a:xfrm>
              <a:off x="3418" y="2026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6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7" name="Freeform 529"/>
            <p:cNvSpPr>
              <a:spLocks/>
            </p:cNvSpPr>
            <p:nvPr/>
          </p:nvSpPr>
          <p:spPr bwMode="auto">
            <a:xfrm>
              <a:off x="3361" y="1998"/>
              <a:ext cx="12" cy="59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8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39" name="Freeform 531"/>
            <p:cNvSpPr>
              <a:spLocks/>
            </p:cNvSpPr>
            <p:nvPr/>
          </p:nvSpPr>
          <p:spPr bwMode="auto">
            <a:xfrm>
              <a:off x="3313" y="1975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0" name="Freeform 532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1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2" name="Freeform 534"/>
            <p:cNvSpPr>
              <a:spLocks/>
            </p:cNvSpPr>
            <p:nvPr/>
          </p:nvSpPr>
          <p:spPr bwMode="auto">
            <a:xfrm>
              <a:off x="3209" y="1965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3" name="Freeform 535"/>
            <p:cNvSpPr>
              <a:spLocks/>
            </p:cNvSpPr>
            <p:nvPr/>
          </p:nvSpPr>
          <p:spPr bwMode="auto">
            <a:xfrm>
              <a:off x="3166" y="1977"/>
              <a:ext cx="63" cy="60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4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5" name="Freeform 537"/>
            <p:cNvSpPr>
              <a:spLocks/>
            </p:cNvSpPr>
            <p:nvPr/>
          </p:nvSpPr>
          <p:spPr bwMode="auto">
            <a:xfrm>
              <a:off x="2870" y="2095"/>
              <a:ext cx="272" cy="65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6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7" name="Freeform 539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8" name="Freeform 540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49" name="Freeform 541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0" name="Freeform 542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1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2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3" name="Freeform 545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4" name="Freeform 546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5" name="Freeform 547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6" name="Freeform 548"/>
            <p:cNvSpPr>
              <a:spLocks/>
            </p:cNvSpPr>
            <p:nvPr/>
          </p:nvSpPr>
          <p:spPr bwMode="auto">
            <a:xfrm>
              <a:off x="2833" y="2125"/>
              <a:ext cx="46" cy="9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7" name="Freeform 549"/>
            <p:cNvSpPr>
              <a:spLocks/>
            </p:cNvSpPr>
            <p:nvPr/>
          </p:nvSpPr>
          <p:spPr bwMode="auto">
            <a:xfrm>
              <a:off x="2859" y="2079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8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59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0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1" name="Freeform 553"/>
            <p:cNvSpPr>
              <a:spLocks/>
            </p:cNvSpPr>
            <p:nvPr/>
          </p:nvSpPr>
          <p:spPr bwMode="auto">
            <a:xfrm>
              <a:off x="3050" y="2053"/>
              <a:ext cx="20" cy="62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2" name="Freeform 554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3" name="Freeform 555"/>
            <p:cNvSpPr>
              <a:spLocks/>
            </p:cNvSpPr>
            <p:nvPr/>
          </p:nvSpPr>
          <p:spPr bwMode="auto">
            <a:xfrm>
              <a:off x="2949" y="2030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4" name="Freeform 556"/>
            <p:cNvSpPr>
              <a:spLocks/>
            </p:cNvSpPr>
            <p:nvPr/>
          </p:nvSpPr>
          <p:spPr bwMode="auto">
            <a:xfrm>
              <a:off x="2882" y="2042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5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6" name="Freeform 558"/>
            <p:cNvSpPr>
              <a:spLocks/>
            </p:cNvSpPr>
            <p:nvPr/>
          </p:nvSpPr>
          <p:spPr bwMode="auto">
            <a:xfrm>
              <a:off x="2953" y="2098"/>
              <a:ext cx="59" cy="96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7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8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69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0" name="Freeform 562"/>
            <p:cNvSpPr>
              <a:spLocks/>
            </p:cNvSpPr>
            <p:nvPr/>
          </p:nvSpPr>
          <p:spPr bwMode="auto">
            <a:xfrm>
              <a:off x="2675" y="2212"/>
              <a:ext cx="27" cy="46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1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2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3" name="Freeform 565"/>
            <p:cNvSpPr>
              <a:spLocks/>
            </p:cNvSpPr>
            <p:nvPr/>
          </p:nvSpPr>
          <p:spPr bwMode="auto">
            <a:xfrm>
              <a:off x="2763" y="2205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4" name="Freeform 566"/>
            <p:cNvSpPr>
              <a:spLocks/>
            </p:cNvSpPr>
            <p:nvPr/>
          </p:nvSpPr>
          <p:spPr bwMode="auto">
            <a:xfrm>
              <a:off x="2789" y="2212"/>
              <a:ext cx="53" cy="60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5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6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7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8" name="Freeform 570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79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0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1" name="Freeform 573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2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3" name="Freeform 575"/>
            <p:cNvSpPr>
              <a:spLocks/>
            </p:cNvSpPr>
            <p:nvPr/>
          </p:nvSpPr>
          <p:spPr bwMode="auto">
            <a:xfrm>
              <a:off x="2894" y="2196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4" name="Freeform 576"/>
            <p:cNvSpPr>
              <a:spLocks/>
            </p:cNvSpPr>
            <p:nvPr/>
          </p:nvSpPr>
          <p:spPr bwMode="auto">
            <a:xfrm>
              <a:off x="2853" y="2173"/>
              <a:ext cx="11" cy="45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5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6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7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8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89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0" name="Freeform 582"/>
            <p:cNvSpPr>
              <a:spLocks/>
            </p:cNvSpPr>
            <p:nvPr/>
          </p:nvSpPr>
          <p:spPr bwMode="auto">
            <a:xfrm>
              <a:off x="2741" y="2200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1" name="Freeform 583"/>
            <p:cNvSpPr>
              <a:spLocks/>
            </p:cNvSpPr>
            <p:nvPr/>
          </p:nvSpPr>
          <p:spPr bwMode="auto">
            <a:xfrm>
              <a:off x="2708" y="2203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2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3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4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5" name="Freeform 587"/>
            <p:cNvSpPr>
              <a:spLocks/>
            </p:cNvSpPr>
            <p:nvPr/>
          </p:nvSpPr>
          <p:spPr bwMode="auto">
            <a:xfrm>
              <a:off x="4555" y="1419"/>
              <a:ext cx="293" cy="228"/>
            </a:xfrm>
            <a:custGeom>
              <a:avLst/>
              <a:gdLst>
                <a:gd name="T0" fmla="*/ 13 w 334"/>
                <a:gd name="T1" fmla="*/ 0 h 256"/>
                <a:gd name="T2" fmla="*/ 12 w 334"/>
                <a:gd name="T3" fmla="*/ 3 h 256"/>
                <a:gd name="T4" fmla="*/ 11 w 334"/>
                <a:gd name="T5" fmla="*/ 4 h 256"/>
                <a:gd name="T6" fmla="*/ 9 w 334"/>
                <a:gd name="T7" fmla="*/ 4 h 256"/>
                <a:gd name="T8" fmla="*/ 8 w 334"/>
                <a:gd name="T9" fmla="*/ 4 h 256"/>
                <a:gd name="T10" fmla="*/ 6 w 334"/>
                <a:gd name="T11" fmla="*/ 4 h 256"/>
                <a:gd name="T12" fmla="*/ 4 w 334"/>
                <a:gd name="T13" fmla="*/ 4 h 256"/>
                <a:gd name="T14" fmla="*/ 4 w 334"/>
                <a:gd name="T15" fmla="*/ 4 h 256"/>
                <a:gd name="T16" fmla="*/ 4 w 334"/>
                <a:gd name="T17" fmla="*/ 4 h 256"/>
                <a:gd name="T18" fmla="*/ 4 w 334"/>
                <a:gd name="T19" fmla="*/ 4 h 256"/>
                <a:gd name="T20" fmla="*/ 4 w 334"/>
                <a:gd name="T21" fmla="*/ 4 h 256"/>
                <a:gd name="T22" fmla="*/ 4 w 334"/>
                <a:gd name="T23" fmla="*/ 4 h 256"/>
                <a:gd name="T24" fmla="*/ 0 w 334"/>
                <a:gd name="T25" fmla="*/ 4 h 256"/>
                <a:gd name="T26" fmla="*/ 4 w 334"/>
                <a:gd name="T27" fmla="*/ 4 h 256"/>
                <a:gd name="T28" fmla="*/ 4 w 334"/>
                <a:gd name="T29" fmla="*/ 5 h 256"/>
                <a:gd name="T30" fmla="*/ 4 w 334"/>
                <a:gd name="T31" fmla="*/ 7 h 256"/>
                <a:gd name="T32" fmla="*/ 5 w 334"/>
                <a:gd name="T33" fmla="*/ 9 h 256"/>
                <a:gd name="T34" fmla="*/ 6 w 334"/>
                <a:gd name="T35" fmla="*/ 10 h 256"/>
                <a:gd name="T36" fmla="*/ 7 w 334"/>
                <a:gd name="T37" fmla="*/ 12 h 256"/>
                <a:gd name="T38" fmla="*/ 8 w 334"/>
                <a:gd name="T39" fmla="*/ 14 h 256"/>
                <a:gd name="T40" fmla="*/ 8 w 334"/>
                <a:gd name="T41" fmla="*/ 17 h 256"/>
                <a:gd name="T42" fmla="*/ 9 w 334"/>
                <a:gd name="T43" fmla="*/ 17 h 256"/>
                <a:gd name="T44" fmla="*/ 10 w 334"/>
                <a:gd name="T45" fmla="*/ 17 h 256"/>
                <a:gd name="T46" fmla="*/ 11 w 334"/>
                <a:gd name="T47" fmla="*/ 17 h 256"/>
                <a:gd name="T48" fmla="*/ 11 w 334"/>
                <a:gd name="T49" fmla="*/ 18 h 256"/>
                <a:gd name="T50" fmla="*/ 12 w 334"/>
                <a:gd name="T51" fmla="*/ 18 h 256"/>
                <a:gd name="T52" fmla="*/ 14 w 334"/>
                <a:gd name="T53" fmla="*/ 19 h 256"/>
                <a:gd name="T54" fmla="*/ 15 w 334"/>
                <a:gd name="T55" fmla="*/ 21 h 256"/>
                <a:gd name="T56" fmla="*/ 15 w 334"/>
                <a:gd name="T57" fmla="*/ 22 h 256"/>
                <a:gd name="T58" fmla="*/ 16 w 334"/>
                <a:gd name="T59" fmla="*/ 22 h 256"/>
                <a:gd name="T60" fmla="*/ 17 w 334"/>
                <a:gd name="T61" fmla="*/ 21 h 256"/>
                <a:gd name="T62" fmla="*/ 18 w 334"/>
                <a:gd name="T63" fmla="*/ 19 h 256"/>
                <a:gd name="T64" fmla="*/ 20 w 334"/>
                <a:gd name="T65" fmla="*/ 19 h 256"/>
                <a:gd name="T66" fmla="*/ 22 w 334"/>
                <a:gd name="T67" fmla="*/ 19 h 256"/>
                <a:gd name="T68" fmla="*/ 24 w 334"/>
                <a:gd name="T69" fmla="*/ 19 h 256"/>
                <a:gd name="T70" fmla="*/ 25 w 334"/>
                <a:gd name="T71" fmla="*/ 20 h 256"/>
                <a:gd name="T72" fmla="*/ 28 w 334"/>
                <a:gd name="T73" fmla="*/ 21 h 256"/>
                <a:gd name="T74" fmla="*/ 27 w 334"/>
                <a:gd name="T75" fmla="*/ 21 h 256"/>
                <a:gd name="T76" fmla="*/ 26 w 334"/>
                <a:gd name="T77" fmla="*/ 19 h 256"/>
                <a:gd name="T78" fmla="*/ 26 w 334"/>
                <a:gd name="T79" fmla="*/ 18 h 256"/>
                <a:gd name="T80" fmla="*/ 25 w 334"/>
                <a:gd name="T81" fmla="*/ 17 h 256"/>
                <a:gd name="T82" fmla="*/ 25 w 334"/>
                <a:gd name="T83" fmla="*/ 15 h 256"/>
                <a:gd name="T84" fmla="*/ 25 w 334"/>
                <a:gd name="T85" fmla="*/ 13 h 256"/>
                <a:gd name="T86" fmla="*/ 26 w 334"/>
                <a:gd name="T87" fmla="*/ 11 h 256"/>
                <a:gd name="T88" fmla="*/ 27 w 334"/>
                <a:gd name="T89" fmla="*/ 10 h 256"/>
                <a:gd name="T90" fmla="*/ 25 w 334"/>
                <a:gd name="T91" fmla="*/ 9 h 256"/>
                <a:gd name="T92" fmla="*/ 24 w 334"/>
                <a:gd name="T93" fmla="*/ 9 h 256"/>
                <a:gd name="T94" fmla="*/ 23 w 334"/>
                <a:gd name="T95" fmla="*/ 8 h 256"/>
                <a:gd name="T96" fmla="*/ 22 w 334"/>
                <a:gd name="T97" fmla="*/ 8 h 256"/>
                <a:gd name="T98" fmla="*/ 21 w 334"/>
                <a:gd name="T99" fmla="*/ 7 h 256"/>
                <a:gd name="T100" fmla="*/ 20 w 334"/>
                <a:gd name="T101" fmla="*/ 5 h 256"/>
                <a:gd name="T102" fmla="*/ 19 w 334"/>
                <a:gd name="T103" fmla="*/ 4 h 256"/>
                <a:gd name="T104" fmla="*/ 19 w 334"/>
                <a:gd name="T105" fmla="*/ 4 h 256"/>
                <a:gd name="T106" fmla="*/ 18 w 334"/>
                <a:gd name="T107" fmla="*/ 4 h 256"/>
                <a:gd name="T108" fmla="*/ 18 w 334"/>
                <a:gd name="T109" fmla="*/ 4 h 256"/>
                <a:gd name="T110" fmla="*/ 17 w 334"/>
                <a:gd name="T111" fmla="*/ 4 h 256"/>
                <a:gd name="T112" fmla="*/ 16 w 334"/>
                <a:gd name="T113" fmla="*/ 4 h 256"/>
                <a:gd name="T114" fmla="*/ 16 w 334"/>
                <a:gd name="T115" fmla="*/ 4 h 256"/>
                <a:gd name="T116" fmla="*/ 15 w 334"/>
                <a:gd name="T117" fmla="*/ 4 h 256"/>
                <a:gd name="T118" fmla="*/ 14 w 334"/>
                <a:gd name="T119" fmla="*/ 4 h 256"/>
                <a:gd name="T120" fmla="*/ 13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6" name="Freeform 588"/>
            <p:cNvSpPr>
              <a:spLocks/>
            </p:cNvSpPr>
            <p:nvPr/>
          </p:nvSpPr>
          <p:spPr bwMode="auto">
            <a:xfrm>
              <a:off x="4405" y="1083"/>
              <a:ext cx="257" cy="314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7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8" name="Freeform 590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99" name="Freeform 591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0" name="Freeform 592"/>
            <p:cNvSpPr>
              <a:spLocks/>
            </p:cNvSpPr>
            <p:nvPr/>
          </p:nvSpPr>
          <p:spPr bwMode="auto">
            <a:xfrm>
              <a:off x="4334" y="1293"/>
              <a:ext cx="25" cy="24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1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2" name="Freeform 594"/>
            <p:cNvSpPr>
              <a:spLocks/>
            </p:cNvSpPr>
            <p:nvPr/>
          </p:nvSpPr>
          <p:spPr bwMode="auto">
            <a:xfrm>
              <a:off x="4325" y="1357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3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4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5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6" name="Freeform 598"/>
            <p:cNvSpPr>
              <a:spLocks/>
            </p:cNvSpPr>
            <p:nvPr/>
          </p:nvSpPr>
          <p:spPr bwMode="auto">
            <a:xfrm>
              <a:off x="4343" y="1384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7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8" name="Freeform 600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09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0" name="Freeform 602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1" name="Freeform 603"/>
            <p:cNvSpPr>
              <a:spLocks/>
            </p:cNvSpPr>
            <p:nvPr/>
          </p:nvSpPr>
          <p:spPr bwMode="auto">
            <a:xfrm>
              <a:off x="4336" y="1258"/>
              <a:ext cx="15" cy="25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2" name="Freeform 604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3" name="Freeform 605"/>
            <p:cNvSpPr>
              <a:spLocks/>
            </p:cNvSpPr>
            <p:nvPr/>
          </p:nvSpPr>
          <p:spPr bwMode="auto">
            <a:xfrm>
              <a:off x="4403" y="1433"/>
              <a:ext cx="215" cy="178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4" name="Freeform 606"/>
            <p:cNvSpPr>
              <a:spLocks/>
            </p:cNvSpPr>
            <p:nvPr/>
          </p:nvSpPr>
          <p:spPr bwMode="auto">
            <a:xfrm>
              <a:off x="4290" y="1455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5" name="Freeform 607"/>
            <p:cNvSpPr>
              <a:spLocks/>
            </p:cNvSpPr>
            <p:nvPr/>
          </p:nvSpPr>
          <p:spPr bwMode="auto">
            <a:xfrm>
              <a:off x="4439" y="1134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6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7" name="Freeform 609"/>
            <p:cNvSpPr>
              <a:spLocks/>
            </p:cNvSpPr>
            <p:nvPr/>
          </p:nvSpPr>
          <p:spPr bwMode="auto">
            <a:xfrm>
              <a:off x="4587" y="1453"/>
              <a:ext cx="231" cy="179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8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19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0" name="Freeform 612"/>
            <p:cNvSpPr>
              <a:spLocks/>
            </p:cNvSpPr>
            <p:nvPr/>
          </p:nvSpPr>
          <p:spPr bwMode="auto">
            <a:xfrm>
              <a:off x="3322" y="2221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1" name="Freeform 613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2" name="Freeform 614"/>
            <p:cNvSpPr>
              <a:spLocks/>
            </p:cNvSpPr>
            <p:nvPr/>
          </p:nvSpPr>
          <p:spPr bwMode="auto">
            <a:xfrm>
              <a:off x="3339" y="2267"/>
              <a:ext cx="124" cy="159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3" name="Freeform 615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4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5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6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7" name="Freeform 619"/>
            <p:cNvSpPr>
              <a:spLocks/>
            </p:cNvSpPr>
            <p:nvPr/>
          </p:nvSpPr>
          <p:spPr bwMode="auto">
            <a:xfrm>
              <a:off x="3643" y="2170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8" name="Freeform 620"/>
            <p:cNvSpPr>
              <a:spLocks/>
            </p:cNvSpPr>
            <p:nvPr/>
          </p:nvSpPr>
          <p:spPr bwMode="auto">
            <a:xfrm>
              <a:off x="3497" y="2188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29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0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1" name="Freeform 623"/>
            <p:cNvSpPr>
              <a:spLocks/>
            </p:cNvSpPr>
            <p:nvPr/>
          </p:nvSpPr>
          <p:spPr bwMode="auto">
            <a:xfrm>
              <a:off x="3635" y="2119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2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3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4" name="Freeform 626"/>
            <p:cNvSpPr>
              <a:spLocks/>
            </p:cNvSpPr>
            <p:nvPr/>
          </p:nvSpPr>
          <p:spPr bwMode="auto">
            <a:xfrm>
              <a:off x="3582" y="2093"/>
              <a:ext cx="20" cy="22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5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6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7" name="Freeform 629"/>
            <p:cNvSpPr>
              <a:spLocks/>
            </p:cNvSpPr>
            <p:nvPr/>
          </p:nvSpPr>
          <p:spPr bwMode="auto">
            <a:xfrm>
              <a:off x="4292" y="1980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8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39" name="Freeform 631"/>
            <p:cNvSpPr>
              <a:spLocks/>
            </p:cNvSpPr>
            <p:nvPr/>
          </p:nvSpPr>
          <p:spPr bwMode="auto">
            <a:xfrm>
              <a:off x="3853" y="1698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0" name="Freeform 632"/>
            <p:cNvSpPr>
              <a:spLocks/>
            </p:cNvSpPr>
            <p:nvPr/>
          </p:nvSpPr>
          <p:spPr bwMode="auto">
            <a:xfrm>
              <a:off x="4003" y="2009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1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2" name="Freeform 634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3" name="Freeform 635"/>
            <p:cNvSpPr>
              <a:spLocks/>
            </p:cNvSpPr>
            <p:nvPr/>
          </p:nvSpPr>
          <p:spPr bwMode="auto">
            <a:xfrm>
              <a:off x="4405" y="2042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4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5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6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7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8" name="Freeform 640"/>
            <p:cNvSpPr>
              <a:spLocks/>
            </p:cNvSpPr>
            <p:nvPr/>
          </p:nvSpPr>
          <p:spPr bwMode="auto">
            <a:xfrm>
              <a:off x="4432" y="2030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49" name="Freeform 641"/>
            <p:cNvSpPr>
              <a:spLocks/>
            </p:cNvSpPr>
            <p:nvPr/>
          </p:nvSpPr>
          <p:spPr bwMode="auto">
            <a:xfrm>
              <a:off x="4397" y="1986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0" name="Freeform 642"/>
            <p:cNvSpPr>
              <a:spLocks/>
            </p:cNvSpPr>
            <p:nvPr/>
          </p:nvSpPr>
          <p:spPr bwMode="auto">
            <a:xfrm>
              <a:off x="4351" y="2003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1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2" name="Freeform 644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3" name="Freeform 645"/>
            <p:cNvSpPr>
              <a:spLocks/>
            </p:cNvSpPr>
            <p:nvPr/>
          </p:nvSpPr>
          <p:spPr bwMode="auto">
            <a:xfrm>
              <a:off x="4436" y="2095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4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5" name="Freeform 647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6" name="Freeform 648"/>
            <p:cNvSpPr>
              <a:spLocks/>
            </p:cNvSpPr>
            <p:nvPr/>
          </p:nvSpPr>
          <p:spPr bwMode="auto">
            <a:xfrm>
              <a:off x="3910" y="1947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7" name="Freeform 649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8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59" name="Freeform 651"/>
            <p:cNvSpPr>
              <a:spLocks/>
            </p:cNvSpPr>
            <p:nvPr/>
          </p:nvSpPr>
          <p:spPr bwMode="auto">
            <a:xfrm>
              <a:off x="4048" y="2016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60" name="Freeform 652"/>
            <p:cNvSpPr>
              <a:spLocks/>
            </p:cNvSpPr>
            <p:nvPr/>
          </p:nvSpPr>
          <p:spPr bwMode="auto">
            <a:xfrm>
              <a:off x="4459" y="1656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61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sp>
        <p:nvSpPr>
          <p:cNvPr id="651" name="Rectangle 4"/>
          <p:cNvSpPr>
            <a:spLocks noChangeArrowheads="1"/>
          </p:cNvSpPr>
          <p:nvPr/>
        </p:nvSpPr>
        <p:spPr bwMode="auto">
          <a:xfrm>
            <a:off x="2919413" y="2760663"/>
            <a:ext cx="685800" cy="2667000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>
              <a:defRPr/>
            </a:pPr>
            <a:endParaRPr lang="en-US" altLang="en-US">
              <a:solidFill>
                <a:srgbClr val="000000"/>
              </a:solidFill>
              <a:cs typeface="+mn-cs"/>
            </a:endParaRPr>
          </a:p>
        </p:txBody>
      </p:sp>
      <p:pic>
        <p:nvPicPr>
          <p:cNvPr id="652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5800" y="2741613"/>
            <a:ext cx="1905000" cy="281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5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1.11111E-6 L -0.24305 0.00162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6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53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143000" y="5867400"/>
            <a:ext cx="1160463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in hoa</a:t>
            </a:r>
          </a:p>
        </p:txBody>
      </p:sp>
      <p:sp>
        <p:nvSpPr>
          <p:cNvPr id="8" name="Rectangle 7"/>
          <p:cNvSpPr/>
          <p:nvPr/>
        </p:nvSpPr>
        <p:spPr>
          <a:xfrm>
            <a:off x="3963988" y="5867400"/>
            <a:ext cx="1574800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in thường</a:t>
            </a:r>
          </a:p>
        </p:txBody>
      </p:sp>
      <p:sp>
        <p:nvSpPr>
          <p:cNvPr id="9" name="Rectangle 8"/>
          <p:cNvSpPr/>
          <p:nvPr/>
        </p:nvSpPr>
        <p:spPr>
          <a:xfrm>
            <a:off x="6477000" y="5867400"/>
            <a:ext cx="1922463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viết thường</a:t>
            </a:r>
          </a:p>
        </p:txBody>
      </p:sp>
      <p:sp>
        <p:nvSpPr>
          <p:cNvPr id="16" name="Text Box 4"/>
          <p:cNvSpPr txBox="1">
            <a:spLocks noChangeArrowheads="1"/>
          </p:cNvSpPr>
          <p:nvPr/>
        </p:nvSpPr>
        <p:spPr bwMode="auto">
          <a:xfrm>
            <a:off x="398463" y="1143000"/>
            <a:ext cx="3200400" cy="4400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0" hangingPunct="0">
              <a:spcBef>
                <a:spcPct val="50000"/>
              </a:spcBef>
              <a:defRPr/>
            </a:pPr>
            <a:r>
              <a:rPr lang="en-US" altLang="en-US" sz="28000" b="1" dirty="0" smtClean="0">
                <a:solidFill>
                  <a:srgbClr val="2D2D8A"/>
                </a:solidFill>
                <a:latin typeface=".VnAvant" pitchFamily="34" charset="0"/>
                <a:cs typeface="+mn-cs"/>
              </a:rPr>
              <a:t>N</a:t>
            </a:r>
          </a:p>
        </p:txBody>
      </p:sp>
      <p:sp>
        <p:nvSpPr>
          <p:cNvPr id="17" name="Text Box 3"/>
          <p:cNvSpPr txBox="1">
            <a:spLocks noChangeArrowheads="1"/>
          </p:cNvSpPr>
          <p:nvPr/>
        </p:nvSpPr>
        <p:spPr bwMode="auto">
          <a:xfrm>
            <a:off x="3341688" y="388938"/>
            <a:ext cx="2819400" cy="5478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  <a:defRPr/>
            </a:pPr>
            <a:r>
              <a:rPr lang="en-US" altLang="en-US" sz="35000" b="1" dirty="0" smtClean="0">
                <a:solidFill>
                  <a:srgbClr val="FF0000"/>
                </a:solidFill>
                <a:latin typeface=".VnAvant" pitchFamily="34" charset="0"/>
                <a:cs typeface="+mn-cs"/>
              </a:rPr>
              <a:t>n</a:t>
            </a:r>
          </a:p>
        </p:txBody>
      </p:sp>
      <p:pic>
        <p:nvPicPr>
          <p:cNvPr id="18" name="Picture 4" descr="snap2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1088" y="2209800"/>
            <a:ext cx="2819400" cy="2586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6" grpId="0"/>
      <p:bldP spid="1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ChangeArrowheads="1"/>
          </p:cNvSpPr>
          <p:nvPr/>
        </p:nvSpPr>
        <p:spPr bwMode="auto">
          <a:xfrm>
            <a:off x="0" y="-7938"/>
            <a:ext cx="9144000" cy="6858001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altLang="en-US">
              <a:solidFill>
                <a:srgbClr val="000000"/>
              </a:solidFill>
              <a:cs typeface="+mn-cs"/>
            </a:endParaRPr>
          </a:p>
        </p:txBody>
      </p:sp>
      <p:sp>
        <p:nvSpPr>
          <p:cNvPr id="8397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6000" b="1" smtClean="0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So sánh chữ cái</a:t>
            </a: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1725613" y="1041400"/>
            <a:ext cx="1543050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 sz="30000" b="1">
                <a:solidFill>
                  <a:srgbClr val="FF0000"/>
                </a:solidFill>
                <a:latin typeface=".VnAvant" pitchFamily="34" charset="0"/>
              </a:rPr>
              <a:t>l</a:t>
            </a:r>
            <a:endParaRPr lang="vi-VN" altLang="en-US" sz="30000" b="1">
              <a:solidFill>
                <a:srgbClr val="FF0000"/>
              </a:solidFill>
            </a:endParaRP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4192588" y="1195388"/>
            <a:ext cx="3124200" cy="440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0" hangingPunct="0"/>
            <a:r>
              <a:rPr lang="en-US" altLang="en-US" sz="28000" b="1">
                <a:solidFill>
                  <a:srgbClr val="0000FF"/>
                </a:solidFill>
                <a:latin typeface=".VnAvant" pitchFamily="34" charset="0"/>
              </a:rPr>
              <a:t>m</a:t>
            </a:r>
            <a:endParaRPr lang="vi-VN" altLang="en-US" sz="28000" b="1">
              <a:solidFill>
                <a:srgbClr val="0000FF"/>
              </a:solidFill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WordArt 2"/>
          <p:cNvSpPr>
            <a:spLocks noChangeArrowheads="1" noChangeShapeType="1" noTextEdit="1"/>
          </p:cNvSpPr>
          <p:nvPr/>
        </p:nvSpPr>
        <p:spPr bwMode="auto">
          <a:xfrm>
            <a:off x="1600200" y="381000"/>
            <a:ext cx="381000" cy="1981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/>
              </a:rPr>
              <a:t>l</a:t>
            </a:r>
          </a:p>
        </p:txBody>
      </p:sp>
      <p:sp>
        <p:nvSpPr>
          <p:cNvPr id="21507" name="Text Box 3"/>
          <p:cNvSpPr txBox="1">
            <a:spLocks noChangeArrowheads="1"/>
          </p:cNvSpPr>
          <p:nvPr/>
        </p:nvSpPr>
        <p:spPr bwMode="auto">
          <a:xfrm>
            <a:off x="2971800" y="2667000"/>
            <a:ext cx="9144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endParaRPr lang="vi-VN" altLang="en-US" sz="180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54277" name="WordArt 5"/>
          <p:cNvSpPr>
            <a:spLocks noChangeArrowheads="1" noChangeShapeType="1" noTextEdit="1"/>
          </p:cNvSpPr>
          <p:nvPr/>
        </p:nvSpPr>
        <p:spPr bwMode="auto">
          <a:xfrm>
            <a:off x="6019800" y="838200"/>
            <a:ext cx="1752600" cy="1219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008000"/>
                </a:solidFill>
                <a:latin typeface=".VnAvant"/>
              </a:rPr>
              <a:t>m</a:t>
            </a:r>
          </a:p>
        </p:txBody>
      </p:sp>
      <p:pic>
        <p:nvPicPr>
          <p:cNvPr id="54284" name="Picture 1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34275" y="3282950"/>
            <a:ext cx="89535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85" name="Picture 1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81763" y="3282950"/>
            <a:ext cx="89535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WordArt 2"/>
          <p:cNvSpPr>
            <a:spLocks noChangeArrowheads="1" noChangeShapeType="1" noTextEdit="1"/>
          </p:cNvSpPr>
          <p:nvPr/>
        </p:nvSpPr>
        <p:spPr bwMode="auto">
          <a:xfrm>
            <a:off x="1600200" y="2827338"/>
            <a:ext cx="381000" cy="1981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/>
              </a:rPr>
              <a:t>l</a:t>
            </a:r>
          </a:p>
        </p:txBody>
      </p:sp>
      <p:sp>
        <p:nvSpPr>
          <p:cNvPr id="15" name="WordArt 2"/>
          <p:cNvSpPr>
            <a:spLocks noChangeArrowheads="1" noChangeShapeType="1" noTextEdit="1"/>
          </p:cNvSpPr>
          <p:nvPr/>
        </p:nvSpPr>
        <p:spPr bwMode="auto">
          <a:xfrm>
            <a:off x="6037263" y="3282950"/>
            <a:ext cx="366712" cy="14192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/>
              </a:rPr>
              <a:t>l</a:t>
            </a:r>
          </a:p>
        </p:txBody>
      </p:sp>
      <p:sp>
        <p:nvSpPr>
          <p:cNvPr id="16" name="WordArt 2"/>
          <p:cNvSpPr>
            <a:spLocks noChangeArrowheads="1" noChangeShapeType="1" noTextEdit="1"/>
          </p:cNvSpPr>
          <p:nvPr/>
        </p:nvSpPr>
        <p:spPr bwMode="auto">
          <a:xfrm>
            <a:off x="1600200" y="2827338"/>
            <a:ext cx="381000" cy="1981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.VnAvant"/>
              </a:rPr>
              <a:t>l</a:t>
            </a:r>
          </a:p>
        </p:txBody>
      </p:sp>
      <p:sp>
        <p:nvSpPr>
          <p:cNvPr id="17" name="WordArt 2"/>
          <p:cNvSpPr>
            <a:spLocks noChangeArrowheads="1" noChangeShapeType="1" noTextEdit="1"/>
          </p:cNvSpPr>
          <p:nvPr/>
        </p:nvSpPr>
        <p:spPr bwMode="auto">
          <a:xfrm>
            <a:off x="6037263" y="3282950"/>
            <a:ext cx="349250" cy="14192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7434"/>
                </a:solidFill>
                <a:latin typeface=".VnAvant"/>
              </a:rPr>
              <a:t>l</a:t>
            </a:r>
          </a:p>
        </p:txBody>
      </p:sp>
      <p:grpSp>
        <p:nvGrpSpPr>
          <p:cNvPr id="85003" name="Group 5"/>
          <p:cNvGrpSpPr>
            <a:grpSpLocks/>
          </p:cNvGrpSpPr>
          <p:nvPr/>
        </p:nvGrpSpPr>
        <p:grpSpPr bwMode="auto">
          <a:xfrm rot="5400000">
            <a:off x="-304800" y="4098925"/>
            <a:ext cx="2971800" cy="3048000"/>
            <a:chOff x="2640" y="432"/>
            <a:chExt cx="2208" cy="2024"/>
          </a:xfrm>
        </p:grpSpPr>
        <p:sp>
          <p:nvSpPr>
            <p:cNvPr id="12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3683" y="2093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4353" y="1021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" name="Freeform 9"/>
            <p:cNvSpPr>
              <a:spLocks/>
            </p:cNvSpPr>
            <p:nvPr/>
          </p:nvSpPr>
          <p:spPr bwMode="auto">
            <a:xfrm>
              <a:off x="4317" y="1061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" name="Freeform 10"/>
            <p:cNvSpPr>
              <a:spLocks/>
            </p:cNvSpPr>
            <p:nvPr/>
          </p:nvSpPr>
          <p:spPr bwMode="auto">
            <a:xfrm>
              <a:off x="4313" y="1077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4346" y="1149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" name="Freeform 14"/>
            <p:cNvSpPr>
              <a:spLocks/>
            </p:cNvSpPr>
            <p:nvPr/>
          </p:nvSpPr>
          <p:spPr bwMode="auto">
            <a:xfrm>
              <a:off x="4397" y="1262"/>
              <a:ext cx="40" cy="18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" name="Freeform 15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" name="Freeform 17"/>
            <p:cNvSpPr>
              <a:spLocks/>
            </p:cNvSpPr>
            <p:nvPr/>
          </p:nvSpPr>
          <p:spPr bwMode="auto">
            <a:xfrm>
              <a:off x="4350" y="1177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" name="Freeform 19"/>
            <p:cNvSpPr>
              <a:spLocks/>
            </p:cNvSpPr>
            <p:nvPr/>
          </p:nvSpPr>
          <p:spPr bwMode="auto">
            <a:xfrm>
              <a:off x="4395" y="1242"/>
              <a:ext cx="48" cy="14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" name="Freeform 22"/>
            <p:cNvSpPr>
              <a:spLocks/>
            </p:cNvSpPr>
            <p:nvPr/>
          </p:nvSpPr>
          <p:spPr bwMode="auto">
            <a:xfrm>
              <a:off x="4329" y="982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" name="Freeform 23"/>
            <p:cNvSpPr>
              <a:spLocks/>
            </p:cNvSpPr>
            <p:nvPr/>
          </p:nvSpPr>
          <p:spPr bwMode="auto">
            <a:xfrm>
              <a:off x="4438" y="1238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" name="Freeform 24"/>
            <p:cNvSpPr>
              <a:spLocks/>
            </p:cNvSpPr>
            <p:nvPr/>
          </p:nvSpPr>
          <p:spPr bwMode="auto">
            <a:xfrm>
              <a:off x="4429" y="1272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" name="Freeform 25"/>
            <p:cNvSpPr>
              <a:spLocks/>
            </p:cNvSpPr>
            <p:nvPr/>
          </p:nvSpPr>
          <p:spPr bwMode="auto">
            <a:xfrm>
              <a:off x="4445" y="1216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" name="Freeform 26"/>
            <p:cNvSpPr>
              <a:spLocks/>
            </p:cNvSpPr>
            <p:nvPr/>
          </p:nvSpPr>
          <p:spPr bwMode="auto">
            <a:xfrm>
              <a:off x="4445" y="1193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" name="Freeform 27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" name="Freeform 28"/>
            <p:cNvSpPr>
              <a:spLocks/>
            </p:cNvSpPr>
            <p:nvPr/>
          </p:nvSpPr>
          <p:spPr bwMode="auto">
            <a:xfrm>
              <a:off x="4439" y="1135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" name="Freeform 29"/>
            <p:cNvSpPr>
              <a:spLocks/>
            </p:cNvSpPr>
            <p:nvPr/>
          </p:nvSpPr>
          <p:spPr bwMode="auto">
            <a:xfrm>
              <a:off x="4430" y="1098"/>
              <a:ext cx="58" cy="44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" name="Freeform 30"/>
            <p:cNvSpPr>
              <a:spLocks/>
            </p:cNvSpPr>
            <p:nvPr/>
          </p:nvSpPr>
          <p:spPr bwMode="auto">
            <a:xfrm>
              <a:off x="4420" y="1063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" name="Freeform 32"/>
            <p:cNvSpPr>
              <a:spLocks/>
            </p:cNvSpPr>
            <p:nvPr/>
          </p:nvSpPr>
          <p:spPr bwMode="auto">
            <a:xfrm>
              <a:off x="4402" y="1008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" name="Freeform 33"/>
            <p:cNvSpPr>
              <a:spLocks/>
            </p:cNvSpPr>
            <p:nvPr/>
          </p:nvSpPr>
          <p:spPr bwMode="auto">
            <a:xfrm>
              <a:off x="4383" y="986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" name="Freeform 36"/>
            <p:cNvSpPr>
              <a:spLocks/>
            </p:cNvSpPr>
            <p:nvPr/>
          </p:nvSpPr>
          <p:spPr bwMode="auto">
            <a:xfrm>
              <a:off x="4445" y="851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" name="Freeform 37"/>
            <p:cNvSpPr>
              <a:spLocks/>
            </p:cNvSpPr>
            <p:nvPr/>
          </p:nvSpPr>
          <p:spPr bwMode="auto">
            <a:xfrm>
              <a:off x="4448" y="891"/>
              <a:ext cx="68" cy="56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" name="Freeform 38"/>
            <p:cNvSpPr>
              <a:spLocks/>
            </p:cNvSpPr>
            <p:nvPr/>
          </p:nvSpPr>
          <p:spPr bwMode="auto">
            <a:xfrm>
              <a:off x="4453" y="956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" name="Freeform 39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" name="Freeform 40"/>
            <p:cNvSpPr>
              <a:spLocks/>
            </p:cNvSpPr>
            <p:nvPr/>
          </p:nvSpPr>
          <p:spPr bwMode="auto">
            <a:xfrm>
              <a:off x="4484" y="1056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" name="Freeform 42"/>
            <p:cNvSpPr>
              <a:spLocks/>
            </p:cNvSpPr>
            <p:nvPr/>
          </p:nvSpPr>
          <p:spPr bwMode="auto">
            <a:xfrm>
              <a:off x="4445" y="830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" name="Freeform 44"/>
            <p:cNvSpPr>
              <a:spLocks/>
            </p:cNvSpPr>
            <p:nvPr/>
          </p:nvSpPr>
          <p:spPr bwMode="auto">
            <a:xfrm>
              <a:off x="4448" y="932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" name="Freeform 45"/>
            <p:cNvSpPr>
              <a:spLocks/>
            </p:cNvSpPr>
            <p:nvPr/>
          </p:nvSpPr>
          <p:spPr bwMode="auto">
            <a:xfrm>
              <a:off x="4469" y="1021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" name="Freeform 46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" name="Freeform 47"/>
            <p:cNvSpPr>
              <a:spLocks/>
            </p:cNvSpPr>
            <p:nvPr/>
          </p:nvSpPr>
          <p:spPr bwMode="auto">
            <a:xfrm>
              <a:off x="4390" y="786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" name="Freeform 49"/>
            <p:cNvSpPr>
              <a:spLocks/>
            </p:cNvSpPr>
            <p:nvPr/>
          </p:nvSpPr>
          <p:spPr bwMode="auto">
            <a:xfrm>
              <a:off x="4383" y="854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" name="Freeform 53"/>
            <p:cNvSpPr>
              <a:spLocks/>
            </p:cNvSpPr>
            <p:nvPr/>
          </p:nvSpPr>
          <p:spPr bwMode="auto">
            <a:xfrm>
              <a:off x="4420" y="1020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" name="Freeform 54"/>
            <p:cNvSpPr>
              <a:spLocks/>
            </p:cNvSpPr>
            <p:nvPr/>
          </p:nvSpPr>
          <p:spPr bwMode="auto">
            <a:xfrm>
              <a:off x="4427" y="1047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" name="Freeform 55"/>
            <p:cNvSpPr>
              <a:spLocks/>
            </p:cNvSpPr>
            <p:nvPr/>
          </p:nvSpPr>
          <p:spPr bwMode="auto">
            <a:xfrm>
              <a:off x="4441" y="1069"/>
              <a:ext cx="44" cy="16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6" name="Freeform 56"/>
            <p:cNvSpPr>
              <a:spLocks/>
            </p:cNvSpPr>
            <p:nvPr/>
          </p:nvSpPr>
          <p:spPr bwMode="auto">
            <a:xfrm>
              <a:off x="4445" y="1086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7" name="Freeform 57"/>
            <p:cNvSpPr>
              <a:spLocks/>
            </p:cNvSpPr>
            <p:nvPr/>
          </p:nvSpPr>
          <p:spPr bwMode="auto">
            <a:xfrm>
              <a:off x="4402" y="755"/>
              <a:ext cx="46" cy="76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8" name="Freeform 58"/>
            <p:cNvSpPr>
              <a:spLocks/>
            </p:cNvSpPr>
            <p:nvPr/>
          </p:nvSpPr>
          <p:spPr bwMode="auto">
            <a:xfrm>
              <a:off x="4425" y="746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9" name="Freeform 59"/>
            <p:cNvSpPr>
              <a:spLocks/>
            </p:cNvSpPr>
            <p:nvPr/>
          </p:nvSpPr>
          <p:spPr bwMode="auto">
            <a:xfrm>
              <a:off x="4580" y="949"/>
              <a:ext cx="84" cy="291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0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" name="Freeform 61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" name="Freeform 64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" name="Freeform 65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" name="Freeform 66"/>
            <p:cNvSpPr>
              <a:spLocks/>
            </p:cNvSpPr>
            <p:nvPr/>
          </p:nvSpPr>
          <p:spPr bwMode="auto">
            <a:xfrm>
              <a:off x="4546" y="1216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" name="Freeform 67"/>
            <p:cNvSpPr>
              <a:spLocks/>
            </p:cNvSpPr>
            <p:nvPr/>
          </p:nvSpPr>
          <p:spPr bwMode="auto">
            <a:xfrm>
              <a:off x="4587" y="990"/>
              <a:ext cx="73" cy="66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" name="Freeform 68"/>
            <p:cNvSpPr>
              <a:spLocks/>
            </p:cNvSpPr>
            <p:nvPr/>
          </p:nvSpPr>
          <p:spPr bwMode="auto">
            <a:xfrm>
              <a:off x="4573" y="1037"/>
              <a:ext cx="84" cy="69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9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0" name="Freeform 70"/>
            <p:cNvSpPr>
              <a:spLocks/>
            </p:cNvSpPr>
            <p:nvPr/>
          </p:nvSpPr>
          <p:spPr bwMode="auto">
            <a:xfrm>
              <a:off x="4557" y="1160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1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2" name="Freeform 72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3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4" name="Freeform 74"/>
            <p:cNvSpPr>
              <a:spLocks/>
            </p:cNvSpPr>
            <p:nvPr/>
          </p:nvSpPr>
          <p:spPr bwMode="auto">
            <a:xfrm>
              <a:off x="4650" y="932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5" name="Freeform 75"/>
            <p:cNvSpPr>
              <a:spLocks/>
            </p:cNvSpPr>
            <p:nvPr/>
          </p:nvSpPr>
          <p:spPr bwMode="auto">
            <a:xfrm>
              <a:off x="4616" y="1206"/>
              <a:ext cx="58" cy="16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6" name="Freeform 76"/>
            <p:cNvSpPr>
              <a:spLocks/>
            </p:cNvSpPr>
            <p:nvPr/>
          </p:nvSpPr>
          <p:spPr bwMode="auto">
            <a:xfrm>
              <a:off x="4604" y="1217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7" name="Freeform 77"/>
            <p:cNvSpPr>
              <a:spLocks/>
            </p:cNvSpPr>
            <p:nvPr/>
          </p:nvSpPr>
          <p:spPr bwMode="auto">
            <a:xfrm>
              <a:off x="4618" y="1182"/>
              <a:ext cx="58" cy="15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8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9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0" name="Freeform 80"/>
            <p:cNvSpPr>
              <a:spLocks/>
            </p:cNvSpPr>
            <p:nvPr/>
          </p:nvSpPr>
          <p:spPr bwMode="auto">
            <a:xfrm>
              <a:off x="4646" y="1116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1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2" name="Freeform 82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3" name="Freeform 83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4" name="Freeform 84"/>
            <p:cNvSpPr>
              <a:spLocks/>
            </p:cNvSpPr>
            <p:nvPr/>
          </p:nvSpPr>
          <p:spPr bwMode="auto">
            <a:xfrm>
              <a:off x="4653" y="966"/>
              <a:ext cx="63" cy="59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5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6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7" name="Freeform 87"/>
            <p:cNvSpPr>
              <a:spLocks/>
            </p:cNvSpPr>
            <p:nvPr/>
          </p:nvSpPr>
          <p:spPr bwMode="auto">
            <a:xfrm>
              <a:off x="4531" y="670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8" name="Freeform 88"/>
            <p:cNvSpPr>
              <a:spLocks/>
            </p:cNvSpPr>
            <p:nvPr/>
          </p:nvSpPr>
          <p:spPr bwMode="auto">
            <a:xfrm>
              <a:off x="4530" y="689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9" name="Freeform 89"/>
            <p:cNvSpPr>
              <a:spLocks/>
            </p:cNvSpPr>
            <p:nvPr/>
          </p:nvSpPr>
          <p:spPr bwMode="auto">
            <a:xfrm>
              <a:off x="4515" y="730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0" name="Freeform 90"/>
            <p:cNvSpPr>
              <a:spLocks/>
            </p:cNvSpPr>
            <p:nvPr/>
          </p:nvSpPr>
          <p:spPr bwMode="auto">
            <a:xfrm>
              <a:off x="4502" y="775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1" name="Freeform 91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2" name="Freeform 92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3" name="Freeform 93"/>
            <p:cNvSpPr>
              <a:spLocks/>
            </p:cNvSpPr>
            <p:nvPr/>
          </p:nvSpPr>
          <p:spPr bwMode="auto">
            <a:xfrm>
              <a:off x="4511" y="872"/>
              <a:ext cx="45" cy="43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4" name="Freeform 94"/>
            <p:cNvSpPr>
              <a:spLocks/>
            </p:cNvSpPr>
            <p:nvPr/>
          </p:nvSpPr>
          <p:spPr bwMode="auto">
            <a:xfrm>
              <a:off x="4515" y="902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5" name="Freeform 95"/>
            <p:cNvSpPr>
              <a:spLocks/>
            </p:cNvSpPr>
            <p:nvPr/>
          </p:nvSpPr>
          <p:spPr bwMode="auto">
            <a:xfrm>
              <a:off x="4541" y="649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6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7" name="Freeform 97"/>
            <p:cNvSpPr>
              <a:spLocks/>
            </p:cNvSpPr>
            <p:nvPr/>
          </p:nvSpPr>
          <p:spPr bwMode="auto">
            <a:xfrm>
              <a:off x="4566" y="629"/>
              <a:ext cx="9" cy="46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8" name="Freeform 98"/>
            <p:cNvSpPr>
              <a:spLocks/>
            </p:cNvSpPr>
            <p:nvPr/>
          </p:nvSpPr>
          <p:spPr bwMode="auto">
            <a:xfrm>
              <a:off x="4585" y="659"/>
              <a:ext cx="37" cy="41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9" name="Freeform 99"/>
            <p:cNvSpPr>
              <a:spLocks/>
            </p:cNvSpPr>
            <p:nvPr/>
          </p:nvSpPr>
          <p:spPr bwMode="auto">
            <a:xfrm>
              <a:off x="4552" y="912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0" name="Freeform 100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1" name="Freeform 101"/>
            <p:cNvSpPr>
              <a:spLocks/>
            </p:cNvSpPr>
            <p:nvPr/>
          </p:nvSpPr>
          <p:spPr bwMode="auto">
            <a:xfrm>
              <a:off x="4573" y="884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2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3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4" name="Freeform 104"/>
            <p:cNvSpPr>
              <a:spLocks/>
            </p:cNvSpPr>
            <p:nvPr/>
          </p:nvSpPr>
          <p:spPr bwMode="auto">
            <a:xfrm>
              <a:off x="4592" y="749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5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6" name="Freeform 106"/>
            <p:cNvSpPr>
              <a:spLocks/>
            </p:cNvSpPr>
            <p:nvPr/>
          </p:nvSpPr>
          <p:spPr bwMode="auto">
            <a:xfrm>
              <a:off x="4596" y="774"/>
              <a:ext cx="65" cy="38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7" name="Freeform 107"/>
            <p:cNvSpPr>
              <a:spLocks/>
            </p:cNvSpPr>
            <p:nvPr/>
          </p:nvSpPr>
          <p:spPr bwMode="auto">
            <a:xfrm>
              <a:off x="4508" y="749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8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9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0" name="Freeform 110"/>
            <p:cNvSpPr>
              <a:spLocks/>
            </p:cNvSpPr>
            <p:nvPr/>
          </p:nvSpPr>
          <p:spPr bwMode="auto">
            <a:xfrm>
              <a:off x="4445" y="467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1" name="Freeform 111"/>
            <p:cNvSpPr>
              <a:spLocks/>
            </p:cNvSpPr>
            <p:nvPr/>
          </p:nvSpPr>
          <p:spPr bwMode="auto">
            <a:xfrm>
              <a:off x="4445" y="470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2" name="Freeform 112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" name="Freeform 113"/>
            <p:cNvSpPr>
              <a:spLocks/>
            </p:cNvSpPr>
            <p:nvPr/>
          </p:nvSpPr>
          <p:spPr bwMode="auto">
            <a:xfrm>
              <a:off x="4430" y="518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" name="Freeform 115"/>
            <p:cNvSpPr>
              <a:spLocks/>
            </p:cNvSpPr>
            <p:nvPr/>
          </p:nvSpPr>
          <p:spPr bwMode="auto">
            <a:xfrm>
              <a:off x="4427" y="580"/>
              <a:ext cx="63" cy="57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" name="Freeform 117"/>
            <p:cNvSpPr>
              <a:spLocks/>
            </p:cNvSpPr>
            <p:nvPr/>
          </p:nvSpPr>
          <p:spPr bwMode="auto">
            <a:xfrm>
              <a:off x="4429" y="640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" name="Freeform 118"/>
            <p:cNvSpPr>
              <a:spLocks/>
            </p:cNvSpPr>
            <p:nvPr/>
          </p:nvSpPr>
          <p:spPr bwMode="auto">
            <a:xfrm>
              <a:off x="4430" y="665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" name="Freeform 119"/>
            <p:cNvSpPr>
              <a:spLocks/>
            </p:cNvSpPr>
            <p:nvPr/>
          </p:nvSpPr>
          <p:spPr bwMode="auto">
            <a:xfrm>
              <a:off x="4452" y="449"/>
              <a:ext cx="33" cy="32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0" name="Freeform 120"/>
            <p:cNvSpPr>
              <a:spLocks/>
            </p:cNvSpPr>
            <p:nvPr/>
          </p:nvSpPr>
          <p:spPr bwMode="auto">
            <a:xfrm>
              <a:off x="4487" y="446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1" name="Freeform 121"/>
            <p:cNvSpPr>
              <a:spLocks/>
            </p:cNvSpPr>
            <p:nvPr/>
          </p:nvSpPr>
          <p:spPr bwMode="auto">
            <a:xfrm>
              <a:off x="4474" y="435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2" name="Freeform 122"/>
            <p:cNvSpPr>
              <a:spLocks/>
            </p:cNvSpPr>
            <p:nvPr/>
          </p:nvSpPr>
          <p:spPr bwMode="auto">
            <a:xfrm>
              <a:off x="4492" y="458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" name="Freeform 123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" name="Freeform 124"/>
            <p:cNvSpPr>
              <a:spLocks/>
            </p:cNvSpPr>
            <p:nvPr/>
          </p:nvSpPr>
          <p:spPr bwMode="auto">
            <a:xfrm>
              <a:off x="4455" y="689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" name="Freeform 125"/>
            <p:cNvSpPr>
              <a:spLocks/>
            </p:cNvSpPr>
            <p:nvPr/>
          </p:nvSpPr>
          <p:spPr bwMode="auto">
            <a:xfrm>
              <a:off x="4480" y="650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" name="Freeform 126"/>
            <p:cNvSpPr>
              <a:spLocks/>
            </p:cNvSpPr>
            <p:nvPr/>
          </p:nvSpPr>
          <p:spPr bwMode="auto">
            <a:xfrm>
              <a:off x="4485" y="622"/>
              <a:ext cx="58" cy="16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" name="Freeform 127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" name="Freeform 128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" name="Freeform 129"/>
            <p:cNvSpPr>
              <a:spLocks/>
            </p:cNvSpPr>
            <p:nvPr/>
          </p:nvSpPr>
          <p:spPr bwMode="auto">
            <a:xfrm>
              <a:off x="4492" y="477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0" name="Freeform 130"/>
            <p:cNvSpPr>
              <a:spLocks/>
            </p:cNvSpPr>
            <p:nvPr/>
          </p:nvSpPr>
          <p:spPr bwMode="auto">
            <a:xfrm>
              <a:off x="4499" y="558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1" name="Freeform 131"/>
            <p:cNvSpPr>
              <a:spLocks/>
            </p:cNvSpPr>
            <p:nvPr/>
          </p:nvSpPr>
          <p:spPr bwMode="auto">
            <a:xfrm>
              <a:off x="4425" y="535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2" name="Freeform 132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3" name="Freeform 133"/>
            <p:cNvSpPr>
              <a:spLocks/>
            </p:cNvSpPr>
            <p:nvPr/>
          </p:nvSpPr>
          <p:spPr bwMode="auto">
            <a:xfrm>
              <a:off x="4495" y="502"/>
              <a:ext cx="60" cy="38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4" name="Freeform 134"/>
            <p:cNvSpPr>
              <a:spLocks/>
            </p:cNvSpPr>
            <p:nvPr/>
          </p:nvSpPr>
          <p:spPr bwMode="auto">
            <a:xfrm>
              <a:off x="3227" y="2240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5" name="Freeform 135"/>
            <p:cNvSpPr>
              <a:spLocks/>
            </p:cNvSpPr>
            <p:nvPr/>
          </p:nvSpPr>
          <p:spPr bwMode="auto">
            <a:xfrm>
              <a:off x="3267" y="2290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6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7" name="Freeform 137"/>
            <p:cNvSpPr>
              <a:spLocks/>
            </p:cNvSpPr>
            <p:nvPr/>
          </p:nvSpPr>
          <p:spPr bwMode="auto">
            <a:xfrm>
              <a:off x="3326" y="2257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8" name="Freeform 138"/>
            <p:cNvSpPr>
              <a:spLocks/>
            </p:cNvSpPr>
            <p:nvPr/>
          </p:nvSpPr>
          <p:spPr bwMode="auto">
            <a:xfrm>
              <a:off x="3355" y="2251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9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0" name="Freeform 140"/>
            <p:cNvSpPr>
              <a:spLocks/>
            </p:cNvSpPr>
            <p:nvPr/>
          </p:nvSpPr>
          <p:spPr bwMode="auto">
            <a:xfrm>
              <a:off x="3469" y="2250"/>
              <a:ext cx="14" cy="40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1" name="Freeform 141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2" name="Freeform 142"/>
            <p:cNvSpPr>
              <a:spLocks/>
            </p:cNvSpPr>
            <p:nvPr/>
          </p:nvSpPr>
          <p:spPr bwMode="auto">
            <a:xfrm>
              <a:off x="3306" y="2267"/>
              <a:ext cx="19" cy="102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3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4" name="Freeform 144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5" name="Freeform 145"/>
            <p:cNvSpPr>
              <a:spLocks/>
            </p:cNvSpPr>
            <p:nvPr/>
          </p:nvSpPr>
          <p:spPr bwMode="auto">
            <a:xfrm>
              <a:off x="3446" y="2247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6" name="Freeform 146"/>
            <p:cNvSpPr>
              <a:spLocks/>
            </p:cNvSpPr>
            <p:nvPr/>
          </p:nvSpPr>
          <p:spPr bwMode="auto">
            <a:xfrm>
              <a:off x="3220" y="2324"/>
              <a:ext cx="19" cy="44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7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8" name="Freeform 148"/>
            <p:cNvSpPr>
              <a:spLocks/>
            </p:cNvSpPr>
            <p:nvPr/>
          </p:nvSpPr>
          <p:spPr bwMode="auto">
            <a:xfrm>
              <a:off x="3190" y="2340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9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0" name="Freeform 150"/>
            <p:cNvSpPr>
              <a:spLocks/>
            </p:cNvSpPr>
            <p:nvPr/>
          </p:nvSpPr>
          <p:spPr bwMode="auto">
            <a:xfrm>
              <a:off x="3476" y="2205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1" name="Freeform 151"/>
            <p:cNvSpPr>
              <a:spLocks/>
            </p:cNvSpPr>
            <p:nvPr/>
          </p:nvSpPr>
          <p:spPr bwMode="auto">
            <a:xfrm>
              <a:off x="3420" y="2194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2" name="Freeform 152"/>
            <p:cNvSpPr>
              <a:spLocks/>
            </p:cNvSpPr>
            <p:nvPr/>
          </p:nvSpPr>
          <p:spPr bwMode="auto">
            <a:xfrm>
              <a:off x="3396" y="2189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3" name="Freeform 153"/>
            <p:cNvSpPr>
              <a:spLocks/>
            </p:cNvSpPr>
            <p:nvPr/>
          </p:nvSpPr>
          <p:spPr bwMode="auto">
            <a:xfrm>
              <a:off x="3371" y="2194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4" name="Freeform 154"/>
            <p:cNvSpPr>
              <a:spLocks/>
            </p:cNvSpPr>
            <p:nvPr/>
          </p:nvSpPr>
          <p:spPr bwMode="auto">
            <a:xfrm>
              <a:off x="3339" y="2195"/>
              <a:ext cx="33" cy="57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5" name="Freeform 155"/>
            <p:cNvSpPr>
              <a:spLocks/>
            </p:cNvSpPr>
            <p:nvPr/>
          </p:nvSpPr>
          <p:spPr bwMode="auto">
            <a:xfrm>
              <a:off x="3303" y="2205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6" name="Freeform 156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7" name="Freeform 157"/>
            <p:cNvSpPr>
              <a:spLocks/>
            </p:cNvSpPr>
            <p:nvPr/>
          </p:nvSpPr>
          <p:spPr bwMode="auto">
            <a:xfrm>
              <a:off x="3238" y="2230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8" name="Freeform 158"/>
            <p:cNvSpPr>
              <a:spLocks/>
            </p:cNvSpPr>
            <p:nvPr/>
          </p:nvSpPr>
          <p:spPr bwMode="auto">
            <a:xfrm>
              <a:off x="3216" y="2263"/>
              <a:ext cx="72" cy="27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9" name="Freeform 159"/>
            <p:cNvSpPr>
              <a:spLocks/>
            </p:cNvSpPr>
            <p:nvPr/>
          </p:nvSpPr>
          <p:spPr bwMode="auto">
            <a:xfrm>
              <a:off x="3192" y="2285"/>
              <a:ext cx="70" cy="25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0" name="Freeform 160"/>
            <p:cNvSpPr>
              <a:spLocks/>
            </p:cNvSpPr>
            <p:nvPr/>
          </p:nvSpPr>
          <p:spPr bwMode="auto">
            <a:xfrm>
              <a:off x="2986" y="2181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1" name="Freeform 161"/>
            <p:cNvSpPr>
              <a:spLocks/>
            </p:cNvSpPr>
            <p:nvPr/>
          </p:nvSpPr>
          <p:spPr bwMode="auto">
            <a:xfrm>
              <a:off x="3008" y="2201"/>
              <a:ext cx="50" cy="52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2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3" name="Freeform 163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" name="Freeform 164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" name="Freeform 165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" name="Freeform 167"/>
            <p:cNvSpPr>
              <a:spLocks/>
            </p:cNvSpPr>
            <p:nvPr/>
          </p:nvSpPr>
          <p:spPr bwMode="auto">
            <a:xfrm>
              <a:off x="3290" y="2175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" name="Freeform 168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" name="Freeform 169"/>
            <p:cNvSpPr>
              <a:spLocks/>
            </p:cNvSpPr>
            <p:nvPr/>
          </p:nvSpPr>
          <p:spPr bwMode="auto">
            <a:xfrm>
              <a:off x="2982" y="2209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" name="Freeform 170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1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2" name="Freeform 172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3" name="Freeform 173"/>
            <p:cNvSpPr>
              <a:spLocks/>
            </p:cNvSpPr>
            <p:nvPr/>
          </p:nvSpPr>
          <p:spPr bwMode="auto">
            <a:xfrm>
              <a:off x="2990" y="2255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" name="Freeform 174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" name="Freeform 175"/>
            <p:cNvSpPr>
              <a:spLocks/>
            </p:cNvSpPr>
            <p:nvPr/>
          </p:nvSpPr>
          <p:spPr bwMode="auto">
            <a:xfrm>
              <a:off x="3059" y="2249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" name="Freeform 176"/>
            <p:cNvSpPr>
              <a:spLocks/>
            </p:cNvSpPr>
            <p:nvPr/>
          </p:nvSpPr>
          <p:spPr bwMode="auto">
            <a:xfrm>
              <a:off x="3104" y="2245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" name="Freeform 178"/>
            <p:cNvSpPr>
              <a:spLocks/>
            </p:cNvSpPr>
            <p:nvPr/>
          </p:nvSpPr>
          <p:spPr bwMode="auto">
            <a:xfrm>
              <a:off x="3190" y="2235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" name="Freeform 179"/>
            <p:cNvSpPr>
              <a:spLocks/>
            </p:cNvSpPr>
            <p:nvPr/>
          </p:nvSpPr>
          <p:spPr bwMode="auto">
            <a:xfrm>
              <a:off x="3225" y="2230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1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2" name="Freeform 182"/>
            <p:cNvSpPr>
              <a:spLocks/>
            </p:cNvSpPr>
            <p:nvPr/>
          </p:nvSpPr>
          <p:spPr bwMode="auto">
            <a:xfrm>
              <a:off x="3292" y="2202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3" name="Freeform 183"/>
            <p:cNvSpPr>
              <a:spLocks/>
            </p:cNvSpPr>
            <p:nvPr/>
          </p:nvSpPr>
          <p:spPr bwMode="auto">
            <a:xfrm>
              <a:off x="2962" y="2251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4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5" name="Freeform 185"/>
            <p:cNvSpPr>
              <a:spLocks/>
            </p:cNvSpPr>
            <p:nvPr/>
          </p:nvSpPr>
          <p:spPr bwMode="auto">
            <a:xfrm>
              <a:off x="3150" y="2031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6" name="Freeform 186"/>
            <p:cNvSpPr>
              <a:spLocks/>
            </p:cNvSpPr>
            <p:nvPr/>
          </p:nvSpPr>
          <p:spPr bwMode="auto">
            <a:xfrm>
              <a:off x="3159" y="2041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7" name="Freeform 187"/>
            <p:cNvSpPr>
              <a:spLocks/>
            </p:cNvSpPr>
            <p:nvPr/>
          </p:nvSpPr>
          <p:spPr bwMode="auto">
            <a:xfrm>
              <a:off x="3168" y="2039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8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9" name="Freeform 189"/>
            <p:cNvSpPr>
              <a:spLocks/>
            </p:cNvSpPr>
            <p:nvPr/>
          </p:nvSpPr>
          <p:spPr bwMode="auto">
            <a:xfrm>
              <a:off x="3264" y="2041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0" name="Freeform 190"/>
            <p:cNvSpPr>
              <a:spLocks/>
            </p:cNvSpPr>
            <p:nvPr/>
          </p:nvSpPr>
          <p:spPr bwMode="auto">
            <a:xfrm>
              <a:off x="3296" y="2052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1" name="Freeform 191"/>
            <p:cNvSpPr>
              <a:spLocks/>
            </p:cNvSpPr>
            <p:nvPr/>
          </p:nvSpPr>
          <p:spPr bwMode="auto">
            <a:xfrm>
              <a:off x="3345" y="2065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2" name="Freeform 192"/>
            <p:cNvSpPr>
              <a:spLocks/>
            </p:cNvSpPr>
            <p:nvPr/>
          </p:nvSpPr>
          <p:spPr bwMode="auto">
            <a:xfrm>
              <a:off x="3417" y="2103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3" name="Freeform 193"/>
            <p:cNvSpPr>
              <a:spLocks/>
            </p:cNvSpPr>
            <p:nvPr/>
          </p:nvSpPr>
          <p:spPr bwMode="auto">
            <a:xfrm>
              <a:off x="3190" y="2035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4" name="Freeform 194"/>
            <p:cNvSpPr>
              <a:spLocks/>
            </p:cNvSpPr>
            <p:nvPr/>
          </p:nvSpPr>
          <p:spPr bwMode="auto">
            <a:xfrm>
              <a:off x="3239" y="2035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5" name="Freeform 195"/>
            <p:cNvSpPr>
              <a:spLocks/>
            </p:cNvSpPr>
            <p:nvPr/>
          </p:nvSpPr>
          <p:spPr bwMode="auto">
            <a:xfrm>
              <a:off x="3325" y="2050"/>
              <a:ext cx="50" cy="84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6" name="Freeform 196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7" name="Freeform 197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8" name="Freeform 198"/>
            <p:cNvSpPr>
              <a:spLocks/>
            </p:cNvSpPr>
            <p:nvPr/>
          </p:nvSpPr>
          <p:spPr bwMode="auto">
            <a:xfrm>
              <a:off x="3137" y="2047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9" name="Freeform 199"/>
            <p:cNvSpPr>
              <a:spLocks/>
            </p:cNvSpPr>
            <p:nvPr/>
          </p:nvSpPr>
          <p:spPr bwMode="auto">
            <a:xfrm>
              <a:off x="3119" y="2044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0" name="Freeform 200"/>
            <p:cNvSpPr>
              <a:spLocks/>
            </p:cNvSpPr>
            <p:nvPr/>
          </p:nvSpPr>
          <p:spPr bwMode="auto">
            <a:xfrm>
              <a:off x="3131" y="2008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1" name="Freeform 201"/>
            <p:cNvSpPr>
              <a:spLocks/>
            </p:cNvSpPr>
            <p:nvPr/>
          </p:nvSpPr>
          <p:spPr bwMode="auto">
            <a:xfrm>
              <a:off x="3405" y="2017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2" name="Freeform 202"/>
            <p:cNvSpPr>
              <a:spLocks/>
            </p:cNvSpPr>
            <p:nvPr/>
          </p:nvSpPr>
          <p:spPr bwMode="auto">
            <a:xfrm>
              <a:off x="3418" y="2029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3" name="Freeform 203"/>
            <p:cNvSpPr>
              <a:spLocks/>
            </p:cNvSpPr>
            <p:nvPr/>
          </p:nvSpPr>
          <p:spPr bwMode="auto">
            <a:xfrm>
              <a:off x="3382" y="2017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4" name="Freeform 204"/>
            <p:cNvSpPr>
              <a:spLocks/>
            </p:cNvSpPr>
            <p:nvPr/>
          </p:nvSpPr>
          <p:spPr bwMode="auto">
            <a:xfrm>
              <a:off x="3361" y="2001"/>
              <a:ext cx="12" cy="60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5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6" name="Freeform 206"/>
            <p:cNvSpPr>
              <a:spLocks/>
            </p:cNvSpPr>
            <p:nvPr/>
          </p:nvSpPr>
          <p:spPr bwMode="auto">
            <a:xfrm>
              <a:off x="3313" y="1977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7" name="Freeform 207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8" name="Freeform 208"/>
            <p:cNvSpPr>
              <a:spLocks/>
            </p:cNvSpPr>
            <p:nvPr/>
          </p:nvSpPr>
          <p:spPr bwMode="auto">
            <a:xfrm>
              <a:off x="3256" y="1959"/>
              <a:ext cx="29" cy="78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9" name="Freeform 209"/>
            <p:cNvSpPr>
              <a:spLocks/>
            </p:cNvSpPr>
            <p:nvPr/>
          </p:nvSpPr>
          <p:spPr bwMode="auto">
            <a:xfrm>
              <a:off x="3209" y="1968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0" name="Freeform 210"/>
            <p:cNvSpPr>
              <a:spLocks/>
            </p:cNvSpPr>
            <p:nvPr/>
          </p:nvSpPr>
          <p:spPr bwMode="auto">
            <a:xfrm>
              <a:off x="3166" y="1978"/>
              <a:ext cx="63" cy="59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1" name="Freeform 211"/>
            <p:cNvSpPr>
              <a:spLocks/>
            </p:cNvSpPr>
            <p:nvPr/>
          </p:nvSpPr>
          <p:spPr bwMode="auto">
            <a:xfrm>
              <a:off x="3145" y="1989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2" name="Freeform 212"/>
            <p:cNvSpPr>
              <a:spLocks/>
            </p:cNvSpPr>
            <p:nvPr/>
          </p:nvSpPr>
          <p:spPr bwMode="auto">
            <a:xfrm>
              <a:off x="2870" y="2098"/>
              <a:ext cx="272" cy="66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3" name="Freeform 213"/>
            <p:cNvSpPr>
              <a:spLocks/>
            </p:cNvSpPr>
            <p:nvPr/>
          </p:nvSpPr>
          <p:spPr bwMode="auto">
            <a:xfrm>
              <a:off x="2875" y="2114"/>
              <a:ext cx="33" cy="59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4" name="Freeform 214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5" name="Freeform 215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6" name="Freeform 216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7" name="Freeform 217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8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9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0" name="Freeform 220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1" name="Freeform 221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2" name="Freeform 222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3" name="Freeform 223"/>
            <p:cNvSpPr>
              <a:spLocks/>
            </p:cNvSpPr>
            <p:nvPr/>
          </p:nvSpPr>
          <p:spPr bwMode="auto">
            <a:xfrm>
              <a:off x="2835" y="2128"/>
              <a:ext cx="46" cy="7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4" name="Freeform 224"/>
            <p:cNvSpPr>
              <a:spLocks/>
            </p:cNvSpPr>
            <p:nvPr/>
          </p:nvSpPr>
          <p:spPr bwMode="auto">
            <a:xfrm>
              <a:off x="2859" y="2081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5" name="Freeform 225"/>
            <p:cNvSpPr>
              <a:spLocks/>
            </p:cNvSpPr>
            <p:nvPr/>
          </p:nvSpPr>
          <p:spPr bwMode="auto">
            <a:xfrm>
              <a:off x="3115" y="2085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6" name="Freeform 226"/>
            <p:cNvSpPr>
              <a:spLocks/>
            </p:cNvSpPr>
            <p:nvPr/>
          </p:nvSpPr>
          <p:spPr bwMode="auto">
            <a:xfrm>
              <a:off x="3131" y="2097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7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8" name="Freeform 228"/>
            <p:cNvSpPr>
              <a:spLocks/>
            </p:cNvSpPr>
            <p:nvPr/>
          </p:nvSpPr>
          <p:spPr bwMode="auto">
            <a:xfrm>
              <a:off x="3050" y="2054"/>
              <a:ext cx="20" cy="61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9" name="Freeform 229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0" name="Freeform 230"/>
            <p:cNvSpPr>
              <a:spLocks/>
            </p:cNvSpPr>
            <p:nvPr/>
          </p:nvSpPr>
          <p:spPr bwMode="auto">
            <a:xfrm>
              <a:off x="2949" y="2033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1" name="Freeform 231"/>
            <p:cNvSpPr>
              <a:spLocks/>
            </p:cNvSpPr>
            <p:nvPr/>
          </p:nvSpPr>
          <p:spPr bwMode="auto">
            <a:xfrm>
              <a:off x="2882" y="2044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2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3" name="Freeform 233"/>
            <p:cNvSpPr>
              <a:spLocks/>
            </p:cNvSpPr>
            <p:nvPr/>
          </p:nvSpPr>
          <p:spPr bwMode="auto">
            <a:xfrm>
              <a:off x="2953" y="2099"/>
              <a:ext cx="59" cy="95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4" name="Freeform 234"/>
            <p:cNvSpPr>
              <a:spLocks/>
            </p:cNvSpPr>
            <p:nvPr/>
          </p:nvSpPr>
          <p:spPr bwMode="auto">
            <a:xfrm>
              <a:off x="2912" y="2105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5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6" name="Freeform 236"/>
            <p:cNvSpPr>
              <a:spLocks/>
            </p:cNvSpPr>
            <p:nvPr/>
          </p:nvSpPr>
          <p:spPr bwMode="auto">
            <a:xfrm>
              <a:off x="2672" y="2201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7" name="Freeform 237"/>
            <p:cNvSpPr>
              <a:spLocks/>
            </p:cNvSpPr>
            <p:nvPr/>
          </p:nvSpPr>
          <p:spPr bwMode="auto">
            <a:xfrm>
              <a:off x="2679" y="2216"/>
              <a:ext cx="27" cy="48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8" name="Freeform 238"/>
            <p:cNvSpPr>
              <a:spLocks/>
            </p:cNvSpPr>
            <p:nvPr/>
          </p:nvSpPr>
          <p:spPr bwMode="auto">
            <a:xfrm>
              <a:off x="2691" y="2210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9" name="Freeform 239"/>
            <p:cNvSpPr>
              <a:spLocks/>
            </p:cNvSpPr>
            <p:nvPr/>
          </p:nvSpPr>
          <p:spPr bwMode="auto">
            <a:xfrm>
              <a:off x="2727" y="2205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0" name="Freeform 240"/>
            <p:cNvSpPr>
              <a:spLocks/>
            </p:cNvSpPr>
            <p:nvPr/>
          </p:nvSpPr>
          <p:spPr bwMode="auto">
            <a:xfrm>
              <a:off x="2763" y="2208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1" name="Freeform 241"/>
            <p:cNvSpPr>
              <a:spLocks/>
            </p:cNvSpPr>
            <p:nvPr/>
          </p:nvSpPr>
          <p:spPr bwMode="auto">
            <a:xfrm>
              <a:off x="2789" y="2216"/>
              <a:ext cx="53" cy="62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2" name="Freeform 242"/>
            <p:cNvSpPr>
              <a:spLocks/>
            </p:cNvSpPr>
            <p:nvPr/>
          </p:nvSpPr>
          <p:spPr bwMode="auto">
            <a:xfrm>
              <a:off x="2820" y="2224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3" name="Freeform 243"/>
            <p:cNvSpPr>
              <a:spLocks/>
            </p:cNvSpPr>
            <p:nvPr/>
          </p:nvSpPr>
          <p:spPr bwMode="auto">
            <a:xfrm>
              <a:off x="2845" y="2238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4" name="Freeform 244"/>
            <p:cNvSpPr>
              <a:spLocks/>
            </p:cNvSpPr>
            <p:nvPr/>
          </p:nvSpPr>
          <p:spPr bwMode="auto">
            <a:xfrm>
              <a:off x="2871" y="2249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5" name="Freeform 245"/>
            <p:cNvSpPr>
              <a:spLocks/>
            </p:cNvSpPr>
            <p:nvPr/>
          </p:nvSpPr>
          <p:spPr bwMode="auto">
            <a:xfrm>
              <a:off x="2660" y="2224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6" name="Freeform 246"/>
            <p:cNvSpPr>
              <a:spLocks/>
            </p:cNvSpPr>
            <p:nvPr/>
          </p:nvSpPr>
          <p:spPr bwMode="auto">
            <a:xfrm>
              <a:off x="2651" y="2206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7" name="Freeform 247"/>
            <p:cNvSpPr>
              <a:spLocks/>
            </p:cNvSpPr>
            <p:nvPr/>
          </p:nvSpPr>
          <p:spPr bwMode="auto">
            <a:xfrm>
              <a:off x="2641" y="2226"/>
              <a:ext cx="39" cy="7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8" name="Freeform 248"/>
            <p:cNvSpPr>
              <a:spLocks/>
            </p:cNvSpPr>
            <p:nvPr/>
          </p:nvSpPr>
          <p:spPr bwMode="auto">
            <a:xfrm>
              <a:off x="2667" y="2187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9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0" name="Freeform 250"/>
            <p:cNvSpPr>
              <a:spLocks/>
            </p:cNvSpPr>
            <p:nvPr/>
          </p:nvSpPr>
          <p:spPr bwMode="auto">
            <a:xfrm>
              <a:off x="2894" y="2197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1" name="Freeform 251"/>
            <p:cNvSpPr>
              <a:spLocks/>
            </p:cNvSpPr>
            <p:nvPr/>
          </p:nvSpPr>
          <p:spPr bwMode="auto">
            <a:xfrm>
              <a:off x="2853" y="2177"/>
              <a:ext cx="11" cy="47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2" name="Freeform 252"/>
            <p:cNvSpPr>
              <a:spLocks/>
            </p:cNvSpPr>
            <p:nvPr/>
          </p:nvSpPr>
          <p:spPr bwMode="auto">
            <a:xfrm>
              <a:off x="2828" y="2164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3" name="Freeform 253"/>
            <p:cNvSpPr>
              <a:spLocks/>
            </p:cNvSpPr>
            <p:nvPr/>
          </p:nvSpPr>
          <p:spPr bwMode="auto">
            <a:xfrm>
              <a:off x="2798" y="2150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4" name="Freeform 254"/>
            <p:cNvSpPr>
              <a:spLocks/>
            </p:cNvSpPr>
            <p:nvPr/>
          </p:nvSpPr>
          <p:spPr bwMode="auto">
            <a:xfrm>
              <a:off x="2741" y="2145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5" name="Freeform 255"/>
            <p:cNvSpPr>
              <a:spLocks/>
            </p:cNvSpPr>
            <p:nvPr/>
          </p:nvSpPr>
          <p:spPr bwMode="auto">
            <a:xfrm>
              <a:off x="2686" y="2157"/>
              <a:ext cx="38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6" name="Freeform 256"/>
            <p:cNvSpPr>
              <a:spLocks/>
            </p:cNvSpPr>
            <p:nvPr/>
          </p:nvSpPr>
          <p:spPr bwMode="auto">
            <a:xfrm>
              <a:off x="2761" y="2152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7" name="Freeform 257"/>
            <p:cNvSpPr>
              <a:spLocks/>
            </p:cNvSpPr>
            <p:nvPr/>
          </p:nvSpPr>
          <p:spPr bwMode="auto">
            <a:xfrm>
              <a:off x="2741" y="2203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8" name="Freeform 258"/>
            <p:cNvSpPr>
              <a:spLocks/>
            </p:cNvSpPr>
            <p:nvPr/>
          </p:nvSpPr>
          <p:spPr bwMode="auto">
            <a:xfrm>
              <a:off x="2708" y="2206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9" name="Freeform 259"/>
            <p:cNvSpPr>
              <a:spLocks/>
            </p:cNvSpPr>
            <p:nvPr/>
          </p:nvSpPr>
          <p:spPr bwMode="auto">
            <a:xfrm>
              <a:off x="2707" y="2152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0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1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2" name="Freeform 263"/>
            <p:cNvSpPr>
              <a:spLocks/>
            </p:cNvSpPr>
            <p:nvPr/>
          </p:nvSpPr>
          <p:spPr bwMode="auto">
            <a:xfrm>
              <a:off x="4405" y="1086"/>
              <a:ext cx="257" cy="315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3" name="Freeform 264"/>
            <p:cNvSpPr>
              <a:spLocks/>
            </p:cNvSpPr>
            <p:nvPr/>
          </p:nvSpPr>
          <p:spPr bwMode="auto">
            <a:xfrm>
              <a:off x="4320" y="1091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4" name="Freeform 265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5" name="Freeform 266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6" name="Freeform 267"/>
            <p:cNvSpPr>
              <a:spLocks/>
            </p:cNvSpPr>
            <p:nvPr/>
          </p:nvSpPr>
          <p:spPr bwMode="auto">
            <a:xfrm>
              <a:off x="4334" y="1294"/>
              <a:ext cx="25" cy="23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7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8" name="Freeform 269"/>
            <p:cNvSpPr>
              <a:spLocks/>
            </p:cNvSpPr>
            <p:nvPr/>
          </p:nvSpPr>
          <p:spPr bwMode="auto">
            <a:xfrm>
              <a:off x="4325" y="1360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9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0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1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2" name="Freeform 273"/>
            <p:cNvSpPr>
              <a:spLocks/>
            </p:cNvSpPr>
            <p:nvPr/>
          </p:nvSpPr>
          <p:spPr bwMode="auto">
            <a:xfrm>
              <a:off x="4343" y="1387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3" name="Freeform 274"/>
            <p:cNvSpPr>
              <a:spLocks/>
            </p:cNvSpPr>
            <p:nvPr/>
          </p:nvSpPr>
          <p:spPr bwMode="auto">
            <a:xfrm>
              <a:off x="4371" y="1393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4" name="Freeform 275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5" name="Freeform 276"/>
            <p:cNvSpPr>
              <a:spLocks/>
            </p:cNvSpPr>
            <p:nvPr/>
          </p:nvSpPr>
          <p:spPr bwMode="auto">
            <a:xfrm>
              <a:off x="4131" y="1193"/>
              <a:ext cx="151" cy="143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6" name="Freeform 277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7" name="Freeform 278"/>
            <p:cNvSpPr>
              <a:spLocks/>
            </p:cNvSpPr>
            <p:nvPr/>
          </p:nvSpPr>
          <p:spPr bwMode="auto">
            <a:xfrm>
              <a:off x="4336" y="1261"/>
              <a:ext cx="15" cy="26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8" name="Freeform 279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9" name="Freeform 280"/>
            <p:cNvSpPr>
              <a:spLocks/>
            </p:cNvSpPr>
            <p:nvPr/>
          </p:nvSpPr>
          <p:spPr bwMode="auto">
            <a:xfrm>
              <a:off x="4403" y="1437"/>
              <a:ext cx="215" cy="180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0" name="Freeform 281"/>
            <p:cNvSpPr>
              <a:spLocks/>
            </p:cNvSpPr>
            <p:nvPr/>
          </p:nvSpPr>
          <p:spPr bwMode="auto">
            <a:xfrm>
              <a:off x="4290" y="1457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1" name="Freeform 282"/>
            <p:cNvSpPr>
              <a:spLocks/>
            </p:cNvSpPr>
            <p:nvPr/>
          </p:nvSpPr>
          <p:spPr bwMode="auto">
            <a:xfrm>
              <a:off x="4439" y="1137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2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3" name="Freeform 284"/>
            <p:cNvSpPr>
              <a:spLocks/>
            </p:cNvSpPr>
            <p:nvPr/>
          </p:nvSpPr>
          <p:spPr bwMode="auto">
            <a:xfrm>
              <a:off x="4587" y="1456"/>
              <a:ext cx="231" cy="180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4" name="Freeform 285"/>
            <p:cNvSpPr>
              <a:spLocks/>
            </p:cNvSpPr>
            <p:nvPr/>
          </p:nvSpPr>
          <p:spPr bwMode="auto">
            <a:xfrm>
              <a:off x="3319" y="1844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5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6" name="Freeform 287"/>
            <p:cNvSpPr>
              <a:spLocks/>
            </p:cNvSpPr>
            <p:nvPr/>
          </p:nvSpPr>
          <p:spPr bwMode="auto">
            <a:xfrm>
              <a:off x="3322" y="2224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7" name="Freeform 288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8" name="Freeform 289"/>
            <p:cNvSpPr>
              <a:spLocks/>
            </p:cNvSpPr>
            <p:nvPr/>
          </p:nvSpPr>
          <p:spPr bwMode="auto">
            <a:xfrm>
              <a:off x="3339" y="2268"/>
              <a:ext cx="124" cy="158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9" name="Freeform 290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0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1" name="Freeform 292"/>
            <p:cNvSpPr>
              <a:spLocks/>
            </p:cNvSpPr>
            <p:nvPr/>
          </p:nvSpPr>
          <p:spPr bwMode="auto">
            <a:xfrm>
              <a:off x="3599" y="1892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2" name="Freeform 293"/>
            <p:cNvSpPr>
              <a:spLocks/>
            </p:cNvSpPr>
            <p:nvPr/>
          </p:nvSpPr>
          <p:spPr bwMode="auto">
            <a:xfrm>
              <a:off x="3664" y="2089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3" name="Freeform 294"/>
            <p:cNvSpPr>
              <a:spLocks/>
            </p:cNvSpPr>
            <p:nvPr/>
          </p:nvSpPr>
          <p:spPr bwMode="auto">
            <a:xfrm>
              <a:off x="3643" y="2173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4" name="Freeform 295"/>
            <p:cNvSpPr>
              <a:spLocks/>
            </p:cNvSpPr>
            <p:nvPr/>
          </p:nvSpPr>
          <p:spPr bwMode="auto">
            <a:xfrm>
              <a:off x="3497" y="2189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5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6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7" name="Freeform 298"/>
            <p:cNvSpPr>
              <a:spLocks/>
            </p:cNvSpPr>
            <p:nvPr/>
          </p:nvSpPr>
          <p:spPr bwMode="auto">
            <a:xfrm>
              <a:off x="3635" y="2121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8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9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0" name="Freeform 301"/>
            <p:cNvSpPr>
              <a:spLocks/>
            </p:cNvSpPr>
            <p:nvPr/>
          </p:nvSpPr>
          <p:spPr bwMode="auto">
            <a:xfrm>
              <a:off x="3582" y="2094"/>
              <a:ext cx="20" cy="21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1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2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3" name="Freeform 304"/>
            <p:cNvSpPr>
              <a:spLocks/>
            </p:cNvSpPr>
            <p:nvPr/>
          </p:nvSpPr>
          <p:spPr bwMode="auto">
            <a:xfrm>
              <a:off x="4292" y="1981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4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5" name="Freeform 306"/>
            <p:cNvSpPr>
              <a:spLocks/>
            </p:cNvSpPr>
            <p:nvPr/>
          </p:nvSpPr>
          <p:spPr bwMode="auto">
            <a:xfrm>
              <a:off x="3853" y="1701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6" name="Freeform 307"/>
            <p:cNvSpPr>
              <a:spLocks/>
            </p:cNvSpPr>
            <p:nvPr/>
          </p:nvSpPr>
          <p:spPr bwMode="auto">
            <a:xfrm>
              <a:off x="4003" y="2012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7" name="Freeform 308"/>
            <p:cNvSpPr>
              <a:spLocks/>
            </p:cNvSpPr>
            <p:nvPr/>
          </p:nvSpPr>
          <p:spPr bwMode="auto">
            <a:xfrm>
              <a:off x="4199" y="2019"/>
              <a:ext cx="188" cy="327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8" name="Freeform 309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9" name="Freeform 310"/>
            <p:cNvSpPr>
              <a:spLocks/>
            </p:cNvSpPr>
            <p:nvPr/>
          </p:nvSpPr>
          <p:spPr bwMode="auto">
            <a:xfrm>
              <a:off x="4405" y="2045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0" name="Freeform 311"/>
            <p:cNvSpPr>
              <a:spLocks/>
            </p:cNvSpPr>
            <p:nvPr/>
          </p:nvSpPr>
          <p:spPr bwMode="auto">
            <a:xfrm>
              <a:off x="4350" y="2109"/>
              <a:ext cx="26" cy="25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1" name="Freeform 312"/>
            <p:cNvSpPr>
              <a:spLocks/>
            </p:cNvSpPr>
            <p:nvPr/>
          </p:nvSpPr>
          <p:spPr bwMode="auto">
            <a:xfrm>
              <a:off x="4301" y="2066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2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3" name="Freeform 314"/>
            <p:cNvSpPr>
              <a:spLocks/>
            </p:cNvSpPr>
            <p:nvPr/>
          </p:nvSpPr>
          <p:spPr bwMode="auto">
            <a:xfrm>
              <a:off x="4406" y="2080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4" name="Freeform 315"/>
            <p:cNvSpPr>
              <a:spLocks/>
            </p:cNvSpPr>
            <p:nvPr/>
          </p:nvSpPr>
          <p:spPr bwMode="auto">
            <a:xfrm>
              <a:off x="4432" y="2033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5" name="Freeform 316"/>
            <p:cNvSpPr>
              <a:spLocks/>
            </p:cNvSpPr>
            <p:nvPr/>
          </p:nvSpPr>
          <p:spPr bwMode="auto">
            <a:xfrm>
              <a:off x="4397" y="1989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6" name="Freeform 317"/>
            <p:cNvSpPr>
              <a:spLocks/>
            </p:cNvSpPr>
            <p:nvPr/>
          </p:nvSpPr>
          <p:spPr bwMode="auto">
            <a:xfrm>
              <a:off x="4351" y="2005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7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8" name="Freeform 319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9" name="Freeform 320"/>
            <p:cNvSpPr>
              <a:spLocks/>
            </p:cNvSpPr>
            <p:nvPr/>
          </p:nvSpPr>
          <p:spPr bwMode="auto">
            <a:xfrm>
              <a:off x="4436" y="2099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0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1" name="Freeform 322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2" name="Freeform 323"/>
            <p:cNvSpPr>
              <a:spLocks/>
            </p:cNvSpPr>
            <p:nvPr/>
          </p:nvSpPr>
          <p:spPr bwMode="auto">
            <a:xfrm>
              <a:off x="3910" y="1948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3" name="Freeform 324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4" name="Freeform 325"/>
            <p:cNvSpPr>
              <a:spLocks/>
            </p:cNvSpPr>
            <p:nvPr/>
          </p:nvSpPr>
          <p:spPr bwMode="auto">
            <a:xfrm>
              <a:off x="4296" y="1686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5" name="Freeform 326"/>
            <p:cNvSpPr>
              <a:spLocks/>
            </p:cNvSpPr>
            <p:nvPr/>
          </p:nvSpPr>
          <p:spPr bwMode="auto">
            <a:xfrm>
              <a:off x="4048" y="2019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6" name="Freeform 327"/>
            <p:cNvSpPr>
              <a:spLocks/>
            </p:cNvSpPr>
            <p:nvPr/>
          </p:nvSpPr>
          <p:spPr bwMode="auto">
            <a:xfrm>
              <a:off x="4459" y="1659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7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grpSp>
        <p:nvGrpSpPr>
          <p:cNvPr id="85004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339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0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1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2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3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4" name="Freeform 336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5" name="Freeform 337"/>
            <p:cNvSpPr>
              <a:spLocks/>
            </p:cNvSpPr>
            <p:nvPr/>
          </p:nvSpPr>
          <p:spPr bwMode="auto">
            <a:xfrm>
              <a:off x="4346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6" name="Freeform 338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7" name="Freeform 339"/>
            <p:cNvSpPr>
              <a:spLocks/>
            </p:cNvSpPr>
            <p:nvPr/>
          </p:nvSpPr>
          <p:spPr bwMode="auto">
            <a:xfrm>
              <a:off x="4397" y="1260"/>
              <a:ext cx="40" cy="19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8" name="Freeform 340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9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0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1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2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3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4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5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6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7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8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9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0" name="Freeform 352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1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2" name="Freeform 354"/>
            <p:cNvSpPr>
              <a:spLocks/>
            </p:cNvSpPr>
            <p:nvPr/>
          </p:nvSpPr>
          <p:spPr bwMode="auto">
            <a:xfrm>
              <a:off x="4430" y="1097"/>
              <a:ext cx="58" cy="45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3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4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5" name="Freeform 357"/>
            <p:cNvSpPr>
              <a:spLocks/>
            </p:cNvSpPr>
            <p:nvPr/>
          </p:nvSpPr>
          <p:spPr bwMode="auto">
            <a:xfrm>
              <a:off x="4402" y="1007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6" name="Freeform 358"/>
            <p:cNvSpPr>
              <a:spLocks/>
            </p:cNvSpPr>
            <p:nvPr/>
          </p:nvSpPr>
          <p:spPr bwMode="auto">
            <a:xfrm>
              <a:off x="4383" y="985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7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8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9" name="Freeform 361"/>
            <p:cNvSpPr>
              <a:spLocks/>
            </p:cNvSpPr>
            <p:nvPr/>
          </p:nvSpPr>
          <p:spPr bwMode="auto">
            <a:xfrm>
              <a:off x="4445" y="848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0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1" name="Freeform 363"/>
            <p:cNvSpPr>
              <a:spLocks/>
            </p:cNvSpPr>
            <p:nvPr/>
          </p:nvSpPr>
          <p:spPr bwMode="auto">
            <a:xfrm>
              <a:off x="4453" y="953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2" name="Freeform 364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3" name="Freeform 365"/>
            <p:cNvSpPr>
              <a:spLocks/>
            </p:cNvSpPr>
            <p:nvPr/>
          </p:nvSpPr>
          <p:spPr bwMode="auto">
            <a:xfrm>
              <a:off x="4484" y="1053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4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5" name="Freeform 367"/>
            <p:cNvSpPr>
              <a:spLocks/>
            </p:cNvSpPr>
            <p:nvPr/>
          </p:nvSpPr>
          <p:spPr bwMode="auto">
            <a:xfrm>
              <a:off x="4445" y="827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6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7" name="Freeform 369"/>
            <p:cNvSpPr>
              <a:spLocks/>
            </p:cNvSpPr>
            <p:nvPr/>
          </p:nvSpPr>
          <p:spPr bwMode="auto">
            <a:xfrm>
              <a:off x="4448" y="929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8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9" name="Freeform 371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0" name="Freeform 372"/>
            <p:cNvSpPr>
              <a:spLocks/>
            </p:cNvSpPr>
            <p:nvPr/>
          </p:nvSpPr>
          <p:spPr bwMode="auto">
            <a:xfrm>
              <a:off x="4390" y="783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1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2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3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4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5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6" name="Freeform 378"/>
            <p:cNvSpPr>
              <a:spLocks/>
            </p:cNvSpPr>
            <p:nvPr/>
          </p:nvSpPr>
          <p:spPr bwMode="auto">
            <a:xfrm>
              <a:off x="4420" y="1018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7" name="Freeform 379"/>
            <p:cNvSpPr>
              <a:spLocks/>
            </p:cNvSpPr>
            <p:nvPr/>
          </p:nvSpPr>
          <p:spPr bwMode="auto">
            <a:xfrm>
              <a:off x="4427" y="1046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8" name="Freeform 380"/>
            <p:cNvSpPr>
              <a:spLocks/>
            </p:cNvSpPr>
            <p:nvPr/>
          </p:nvSpPr>
          <p:spPr bwMode="auto">
            <a:xfrm>
              <a:off x="4441" y="1067"/>
              <a:ext cx="44" cy="17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9" name="Freeform 381"/>
            <p:cNvSpPr>
              <a:spLocks/>
            </p:cNvSpPr>
            <p:nvPr/>
          </p:nvSpPr>
          <p:spPr bwMode="auto">
            <a:xfrm>
              <a:off x="4445" y="1085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0" name="Freeform 382"/>
            <p:cNvSpPr>
              <a:spLocks/>
            </p:cNvSpPr>
            <p:nvPr/>
          </p:nvSpPr>
          <p:spPr bwMode="auto">
            <a:xfrm>
              <a:off x="4402" y="754"/>
              <a:ext cx="46" cy="77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1" name="Freeform 383"/>
            <p:cNvSpPr>
              <a:spLocks/>
            </p:cNvSpPr>
            <p:nvPr/>
          </p:nvSpPr>
          <p:spPr bwMode="auto">
            <a:xfrm>
              <a:off x="4425" y="743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2" name="Freeform 384"/>
            <p:cNvSpPr>
              <a:spLocks/>
            </p:cNvSpPr>
            <p:nvPr/>
          </p:nvSpPr>
          <p:spPr bwMode="auto">
            <a:xfrm>
              <a:off x="4580" y="947"/>
              <a:ext cx="84" cy="290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3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4" name="Freeform 386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5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6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7" name="Freeform 389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8" name="Freeform 390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9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0" name="Freeform 392"/>
            <p:cNvSpPr>
              <a:spLocks/>
            </p:cNvSpPr>
            <p:nvPr/>
          </p:nvSpPr>
          <p:spPr bwMode="auto">
            <a:xfrm>
              <a:off x="4587" y="986"/>
              <a:ext cx="73" cy="64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1" name="Freeform 393"/>
            <p:cNvSpPr>
              <a:spLocks/>
            </p:cNvSpPr>
            <p:nvPr/>
          </p:nvSpPr>
          <p:spPr bwMode="auto">
            <a:xfrm>
              <a:off x="4573" y="1034"/>
              <a:ext cx="84" cy="70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2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3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4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5" name="Freeform 397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6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7" name="Freeform 399"/>
            <p:cNvSpPr>
              <a:spLocks/>
            </p:cNvSpPr>
            <p:nvPr/>
          </p:nvSpPr>
          <p:spPr bwMode="auto">
            <a:xfrm>
              <a:off x="4650" y="929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8" name="Freeform 400"/>
            <p:cNvSpPr>
              <a:spLocks/>
            </p:cNvSpPr>
            <p:nvPr/>
          </p:nvSpPr>
          <p:spPr bwMode="auto">
            <a:xfrm>
              <a:off x="4616" y="1204"/>
              <a:ext cx="58" cy="17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9" name="Freeform 401"/>
            <p:cNvSpPr>
              <a:spLocks/>
            </p:cNvSpPr>
            <p:nvPr/>
          </p:nvSpPr>
          <p:spPr bwMode="auto">
            <a:xfrm>
              <a:off x="4604" y="1216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0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1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2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3" name="Freeform 405"/>
            <p:cNvSpPr>
              <a:spLocks/>
            </p:cNvSpPr>
            <p:nvPr/>
          </p:nvSpPr>
          <p:spPr bwMode="auto">
            <a:xfrm>
              <a:off x="4646" y="1113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4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5" name="Freeform 407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" name="Freeform 408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" name="Freeform 412"/>
            <p:cNvSpPr>
              <a:spLocks/>
            </p:cNvSpPr>
            <p:nvPr/>
          </p:nvSpPr>
          <p:spPr bwMode="auto">
            <a:xfrm>
              <a:off x="4531" y="667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" name="Freeform 413"/>
            <p:cNvSpPr>
              <a:spLocks/>
            </p:cNvSpPr>
            <p:nvPr/>
          </p:nvSpPr>
          <p:spPr bwMode="auto">
            <a:xfrm>
              <a:off x="4530" y="686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" name="Freeform 415"/>
            <p:cNvSpPr>
              <a:spLocks/>
            </p:cNvSpPr>
            <p:nvPr/>
          </p:nvSpPr>
          <p:spPr bwMode="auto">
            <a:xfrm>
              <a:off x="4502" y="772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4" name="Freeform 416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5" name="Freeform 417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6" name="Freeform 418"/>
            <p:cNvSpPr>
              <a:spLocks/>
            </p:cNvSpPr>
            <p:nvPr/>
          </p:nvSpPr>
          <p:spPr bwMode="auto">
            <a:xfrm>
              <a:off x="4511" y="869"/>
              <a:ext cx="45" cy="42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7" name="Freeform 419"/>
            <p:cNvSpPr>
              <a:spLocks/>
            </p:cNvSpPr>
            <p:nvPr/>
          </p:nvSpPr>
          <p:spPr bwMode="auto">
            <a:xfrm>
              <a:off x="4515" y="899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8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9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0" name="Freeform 422"/>
            <p:cNvSpPr>
              <a:spLocks/>
            </p:cNvSpPr>
            <p:nvPr/>
          </p:nvSpPr>
          <p:spPr bwMode="auto">
            <a:xfrm>
              <a:off x="4566" y="627"/>
              <a:ext cx="9" cy="47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1" name="Freeform 423"/>
            <p:cNvSpPr>
              <a:spLocks/>
            </p:cNvSpPr>
            <p:nvPr/>
          </p:nvSpPr>
          <p:spPr bwMode="auto">
            <a:xfrm>
              <a:off x="4585" y="655"/>
              <a:ext cx="37" cy="39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2" name="Freeform 424"/>
            <p:cNvSpPr>
              <a:spLocks/>
            </p:cNvSpPr>
            <p:nvPr/>
          </p:nvSpPr>
          <p:spPr bwMode="auto">
            <a:xfrm>
              <a:off x="4552" y="911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3" name="Freeform 425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4" name="Freeform 426"/>
            <p:cNvSpPr>
              <a:spLocks/>
            </p:cNvSpPr>
            <p:nvPr/>
          </p:nvSpPr>
          <p:spPr bwMode="auto">
            <a:xfrm>
              <a:off x="4573" y="881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5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6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7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8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9" name="Freeform 431"/>
            <p:cNvSpPr>
              <a:spLocks/>
            </p:cNvSpPr>
            <p:nvPr/>
          </p:nvSpPr>
          <p:spPr bwMode="auto">
            <a:xfrm>
              <a:off x="4596" y="772"/>
              <a:ext cx="65" cy="37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0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1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2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3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4" name="Freeform 436"/>
            <p:cNvSpPr>
              <a:spLocks/>
            </p:cNvSpPr>
            <p:nvPr/>
          </p:nvSpPr>
          <p:spPr bwMode="auto">
            <a:xfrm>
              <a:off x="4445" y="467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5" name="Freeform 437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6" name="Freeform 438"/>
            <p:cNvSpPr>
              <a:spLocks/>
            </p:cNvSpPr>
            <p:nvPr/>
          </p:nvSpPr>
          <p:spPr bwMode="auto">
            <a:xfrm>
              <a:off x="4430" y="516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7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8" name="Freeform 440"/>
            <p:cNvSpPr>
              <a:spLocks/>
            </p:cNvSpPr>
            <p:nvPr/>
          </p:nvSpPr>
          <p:spPr bwMode="auto">
            <a:xfrm>
              <a:off x="4427" y="579"/>
              <a:ext cx="63" cy="58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9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0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1" name="Freeform 443"/>
            <p:cNvSpPr>
              <a:spLocks/>
            </p:cNvSpPr>
            <p:nvPr/>
          </p:nvSpPr>
          <p:spPr bwMode="auto">
            <a:xfrm>
              <a:off x="4430" y="662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2" name="Freeform 444"/>
            <p:cNvSpPr>
              <a:spLocks/>
            </p:cNvSpPr>
            <p:nvPr/>
          </p:nvSpPr>
          <p:spPr bwMode="auto">
            <a:xfrm>
              <a:off x="4452" y="448"/>
              <a:ext cx="33" cy="33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3" name="Freeform 445"/>
            <p:cNvSpPr>
              <a:spLocks/>
            </p:cNvSpPr>
            <p:nvPr/>
          </p:nvSpPr>
          <p:spPr bwMode="auto">
            <a:xfrm>
              <a:off x="4487" y="444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4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5" name="Freeform 447"/>
            <p:cNvSpPr>
              <a:spLocks/>
            </p:cNvSpPr>
            <p:nvPr/>
          </p:nvSpPr>
          <p:spPr bwMode="auto">
            <a:xfrm>
              <a:off x="4492" y="455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6" name="Freeform 448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7" name="Freeform 449"/>
            <p:cNvSpPr>
              <a:spLocks/>
            </p:cNvSpPr>
            <p:nvPr/>
          </p:nvSpPr>
          <p:spPr bwMode="auto">
            <a:xfrm>
              <a:off x="4455" y="686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8" name="Freeform 450"/>
            <p:cNvSpPr>
              <a:spLocks/>
            </p:cNvSpPr>
            <p:nvPr/>
          </p:nvSpPr>
          <p:spPr bwMode="auto">
            <a:xfrm>
              <a:off x="4480" y="648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9" name="Freeform 451"/>
            <p:cNvSpPr>
              <a:spLocks/>
            </p:cNvSpPr>
            <p:nvPr/>
          </p:nvSpPr>
          <p:spPr bwMode="auto">
            <a:xfrm>
              <a:off x="4485" y="620"/>
              <a:ext cx="58" cy="17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0" name="Freeform 452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1" name="Freeform 453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2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3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4" name="Freeform 456"/>
            <p:cNvSpPr>
              <a:spLocks/>
            </p:cNvSpPr>
            <p:nvPr/>
          </p:nvSpPr>
          <p:spPr bwMode="auto">
            <a:xfrm>
              <a:off x="4425" y="534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5" name="Freeform 457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6" name="Freeform 458"/>
            <p:cNvSpPr>
              <a:spLocks/>
            </p:cNvSpPr>
            <p:nvPr/>
          </p:nvSpPr>
          <p:spPr bwMode="auto">
            <a:xfrm>
              <a:off x="4495" y="501"/>
              <a:ext cx="60" cy="39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7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8" name="Freeform 460"/>
            <p:cNvSpPr>
              <a:spLocks/>
            </p:cNvSpPr>
            <p:nvPr/>
          </p:nvSpPr>
          <p:spPr bwMode="auto">
            <a:xfrm>
              <a:off x="3267" y="2288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9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0" name="Freeform 462"/>
            <p:cNvSpPr>
              <a:spLocks/>
            </p:cNvSpPr>
            <p:nvPr/>
          </p:nvSpPr>
          <p:spPr bwMode="auto">
            <a:xfrm>
              <a:off x="3326" y="2255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1" name="Freeform 463"/>
            <p:cNvSpPr>
              <a:spLocks/>
            </p:cNvSpPr>
            <p:nvPr/>
          </p:nvSpPr>
          <p:spPr bwMode="auto">
            <a:xfrm>
              <a:off x="3355" y="2248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2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3" name="Freeform 465"/>
            <p:cNvSpPr>
              <a:spLocks/>
            </p:cNvSpPr>
            <p:nvPr/>
          </p:nvSpPr>
          <p:spPr bwMode="auto">
            <a:xfrm>
              <a:off x="3469" y="2249"/>
              <a:ext cx="14" cy="41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4" name="Freeform 466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5" name="Freeform 467"/>
            <p:cNvSpPr>
              <a:spLocks/>
            </p:cNvSpPr>
            <p:nvPr/>
          </p:nvSpPr>
          <p:spPr bwMode="auto">
            <a:xfrm>
              <a:off x="3306" y="2265"/>
              <a:ext cx="19" cy="103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6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7" name="Freeform 469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8" name="Freeform 470"/>
            <p:cNvSpPr>
              <a:spLocks/>
            </p:cNvSpPr>
            <p:nvPr/>
          </p:nvSpPr>
          <p:spPr bwMode="auto">
            <a:xfrm>
              <a:off x="3446" y="2246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9" name="Freeform 471"/>
            <p:cNvSpPr>
              <a:spLocks/>
            </p:cNvSpPr>
            <p:nvPr/>
          </p:nvSpPr>
          <p:spPr bwMode="auto">
            <a:xfrm>
              <a:off x="3220" y="2323"/>
              <a:ext cx="19" cy="45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0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1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2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3" name="Freeform 475"/>
            <p:cNvSpPr>
              <a:spLocks/>
            </p:cNvSpPr>
            <p:nvPr/>
          </p:nvSpPr>
          <p:spPr bwMode="auto">
            <a:xfrm>
              <a:off x="3476" y="2202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4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5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6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7" name="Freeform 479"/>
            <p:cNvSpPr>
              <a:spLocks/>
            </p:cNvSpPr>
            <p:nvPr/>
          </p:nvSpPr>
          <p:spPr bwMode="auto">
            <a:xfrm>
              <a:off x="3339" y="2194"/>
              <a:ext cx="33" cy="58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8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9" name="Freeform 481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0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1" name="Freeform 483"/>
            <p:cNvSpPr>
              <a:spLocks/>
            </p:cNvSpPr>
            <p:nvPr/>
          </p:nvSpPr>
          <p:spPr bwMode="auto">
            <a:xfrm>
              <a:off x="3216" y="2262"/>
              <a:ext cx="72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2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3" name="Freeform 485"/>
            <p:cNvSpPr>
              <a:spLocks/>
            </p:cNvSpPr>
            <p:nvPr/>
          </p:nvSpPr>
          <p:spPr bwMode="auto">
            <a:xfrm>
              <a:off x="2986" y="2178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4" name="Freeform 486"/>
            <p:cNvSpPr>
              <a:spLocks/>
            </p:cNvSpPr>
            <p:nvPr/>
          </p:nvSpPr>
          <p:spPr bwMode="auto">
            <a:xfrm>
              <a:off x="3008" y="2199"/>
              <a:ext cx="50" cy="53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5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6" name="Freeform 488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7" name="Freeform 489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8" name="Freeform 490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9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0" name="Freeform 492"/>
            <p:cNvSpPr>
              <a:spLocks/>
            </p:cNvSpPr>
            <p:nvPr/>
          </p:nvSpPr>
          <p:spPr bwMode="auto">
            <a:xfrm>
              <a:off x="3290" y="2172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1" name="Freeform 493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2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3" name="Freeform 495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4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5" name="Freeform 497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6" name="Freeform 498"/>
            <p:cNvSpPr>
              <a:spLocks/>
            </p:cNvSpPr>
            <p:nvPr/>
          </p:nvSpPr>
          <p:spPr bwMode="auto">
            <a:xfrm>
              <a:off x="2990" y="2251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7" name="Freeform 499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8" name="Freeform 500"/>
            <p:cNvSpPr>
              <a:spLocks/>
            </p:cNvSpPr>
            <p:nvPr/>
          </p:nvSpPr>
          <p:spPr bwMode="auto">
            <a:xfrm>
              <a:off x="3059" y="2248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9" name="Freeform 501"/>
            <p:cNvSpPr>
              <a:spLocks/>
            </p:cNvSpPr>
            <p:nvPr/>
          </p:nvSpPr>
          <p:spPr bwMode="auto">
            <a:xfrm>
              <a:off x="3104" y="2242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0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1" name="Freeform 503"/>
            <p:cNvSpPr>
              <a:spLocks/>
            </p:cNvSpPr>
            <p:nvPr/>
          </p:nvSpPr>
          <p:spPr bwMode="auto">
            <a:xfrm>
              <a:off x="3190" y="2234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2" name="Freeform 504"/>
            <p:cNvSpPr>
              <a:spLocks/>
            </p:cNvSpPr>
            <p:nvPr/>
          </p:nvSpPr>
          <p:spPr bwMode="auto">
            <a:xfrm>
              <a:off x="3225" y="2228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3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4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5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6" name="Freeform 508"/>
            <p:cNvSpPr>
              <a:spLocks/>
            </p:cNvSpPr>
            <p:nvPr/>
          </p:nvSpPr>
          <p:spPr bwMode="auto">
            <a:xfrm>
              <a:off x="2962" y="2249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7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8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1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2" name="Freeform 514"/>
            <p:cNvSpPr>
              <a:spLocks/>
            </p:cNvSpPr>
            <p:nvPr/>
          </p:nvSpPr>
          <p:spPr bwMode="auto">
            <a:xfrm>
              <a:off x="3264" y="2039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" name="Freeform 515"/>
            <p:cNvSpPr>
              <a:spLocks/>
            </p:cNvSpPr>
            <p:nvPr/>
          </p:nvSpPr>
          <p:spPr bwMode="auto">
            <a:xfrm>
              <a:off x="3296" y="2049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6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7" name="Freeform 519"/>
            <p:cNvSpPr>
              <a:spLocks/>
            </p:cNvSpPr>
            <p:nvPr/>
          </p:nvSpPr>
          <p:spPr bwMode="auto">
            <a:xfrm>
              <a:off x="3239" y="2034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8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9" name="Freeform 521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0" name="Freeform 522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1" name="Freeform 523"/>
            <p:cNvSpPr>
              <a:spLocks/>
            </p:cNvSpPr>
            <p:nvPr/>
          </p:nvSpPr>
          <p:spPr bwMode="auto">
            <a:xfrm>
              <a:off x="3137" y="2044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2" name="Freeform 524"/>
            <p:cNvSpPr>
              <a:spLocks/>
            </p:cNvSpPr>
            <p:nvPr/>
          </p:nvSpPr>
          <p:spPr bwMode="auto">
            <a:xfrm>
              <a:off x="3119" y="2042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3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4" name="Freeform 526"/>
            <p:cNvSpPr>
              <a:spLocks/>
            </p:cNvSpPr>
            <p:nvPr/>
          </p:nvSpPr>
          <p:spPr bwMode="auto">
            <a:xfrm>
              <a:off x="3405" y="2014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5" name="Freeform 527"/>
            <p:cNvSpPr>
              <a:spLocks/>
            </p:cNvSpPr>
            <p:nvPr/>
          </p:nvSpPr>
          <p:spPr bwMode="auto">
            <a:xfrm>
              <a:off x="3418" y="2026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6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7" name="Freeform 529"/>
            <p:cNvSpPr>
              <a:spLocks/>
            </p:cNvSpPr>
            <p:nvPr/>
          </p:nvSpPr>
          <p:spPr bwMode="auto">
            <a:xfrm>
              <a:off x="3361" y="1998"/>
              <a:ext cx="12" cy="59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8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9" name="Freeform 531"/>
            <p:cNvSpPr>
              <a:spLocks/>
            </p:cNvSpPr>
            <p:nvPr/>
          </p:nvSpPr>
          <p:spPr bwMode="auto">
            <a:xfrm>
              <a:off x="3313" y="1975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0" name="Freeform 532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1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2" name="Freeform 534"/>
            <p:cNvSpPr>
              <a:spLocks/>
            </p:cNvSpPr>
            <p:nvPr/>
          </p:nvSpPr>
          <p:spPr bwMode="auto">
            <a:xfrm>
              <a:off x="3209" y="1965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3" name="Freeform 535"/>
            <p:cNvSpPr>
              <a:spLocks/>
            </p:cNvSpPr>
            <p:nvPr/>
          </p:nvSpPr>
          <p:spPr bwMode="auto">
            <a:xfrm>
              <a:off x="3166" y="1977"/>
              <a:ext cx="63" cy="60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4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5" name="Freeform 537"/>
            <p:cNvSpPr>
              <a:spLocks/>
            </p:cNvSpPr>
            <p:nvPr/>
          </p:nvSpPr>
          <p:spPr bwMode="auto">
            <a:xfrm>
              <a:off x="2870" y="2095"/>
              <a:ext cx="272" cy="65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6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7" name="Freeform 539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8" name="Freeform 540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9" name="Freeform 541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0" name="Freeform 542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1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2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3" name="Freeform 545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4" name="Freeform 546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5" name="Freeform 547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6" name="Freeform 548"/>
            <p:cNvSpPr>
              <a:spLocks/>
            </p:cNvSpPr>
            <p:nvPr/>
          </p:nvSpPr>
          <p:spPr bwMode="auto">
            <a:xfrm>
              <a:off x="2833" y="2125"/>
              <a:ext cx="46" cy="9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7" name="Freeform 549"/>
            <p:cNvSpPr>
              <a:spLocks/>
            </p:cNvSpPr>
            <p:nvPr/>
          </p:nvSpPr>
          <p:spPr bwMode="auto">
            <a:xfrm>
              <a:off x="2859" y="2079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8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9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0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1" name="Freeform 553"/>
            <p:cNvSpPr>
              <a:spLocks/>
            </p:cNvSpPr>
            <p:nvPr/>
          </p:nvSpPr>
          <p:spPr bwMode="auto">
            <a:xfrm>
              <a:off x="3050" y="2053"/>
              <a:ext cx="20" cy="62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2" name="Freeform 554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3" name="Freeform 555"/>
            <p:cNvSpPr>
              <a:spLocks/>
            </p:cNvSpPr>
            <p:nvPr/>
          </p:nvSpPr>
          <p:spPr bwMode="auto">
            <a:xfrm>
              <a:off x="2949" y="2030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4" name="Freeform 556"/>
            <p:cNvSpPr>
              <a:spLocks/>
            </p:cNvSpPr>
            <p:nvPr/>
          </p:nvSpPr>
          <p:spPr bwMode="auto">
            <a:xfrm>
              <a:off x="2882" y="2042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5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6" name="Freeform 558"/>
            <p:cNvSpPr>
              <a:spLocks/>
            </p:cNvSpPr>
            <p:nvPr/>
          </p:nvSpPr>
          <p:spPr bwMode="auto">
            <a:xfrm>
              <a:off x="2953" y="2098"/>
              <a:ext cx="59" cy="96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7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8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9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0" name="Freeform 562"/>
            <p:cNvSpPr>
              <a:spLocks/>
            </p:cNvSpPr>
            <p:nvPr/>
          </p:nvSpPr>
          <p:spPr bwMode="auto">
            <a:xfrm>
              <a:off x="2675" y="2212"/>
              <a:ext cx="27" cy="46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1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2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3" name="Freeform 565"/>
            <p:cNvSpPr>
              <a:spLocks/>
            </p:cNvSpPr>
            <p:nvPr/>
          </p:nvSpPr>
          <p:spPr bwMode="auto">
            <a:xfrm>
              <a:off x="2763" y="2205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4" name="Freeform 566"/>
            <p:cNvSpPr>
              <a:spLocks/>
            </p:cNvSpPr>
            <p:nvPr/>
          </p:nvSpPr>
          <p:spPr bwMode="auto">
            <a:xfrm>
              <a:off x="2789" y="2212"/>
              <a:ext cx="53" cy="60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5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6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7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8" name="Freeform 570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9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0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1" name="Freeform 573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2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3" name="Freeform 575"/>
            <p:cNvSpPr>
              <a:spLocks/>
            </p:cNvSpPr>
            <p:nvPr/>
          </p:nvSpPr>
          <p:spPr bwMode="auto">
            <a:xfrm>
              <a:off x="2894" y="2196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4" name="Freeform 576"/>
            <p:cNvSpPr>
              <a:spLocks/>
            </p:cNvSpPr>
            <p:nvPr/>
          </p:nvSpPr>
          <p:spPr bwMode="auto">
            <a:xfrm>
              <a:off x="2853" y="2173"/>
              <a:ext cx="11" cy="45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5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6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7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8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9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0" name="Freeform 582"/>
            <p:cNvSpPr>
              <a:spLocks/>
            </p:cNvSpPr>
            <p:nvPr/>
          </p:nvSpPr>
          <p:spPr bwMode="auto">
            <a:xfrm>
              <a:off x="2741" y="2200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1" name="Freeform 583"/>
            <p:cNvSpPr>
              <a:spLocks/>
            </p:cNvSpPr>
            <p:nvPr/>
          </p:nvSpPr>
          <p:spPr bwMode="auto">
            <a:xfrm>
              <a:off x="2708" y="2203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2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3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4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5" name="Freeform 587"/>
            <p:cNvSpPr>
              <a:spLocks/>
            </p:cNvSpPr>
            <p:nvPr/>
          </p:nvSpPr>
          <p:spPr bwMode="auto">
            <a:xfrm>
              <a:off x="4555" y="1419"/>
              <a:ext cx="293" cy="228"/>
            </a:xfrm>
            <a:custGeom>
              <a:avLst/>
              <a:gdLst>
                <a:gd name="T0" fmla="*/ 13 w 334"/>
                <a:gd name="T1" fmla="*/ 0 h 256"/>
                <a:gd name="T2" fmla="*/ 12 w 334"/>
                <a:gd name="T3" fmla="*/ 3 h 256"/>
                <a:gd name="T4" fmla="*/ 11 w 334"/>
                <a:gd name="T5" fmla="*/ 4 h 256"/>
                <a:gd name="T6" fmla="*/ 9 w 334"/>
                <a:gd name="T7" fmla="*/ 4 h 256"/>
                <a:gd name="T8" fmla="*/ 8 w 334"/>
                <a:gd name="T9" fmla="*/ 4 h 256"/>
                <a:gd name="T10" fmla="*/ 6 w 334"/>
                <a:gd name="T11" fmla="*/ 4 h 256"/>
                <a:gd name="T12" fmla="*/ 4 w 334"/>
                <a:gd name="T13" fmla="*/ 4 h 256"/>
                <a:gd name="T14" fmla="*/ 4 w 334"/>
                <a:gd name="T15" fmla="*/ 4 h 256"/>
                <a:gd name="T16" fmla="*/ 4 w 334"/>
                <a:gd name="T17" fmla="*/ 4 h 256"/>
                <a:gd name="T18" fmla="*/ 4 w 334"/>
                <a:gd name="T19" fmla="*/ 4 h 256"/>
                <a:gd name="T20" fmla="*/ 4 w 334"/>
                <a:gd name="T21" fmla="*/ 4 h 256"/>
                <a:gd name="T22" fmla="*/ 4 w 334"/>
                <a:gd name="T23" fmla="*/ 4 h 256"/>
                <a:gd name="T24" fmla="*/ 0 w 334"/>
                <a:gd name="T25" fmla="*/ 4 h 256"/>
                <a:gd name="T26" fmla="*/ 4 w 334"/>
                <a:gd name="T27" fmla="*/ 4 h 256"/>
                <a:gd name="T28" fmla="*/ 4 w 334"/>
                <a:gd name="T29" fmla="*/ 5 h 256"/>
                <a:gd name="T30" fmla="*/ 4 w 334"/>
                <a:gd name="T31" fmla="*/ 7 h 256"/>
                <a:gd name="T32" fmla="*/ 5 w 334"/>
                <a:gd name="T33" fmla="*/ 9 h 256"/>
                <a:gd name="T34" fmla="*/ 6 w 334"/>
                <a:gd name="T35" fmla="*/ 10 h 256"/>
                <a:gd name="T36" fmla="*/ 7 w 334"/>
                <a:gd name="T37" fmla="*/ 12 h 256"/>
                <a:gd name="T38" fmla="*/ 8 w 334"/>
                <a:gd name="T39" fmla="*/ 14 h 256"/>
                <a:gd name="T40" fmla="*/ 8 w 334"/>
                <a:gd name="T41" fmla="*/ 17 h 256"/>
                <a:gd name="T42" fmla="*/ 9 w 334"/>
                <a:gd name="T43" fmla="*/ 17 h 256"/>
                <a:gd name="T44" fmla="*/ 10 w 334"/>
                <a:gd name="T45" fmla="*/ 17 h 256"/>
                <a:gd name="T46" fmla="*/ 11 w 334"/>
                <a:gd name="T47" fmla="*/ 17 h 256"/>
                <a:gd name="T48" fmla="*/ 11 w 334"/>
                <a:gd name="T49" fmla="*/ 18 h 256"/>
                <a:gd name="T50" fmla="*/ 12 w 334"/>
                <a:gd name="T51" fmla="*/ 18 h 256"/>
                <a:gd name="T52" fmla="*/ 14 w 334"/>
                <a:gd name="T53" fmla="*/ 19 h 256"/>
                <a:gd name="T54" fmla="*/ 15 w 334"/>
                <a:gd name="T55" fmla="*/ 21 h 256"/>
                <a:gd name="T56" fmla="*/ 15 w 334"/>
                <a:gd name="T57" fmla="*/ 22 h 256"/>
                <a:gd name="T58" fmla="*/ 16 w 334"/>
                <a:gd name="T59" fmla="*/ 22 h 256"/>
                <a:gd name="T60" fmla="*/ 17 w 334"/>
                <a:gd name="T61" fmla="*/ 21 h 256"/>
                <a:gd name="T62" fmla="*/ 18 w 334"/>
                <a:gd name="T63" fmla="*/ 19 h 256"/>
                <a:gd name="T64" fmla="*/ 20 w 334"/>
                <a:gd name="T65" fmla="*/ 19 h 256"/>
                <a:gd name="T66" fmla="*/ 22 w 334"/>
                <a:gd name="T67" fmla="*/ 19 h 256"/>
                <a:gd name="T68" fmla="*/ 24 w 334"/>
                <a:gd name="T69" fmla="*/ 19 h 256"/>
                <a:gd name="T70" fmla="*/ 25 w 334"/>
                <a:gd name="T71" fmla="*/ 20 h 256"/>
                <a:gd name="T72" fmla="*/ 28 w 334"/>
                <a:gd name="T73" fmla="*/ 21 h 256"/>
                <a:gd name="T74" fmla="*/ 27 w 334"/>
                <a:gd name="T75" fmla="*/ 21 h 256"/>
                <a:gd name="T76" fmla="*/ 26 w 334"/>
                <a:gd name="T77" fmla="*/ 19 h 256"/>
                <a:gd name="T78" fmla="*/ 26 w 334"/>
                <a:gd name="T79" fmla="*/ 18 h 256"/>
                <a:gd name="T80" fmla="*/ 25 w 334"/>
                <a:gd name="T81" fmla="*/ 17 h 256"/>
                <a:gd name="T82" fmla="*/ 25 w 334"/>
                <a:gd name="T83" fmla="*/ 15 h 256"/>
                <a:gd name="T84" fmla="*/ 25 w 334"/>
                <a:gd name="T85" fmla="*/ 13 h 256"/>
                <a:gd name="T86" fmla="*/ 26 w 334"/>
                <a:gd name="T87" fmla="*/ 11 h 256"/>
                <a:gd name="T88" fmla="*/ 27 w 334"/>
                <a:gd name="T89" fmla="*/ 10 h 256"/>
                <a:gd name="T90" fmla="*/ 25 w 334"/>
                <a:gd name="T91" fmla="*/ 9 h 256"/>
                <a:gd name="T92" fmla="*/ 24 w 334"/>
                <a:gd name="T93" fmla="*/ 9 h 256"/>
                <a:gd name="T94" fmla="*/ 23 w 334"/>
                <a:gd name="T95" fmla="*/ 8 h 256"/>
                <a:gd name="T96" fmla="*/ 22 w 334"/>
                <a:gd name="T97" fmla="*/ 8 h 256"/>
                <a:gd name="T98" fmla="*/ 21 w 334"/>
                <a:gd name="T99" fmla="*/ 7 h 256"/>
                <a:gd name="T100" fmla="*/ 20 w 334"/>
                <a:gd name="T101" fmla="*/ 5 h 256"/>
                <a:gd name="T102" fmla="*/ 19 w 334"/>
                <a:gd name="T103" fmla="*/ 4 h 256"/>
                <a:gd name="T104" fmla="*/ 19 w 334"/>
                <a:gd name="T105" fmla="*/ 4 h 256"/>
                <a:gd name="T106" fmla="*/ 18 w 334"/>
                <a:gd name="T107" fmla="*/ 4 h 256"/>
                <a:gd name="T108" fmla="*/ 18 w 334"/>
                <a:gd name="T109" fmla="*/ 4 h 256"/>
                <a:gd name="T110" fmla="*/ 17 w 334"/>
                <a:gd name="T111" fmla="*/ 4 h 256"/>
                <a:gd name="T112" fmla="*/ 16 w 334"/>
                <a:gd name="T113" fmla="*/ 4 h 256"/>
                <a:gd name="T114" fmla="*/ 16 w 334"/>
                <a:gd name="T115" fmla="*/ 4 h 256"/>
                <a:gd name="T116" fmla="*/ 15 w 334"/>
                <a:gd name="T117" fmla="*/ 4 h 256"/>
                <a:gd name="T118" fmla="*/ 14 w 334"/>
                <a:gd name="T119" fmla="*/ 4 h 256"/>
                <a:gd name="T120" fmla="*/ 13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6" name="Freeform 588"/>
            <p:cNvSpPr>
              <a:spLocks/>
            </p:cNvSpPr>
            <p:nvPr/>
          </p:nvSpPr>
          <p:spPr bwMode="auto">
            <a:xfrm>
              <a:off x="4405" y="1083"/>
              <a:ext cx="257" cy="314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7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8" name="Freeform 590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9" name="Freeform 591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0" name="Freeform 592"/>
            <p:cNvSpPr>
              <a:spLocks/>
            </p:cNvSpPr>
            <p:nvPr/>
          </p:nvSpPr>
          <p:spPr bwMode="auto">
            <a:xfrm>
              <a:off x="4334" y="1293"/>
              <a:ext cx="25" cy="24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1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2" name="Freeform 594"/>
            <p:cNvSpPr>
              <a:spLocks/>
            </p:cNvSpPr>
            <p:nvPr/>
          </p:nvSpPr>
          <p:spPr bwMode="auto">
            <a:xfrm>
              <a:off x="4325" y="1357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3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4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5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6" name="Freeform 598"/>
            <p:cNvSpPr>
              <a:spLocks/>
            </p:cNvSpPr>
            <p:nvPr/>
          </p:nvSpPr>
          <p:spPr bwMode="auto">
            <a:xfrm>
              <a:off x="4343" y="1384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7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8" name="Freeform 600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9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0" name="Freeform 602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1" name="Freeform 603"/>
            <p:cNvSpPr>
              <a:spLocks/>
            </p:cNvSpPr>
            <p:nvPr/>
          </p:nvSpPr>
          <p:spPr bwMode="auto">
            <a:xfrm>
              <a:off x="4336" y="1258"/>
              <a:ext cx="15" cy="25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2" name="Freeform 604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3" name="Freeform 605"/>
            <p:cNvSpPr>
              <a:spLocks/>
            </p:cNvSpPr>
            <p:nvPr/>
          </p:nvSpPr>
          <p:spPr bwMode="auto">
            <a:xfrm>
              <a:off x="4403" y="1433"/>
              <a:ext cx="215" cy="178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4" name="Freeform 606"/>
            <p:cNvSpPr>
              <a:spLocks/>
            </p:cNvSpPr>
            <p:nvPr/>
          </p:nvSpPr>
          <p:spPr bwMode="auto">
            <a:xfrm>
              <a:off x="4290" y="1455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5" name="Freeform 607"/>
            <p:cNvSpPr>
              <a:spLocks/>
            </p:cNvSpPr>
            <p:nvPr/>
          </p:nvSpPr>
          <p:spPr bwMode="auto">
            <a:xfrm>
              <a:off x="4439" y="1134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6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7" name="Freeform 609"/>
            <p:cNvSpPr>
              <a:spLocks/>
            </p:cNvSpPr>
            <p:nvPr/>
          </p:nvSpPr>
          <p:spPr bwMode="auto">
            <a:xfrm>
              <a:off x="4587" y="1453"/>
              <a:ext cx="231" cy="179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8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9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0" name="Freeform 612"/>
            <p:cNvSpPr>
              <a:spLocks/>
            </p:cNvSpPr>
            <p:nvPr/>
          </p:nvSpPr>
          <p:spPr bwMode="auto">
            <a:xfrm>
              <a:off x="3322" y="2221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1" name="Freeform 613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2" name="Freeform 614"/>
            <p:cNvSpPr>
              <a:spLocks/>
            </p:cNvSpPr>
            <p:nvPr/>
          </p:nvSpPr>
          <p:spPr bwMode="auto">
            <a:xfrm>
              <a:off x="3339" y="2267"/>
              <a:ext cx="124" cy="159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3" name="Freeform 615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4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5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6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7" name="Freeform 619"/>
            <p:cNvSpPr>
              <a:spLocks/>
            </p:cNvSpPr>
            <p:nvPr/>
          </p:nvSpPr>
          <p:spPr bwMode="auto">
            <a:xfrm>
              <a:off x="3643" y="2170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8" name="Freeform 620"/>
            <p:cNvSpPr>
              <a:spLocks/>
            </p:cNvSpPr>
            <p:nvPr/>
          </p:nvSpPr>
          <p:spPr bwMode="auto">
            <a:xfrm>
              <a:off x="3497" y="2188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9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0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1" name="Freeform 623"/>
            <p:cNvSpPr>
              <a:spLocks/>
            </p:cNvSpPr>
            <p:nvPr/>
          </p:nvSpPr>
          <p:spPr bwMode="auto">
            <a:xfrm>
              <a:off x="3635" y="2119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2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3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4" name="Freeform 626"/>
            <p:cNvSpPr>
              <a:spLocks/>
            </p:cNvSpPr>
            <p:nvPr/>
          </p:nvSpPr>
          <p:spPr bwMode="auto">
            <a:xfrm>
              <a:off x="3582" y="2093"/>
              <a:ext cx="20" cy="22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5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6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7" name="Freeform 629"/>
            <p:cNvSpPr>
              <a:spLocks/>
            </p:cNvSpPr>
            <p:nvPr/>
          </p:nvSpPr>
          <p:spPr bwMode="auto">
            <a:xfrm>
              <a:off x="4292" y="1980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8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9" name="Freeform 631"/>
            <p:cNvSpPr>
              <a:spLocks/>
            </p:cNvSpPr>
            <p:nvPr/>
          </p:nvSpPr>
          <p:spPr bwMode="auto">
            <a:xfrm>
              <a:off x="3853" y="1698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0" name="Freeform 632"/>
            <p:cNvSpPr>
              <a:spLocks/>
            </p:cNvSpPr>
            <p:nvPr/>
          </p:nvSpPr>
          <p:spPr bwMode="auto">
            <a:xfrm>
              <a:off x="4003" y="2009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1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2" name="Freeform 634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3" name="Freeform 635"/>
            <p:cNvSpPr>
              <a:spLocks/>
            </p:cNvSpPr>
            <p:nvPr/>
          </p:nvSpPr>
          <p:spPr bwMode="auto">
            <a:xfrm>
              <a:off x="4405" y="2042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4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5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6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7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8" name="Freeform 640"/>
            <p:cNvSpPr>
              <a:spLocks/>
            </p:cNvSpPr>
            <p:nvPr/>
          </p:nvSpPr>
          <p:spPr bwMode="auto">
            <a:xfrm>
              <a:off x="4432" y="2030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9" name="Freeform 641"/>
            <p:cNvSpPr>
              <a:spLocks/>
            </p:cNvSpPr>
            <p:nvPr/>
          </p:nvSpPr>
          <p:spPr bwMode="auto">
            <a:xfrm>
              <a:off x="4397" y="1986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0" name="Freeform 642"/>
            <p:cNvSpPr>
              <a:spLocks/>
            </p:cNvSpPr>
            <p:nvPr/>
          </p:nvSpPr>
          <p:spPr bwMode="auto">
            <a:xfrm>
              <a:off x="4351" y="2003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1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2" name="Freeform 644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3" name="Freeform 645"/>
            <p:cNvSpPr>
              <a:spLocks/>
            </p:cNvSpPr>
            <p:nvPr/>
          </p:nvSpPr>
          <p:spPr bwMode="auto">
            <a:xfrm>
              <a:off x="4436" y="2095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4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5" name="Freeform 647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6" name="Freeform 648"/>
            <p:cNvSpPr>
              <a:spLocks/>
            </p:cNvSpPr>
            <p:nvPr/>
          </p:nvSpPr>
          <p:spPr bwMode="auto">
            <a:xfrm>
              <a:off x="3910" y="1947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7" name="Freeform 649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8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9" name="Freeform 651"/>
            <p:cNvSpPr>
              <a:spLocks/>
            </p:cNvSpPr>
            <p:nvPr/>
          </p:nvSpPr>
          <p:spPr bwMode="auto">
            <a:xfrm>
              <a:off x="4048" y="2016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60" name="Freeform 652"/>
            <p:cNvSpPr>
              <a:spLocks/>
            </p:cNvSpPr>
            <p:nvPr/>
          </p:nvSpPr>
          <p:spPr bwMode="auto">
            <a:xfrm>
              <a:off x="4459" y="1656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61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42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4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42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4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4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4" grpId="0" animBg="1"/>
      <p:bldP spid="54277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>
              <a:defRPr/>
            </a:pPr>
            <a:endParaRPr lang="en-US" altLang="en-US">
              <a:solidFill>
                <a:srgbClr val="000000"/>
              </a:solidFill>
              <a:cs typeface="+mn-cs"/>
            </a:endParaRPr>
          </a:p>
        </p:txBody>
      </p:sp>
      <p:sp>
        <p:nvSpPr>
          <p:cNvPr id="86019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6000" b="1" smtClean="0">
                <a:solidFill>
                  <a:srgbClr val="FF0066"/>
                </a:solidFill>
                <a:latin typeface="Times New Roman" pitchFamily="18" charset="0"/>
                <a:cs typeface="Times New Roman" pitchFamily="18" charset="0"/>
              </a:rPr>
              <a:t>So sánh chữ cái</a:t>
            </a:r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219200" y="889000"/>
            <a:ext cx="3124200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0" hangingPunct="0"/>
            <a:r>
              <a:rPr lang="en-US" altLang="en-US" sz="30000" b="1">
                <a:solidFill>
                  <a:srgbClr val="0000FF"/>
                </a:solidFill>
                <a:latin typeface=".VnAvant" pitchFamily="34" charset="0"/>
              </a:rPr>
              <a:t>m</a:t>
            </a:r>
            <a:endParaRPr lang="vi-VN" altLang="en-US" sz="30000" b="1">
              <a:solidFill>
                <a:srgbClr val="0000FF"/>
              </a:solidFill>
              <a:latin typeface="Tahoma" pitchFamily="34" charset="0"/>
            </a:endParaRPr>
          </a:p>
        </p:txBody>
      </p:sp>
      <p:sp>
        <p:nvSpPr>
          <p:cNvPr id="8" name="Text Box 3"/>
          <p:cNvSpPr txBox="1">
            <a:spLocks noChangeArrowheads="1"/>
          </p:cNvSpPr>
          <p:nvPr/>
        </p:nvSpPr>
        <p:spPr bwMode="auto">
          <a:xfrm>
            <a:off x="5573713" y="889000"/>
            <a:ext cx="2819400" cy="4708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  <a:defRPr/>
            </a:pPr>
            <a:r>
              <a:rPr lang="en-US" altLang="en-US" sz="30000" b="1" dirty="0" smtClean="0">
                <a:solidFill>
                  <a:srgbClr val="FF0000"/>
                </a:solidFill>
                <a:latin typeface=".VnAvant" pitchFamily="34" charset="0"/>
                <a:cs typeface="+mn-cs"/>
              </a:rPr>
              <a:t>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ext Box 3"/>
          <p:cNvSpPr txBox="1">
            <a:spLocks noChangeArrowheads="1"/>
          </p:cNvSpPr>
          <p:nvPr/>
        </p:nvSpPr>
        <p:spPr bwMode="auto">
          <a:xfrm>
            <a:off x="2971800" y="2667000"/>
            <a:ext cx="91440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50000"/>
              </a:spcBef>
              <a:defRPr/>
            </a:pPr>
            <a:endParaRPr lang="vi-VN" altLang="en-US" sz="1800" smtClean="0">
              <a:solidFill>
                <a:srgbClr val="000000"/>
              </a:solidFill>
              <a:cs typeface="+mn-cs"/>
            </a:endParaRPr>
          </a:p>
        </p:txBody>
      </p:sp>
      <p:sp>
        <p:nvSpPr>
          <p:cNvPr id="54276" name="WordArt 4"/>
          <p:cNvSpPr>
            <a:spLocks noChangeArrowheads="1" noChangeShapeType="1" noTextEdit="1"/>
          </p:cNvSpPr>
          <p:nvPr/>
        </p:nvSpPr>
        <p:spPr bwMode="auto">
          <a:xfrm>
            <a:off x="6119813" y="457200"/>
            <a:ext cx="1295400" cy="14954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/>
              </a:rPr>
              <a:t>n</a:t>
            </a:r>
          </a:p>
        </p:txBody>
      </p:sp>
      <p:sp>
        <p:nvSpPr>
          <p:cNvPr id="54277" name="WordArt 5"/>
          <p:cNvSpPr>
            <a:spLocks noChangeArrowheads="1" noChangeShapeType="1" noTextEdit="1"/>
          </p:cNvSpPr>
          <p:nvPr/>
        </p:nvSpPr>
        <p:spPr bwMode="auto">
          <a:xfrm>
            <a:off x="1662113" y="457200"/>
            <a:ext cx="2147887" cy="1524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00FF"/>
                  </a:solidFill>
                  <a:round/>
                  <a:headEnd/>
                  <a:tailEnd/>
                </a:ln>
                <a:solidFill>
                  <a:srgbClr val="008000"/>
                </a:solidFill>
                <a:latin typeface=".VnAvant"/>
              </a:rPr>
              <a:t>m</a:t>
            </a:r>
          </a:p>
        </p:txBody>
      </p:sp>
      <p:sp>
        <p:nvSpPr>
          <p:cNvPr id="19461" name="WordArt 7"/>
          <p:cNvSpPr>
            <a:spLocks noChangeArrowheads="1" noChangeShapeType="1" noTextEdit="1"/>
          </p:cNvSpPr>
          <p:nvPr/>
        </p:nvSpPr>
        <p:spPr bwMode="auto">
          <a:xfrm>
            <a:off x="1662113" y="3033713"/>
            <a:ext cx="414337" cy="1295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70C0"/>
                </a:solidFill>
                <a:latin typeface=".VnAvant"/>
              </a:rPr>
              <a:t>l</a:t>
            </a:r>
          </a:p>
        </p:txBody>
      </p:sp>
      <p:sp>
        <p:nvSpPr>
          <p:cNvPr id="19462" name="WordArt 8"/>
          <p:cNvSpPr>
            <a:spLocks noChangeArrowheads="1" noChangeShapeType="1" noTextEdit="1"/>
          </p:cNvSpPr>
          <p:nvPr/>
        </p:nvSpPr>
        <p:spPr bwMode="auto">
          <a:xfrm>
            <a:off x="6119813" y="3033713"/>
            <a:ext cx="360362" cy="1295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0070C0"/>
                </a:solidFill>
                <a:latin typeface=".VnAvant"/>
              </a:rPr>
              <a:t>l</a:t>
            </a:r>
          </a:p>
        </p:txBody>
      </p:sp>
      <p:pic>
        <p:nvPicPr>
          <p:cNvPr id="54282" name="Picture 1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629400" y="3033713"/>
            <a:ext cx="990600" cy="1371600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</p:pic>
      <p:pic>
        <p:nvPicPr>
          <p:cNvPr id="54284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0413" y="2913063"/>
            <a:ext cx="89535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85" name="Picture 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2913063"/>
            <a:ext cx="89535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50" name="Group 5"/>
          <p:cNvGrpSpPr>
            <a:grpSpLocks/>
          </p:cNvGrpSpPr>
          <p:nvPr/>
        </p:nvGrpSpPr>
        <p:grpSpPr bwMode="auto">
          <a:xfrm rot="5400000">
            <a:off x="-304800" y="4098925"/>
            <a:ext cx="2971800" cy="3048000"/>
            <a:chOff x="2640" y="432"/>
            <a:chExt cx="2208" cy="2024"/>
          </a:xfrm>
        </p:grpSpPr>
        <p:sp>
          <p:nvSpPr>
            <p:cNvPr id="11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" name="Freeform 7"/>
            <p:cNvSpPr>
              <a:spLocks/>
            </p:cNvSpPr>
            <p:nvPr/>
          </p:nvSpPr>
          <p:spPr bwMode="auto">
            <a:xfrm>
              <a:off x="3683" y="2093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4353" y="1021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4317" y="1061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4313" y="1077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4346" y="1149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4397" y="1262"/>
              <a:ext cx="40" cy="18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4350" y="1177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4395" y="1242"/>
              <a:ext cx="48" cy="14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4329" y="982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4438" y="1238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4429" y="1272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4445" y="1216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4445" y="1193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4439" y="1135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4430" y="1098"/>
              <a:ext cx="58" cy="44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4420" y="1063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4402" y="1008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4383" y="986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" name="Freeform 36"/>
            <p:cNvSpPr>
              <a:spLocks/>
            </p:cNvSpPr>
            <p:nvPr/>
          </p:nvSpPr>
          <p:spPr bwMode="auto">
            <a:xfrm>
              <a:off x="4445" y="851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4448" y="891"/>
              <a:ext cx="68" cy="56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4453" y="956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4484" y="1056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4445" y="830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4448" y="932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4469" y="1021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4390" y="786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4383" y="854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4420" y="1020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4427" y="1047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" name="Freeform 55"/>
            <p:cNvSpPr>
              <a:spLocks/>
            </p:cNvSpPr>
            <p:nvPr/>
          </p:nvSpPr>
          <p:spPr bwMode="auto">
            <a:xfrm>
              <a:off x="4441" y="1069"/>
              <a:ext cx="44" cy="16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" name="Freeform 56"/>
            <p:cNvSpPr>
              <a:spLocks/>
            </p:cNvSpPr>
            <p:nvPr/>
          </p:nvSpPr>
          <p:spPr bwMode="auto">
            <a:xfrm>
              <a:off x="4445" y="1086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4402" y="755"/>
              <a:ext cx="46" cy="76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4425" y="746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4580" y="949"/>
              <a:ext cx="84" cy="291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6" name="Freeform 61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7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4546" y="1216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4587" y="990"/>
              <a:ext cx="73" cy="66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4573" y="1037"/>
              <a:ext cx="84" cy="69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4557" y="1160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4650" y="932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4616" y="1206"/>
              <a:ext cx="58" cy="16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4604" y="1217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4618" y="1182"/>
              <a:ext cx="58" cy="15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4646" y="1116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7" name="Freeform 82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4653" y="966"/>
              <a:ext cx="63" cy="59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4531" y="670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4530" y="689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4" name="Freeform 89"/>
            <p:cNvSpPr>
              <a:spLocks/>
            </p:cNvSpPr>
            <p:nvPr/>
          </p:nvSpPr>
          <p:spPr bwMode="auto">
            <a:xfrm>
              <a:off x="4515" y="730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4502" y="775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7" name="Freeform 92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4511" y="872"/>
              <a:ext cx="45" cy="43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4515" y="902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4541" y="649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1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4566" y="629"/>
              <a:ext cx="9" cy="46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4585" y="659"/>
              <a:ext cx="37" cy="41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4552" y="912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5" name="Freeform 100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4573" y="884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8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4592" y="749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4596" y="774"/>
              <a:ext cx="65" cy="38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4508" y="749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4445" y="467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6" name="Freeform 111"/>
            <p:cNvSpPr>
              <a:spLocks/>
            </p:cNvSpPr>
            <p:nvPr/>
          </p:nvSpPr>
          <p:spPr bwMode="auto">
            <a:xfrm>
              <a:off x="4445" y="470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4430" y="518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4427" y="580"/>
              <a:ext cx="63" cy="57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2" name="Freeform 117"/>
            <p:cNvSpPr>
              <a:spLocks/>
            </p:cNvSpPr>
            <p:nvPr/>
          </p:nvSpPr>
          <p:spPr bwMode="auto">
            <a:xfrm>
              <a:off x="4429" y="640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4430" y="665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" name="Freeform 119"/>
            <p:cNvSpPr>
              <a:spLocks/>
            </p:cNvSpPr>
            <p:nvPr/>
          </p:nvSpPr>
          <p:spPr bwMode="auto">
            <a:xfrm>
              <a:off x="4452" y="449"/>
              <a:ext cx="33" cy="32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" name="Freeform 120"/>
            <p:cNvSpPr>
              <a:spLocks/>
            </p:cNvSpPr>
            <p:nvPr/>
          </p:nvSpPr>
          <p:spPr bwMode="auto">
            <a:xfrm>
              <a:off x="4487" y="446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" name="Freeform 121"/>
            <p:cNvSpPr>
              <a:spLocks/>
            </p:cNvSpPr>
            <p:nvPr/>
          </p:nvSpPr>
          <p:spPr bwMode="auto">
            <a:xfrm>
              <a:off x="4474" y="435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" name="Freeform 122"/>
            <p:cNvSpPr>
              <a:spLocks/>
            </p:cNvSpPr>
            <p:nvPr/>
          </p:nvSpPr>
          <p:spPr bwMode="auto">
            <a:xfrm>
              <a:off x="4492" y="458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" name="Freeform 123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" name="Freeform 124"/>
            <p:cNvSpPr>
              <a:spLocks/>
            </p:cNvSpPr>
            <p:nvPr/>
          </p:nvSpPr>
          <p:spPr bwMode="auto">
            <a:xfrm>
              <a:off x="4455" y="689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0" name="Freeform 125"/>
            <p:cNvSpPr>
              <a:spLocks/>
            </p:cNvSpPr>
            <p:nvPr/>
          </p:nvSpPr>
          <p:spPr bwMode="auto">
            <a:xfrm>
              <a:off x="4480" y="650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1" name="Freeform 126"/>
            <p:cNvSpPr>
              <a:spLocks/>
            </p:cNvSpPr>
            <p:nvPr/>
          </p:nvSpPr>
          <p:spPr bwMode="auto">
            <a:xfrm>
              <a:off x="4485" y="622"/>
              <a:ext cx="58" cy="16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2" name="Freeform 127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" name="Freeform 128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" name="Freeform 129"/>
            <p:cNvSpPr>
              <a:spLocks/>
            </p:cNvSpPr>
            <p:nvPr/>
          </p:nvSpPr>
          <p:spPr bwMode="auto">
            <a:xfrm>
              <a:off x="4492" y="477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" name="Freeform 130"/>
            <p:cNvSpPr>
              <a:spLocks/>
            </p:cNvSpPr>
            <p:nvPr/>
          </p:nvSpPr>
          <p:spPr bwMode="auto">
            <a:xfrm>
              <a:off x="4499" y="558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4425" y="535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" name="Freeform 132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" name="Freeform 133"/>
            <p:cNvSpPr>
              <a:spLocks/>
            </p:cNvSpPr>
            <p:nvPr/>
          </p:nvSpPr>
          <p:spPr bwMode="auto">
            <a:xfrm>
              <a:off x="4495" y="502"/>
              <a:ext cx="60" cy="38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" name="Freeform 134"/>
            <p:cNvSpPr>
              <a:spLocks/>
            </p:cNvSpPr>
            <p:nvPr/>
          </p:nvSpPr>
          <p:spPr bwMode="auto">
            <a:xfrm>
              <a:off x="3227" y="2240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0" name="Freeform 135"/>
            <p:cNvSpPr>
              <a:spLocks/>
            </p:cNvSpPr>
            <p:nvPr/>
          </p:nvSpPr>
          <p:spPr bwMode="auto">
            <a:xfrm>
              <a:off x="3267" y="2290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1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2" name="Freeform 137"/>
            <p:cNvSpPr>
              <a:spLocks/>
            </p:cNvSpPr>
            <p:nvPr/>
          </p:nvSpPr>
          <p:spPr bwMode="auto">
            <a:xfrm>
              <a:off x="3326" y="2257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3355" y="2251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4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3469" y="2250"/>
              <a:ext cx="14" cy="40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6" name="Freeform 141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3306" y="2267"/>
              <a:ext cx="19" cy="102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49" name="Freeform 144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0" name="Freeform 145"/>
            <p:cNvSpPr>
              <a:spLocks/>
            </p:cNvSpPr>
            <p:nvPr/>
          </p:nvSpPr>
          <p:spPr bwMode="auto">
            <a:xfrm>
              <a:off x="3446" y="2247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1" name="Freeform 146"/>
            <p:cNvSpPr>
              <a:spLocks/>
            </p:cNvSpPr>
            <p:nvPr/>
          </p:nvSpPr>
          <p:spPr bwMode="auto">
            <a:xfrm>
              <a:off x="3220" y="2324"/>
              <a:ext cx="19" cy="44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2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3" name="Freeform 148"/>
            <p:cNvSpPr>
              <a:spLocks/>
            </p:cNvSpPr>
            <p:nvPr/>
          </p:nvSpPr>
          <p:spPr bwMode="auto">
            <a:xfrm>
              <a:off x="3190" y="2340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4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5" name="Freeform 150"/>
            <p:cNvSpPr>
              <a:spLocks/>
            </p:cNvSpPr>
            <p:nvPr/>
          </p:nvSpPr>
          <p:spPr bwMode="auto">
            <a:xfrm>
              <a:off x="3476" y="2205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6" name="Freeform 151"/>
            <p:cNvSpPr>
              <a:spLocks/>
            </p:cNvSpPr>
            <p:nvPr/>
          </p:nvSpPr>
          <p:spPr bwMode="auto">
            <a:xfrm>
              <a:off x="3420" y="2194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7" name="Freeform 152"/>
            <p:cNvSpPr>
              <a:spLocks/>
            </p:cNvSpPr>
            <p:nvPr/>
          </p:nvSpPr>
          <p:spPr bwMode="auto">
            <a:xfrm>
              <a:off x="3396" y="2189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8" name="Freeform 153"/>
            <p:cNvSpPr>
              <a:spLocks/>
            </p:cNvSpPr>
            <p:nvPr/>
          </p:nvSpPr>
          <p:spPr bwMode="auto">
            <a:xfrm>
              <a:off x="3371" y="2194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59" name="Freeform 154"/>
            <p:cNvSpPr>
              <a:spLocks/>
            </p:cNvSpPr>
            <p:nvPr/>
          </p:nvSpPr>
          <p:spPr bwMode="auto">
            <a:xfrm>
              <a:off x="3339" y="2195"/>
              <a:ext cx="33" cy="57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0" name="Freeform 155"/>
            <p:cNvSpPr>
              <a:spLocks/>
            </p:cNvSpPr>
            <p:nvPr/>
          </p:nvSpPr>
          <p:spPr bwMode="auto">
            <a:xfrm>
              <a:off x="3303" y="2205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1" name="Freeform 156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2" name="Freeform 157"/>
            <p:cNvSpPr>
              <a:spLocks/>
            </p:cNvSpPr>
            <p:nvPr/>
          </p:nvSpPr>
          <p:spPr bwMode="auto">
            <a:xfrm>
              <a:off x="3238" y="2230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3" name="Freeform 158"/>
            <p:cNvSpPr>
              <a:spLocks/>
            </p:cNvSpPr>
            <p:nvPr/>
          </p:nvSpPr>
          <p:spPr bwMode="auto">
            <a:xfrm>
              <a:off x="3216" y="2263"/>
              <a:ext cx="72" cy="27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4" name="Freeform 159"/>
            <p:cNvSpPr>
              <a:spLocks/>
            </p:cNvSpPr>
            <p:nvPr/>
          </p:nvSpPr>
          <p:spPr bwMode="auto">
            <a:xfrm>
              <a:off x="3192" y="2285"/>
              <a:ext cx="70" cy="25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5" name="Freeform 160"/>
            <p:cNvSpPr>
              <a:spLocks/>
            </p:cNvSpPr>
            <p:nvPr/>
          </p:nvSpPr>
          <p:spPr bwMode="auto">
            <a:xfrm>
              <a:off x="2986" y="2181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6" name="Freeform 161"/>
            <p:cNvSpPr>
              <a:spLocks/>
            </p:cNvSpPr>
            <p:nvPr/>
          </p:nvSpPr>
          <p:spPr bwMode="auto">
            <a:xfrm>
              <a:off x="3008" y="2201"/>
              <a:ext cx="50" cy="52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7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8" name="Freeform 163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69" name="Freeform 164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0" name="Freeform 165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1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2" name="Freeform 167"/>
            <p:cNvSpPr>
              <a:spLocks/>
            </p:cNvSpPr>
            <p:nvPr/>
          </p:nvSpPr>
          <p:spPr bwMode="auto">
            <a:xfrm>
              <a:off x="3290" y="2175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3" name="Freeform 168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4" name="Freeform 169"/>
            <p:cNvSpPr>
              <a:spLocks/>
            </p:cNvSpPr>
            <p:nvPr/>
          </p:nvSpPr>
          <p:spPr bwMode="auto">
            <a:xfrm>
              <a:off x="2982" y="2209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5" name="Freeform 170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6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7" name="Freeform 172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8" name="Freeform 173"/>
            <p:cNvSpPr>
              <a:spLocks/>
            </p:cNvSpPr>
            <p:nvPr/>
          </p:nvSpPr>
          <p:spPr bwMode="auto">
            <a:xfrm>
              <a:off x="2990" y="2255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79" name="Freeform 174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0" name="Freeform 175"/>
            <p:cNvSpPr>
              <a:spLocks/>
            </p:cNvSpPr>
            <p:nvPr/>
          </p:nvSpPr>
          <p:spPr bwMode="auto">
            <a:xfrm>
              <a:off x="3059" y="2249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1" name="Freeform 176"/>
            <p:cNvSpPr>
              <a:spLocks/>
            </p:cNvSpPr>
            <p:nvPr/>
          </p:nvSpPr>
          <p:spPr bwMode="auto">
            <a:xfrm>
              <a:off x="3104" y="2245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2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3" name="Freeform 178"/>
            <p:cNvSpPr>
              <a:spLocks/>
            </p:cNvSpPr>
            <p:nvPr/>
          </p:nvSpPr>
          <p:spPr bwMode="auto">
            <a:xfrm>
              <a:off x="3190" y="2235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4" name="Freeform 179"/>
            <p:cNvSpPr>
              <a:spLocks/>
            </p:cNvSpPr>
            <p:nvPr/>
          </p:nvSpPr>
          <p:spPr bwMode="auto">
            <a:xfrm>
              <a:off x="3225" y="2230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5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6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7" name="Freeform 182"/>
            <p:cNvSpPr>
              <a:spLocks/>
            </p:cNvSpPr>
            <p:nvPr/>
          </p:nvSpPr>
          <p:spPr bwMode="auto">
            <a:xfrm>
              <a:off x="3292" y="2202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8" name="Freeform 183"/>
            <p:cNvSpPr>
              <a:spLocks/>
            </p:cNvSpPr>
            <p:nvPr/>
          </p:nvSpPr>
          <p:spPr bwMode="auto">
            <a:xfrm>
              <a:off x="2962" y="2251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89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0" name="Freeform 185"/>
            <p:cNvSpPr>
              <a:spLocks/>
            </p:cNvSpPr>
            <p:nvPr/>
          </p:nvSpPr>
          <p:spPr bwMode="auto">
            <a:xfrm>
              <a:off x="3150" y="2031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1" name="Freeform 186"/>
            <p:cNvSpPr>
              <a:spLocks/>
            </p:cNvSpPr>
            <p:nvPr/>
          </p:nvSpPr>
          <p:spPr bwMode="auto">
            <a:xfrm>
              <a:off x="3159" y="2041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2" name="Freeform 187"/>
            <p:cNvSpPr>
              <a:spLocks/>
            </p:cNvSpPr>
            <p:nvPr/>
          </p:nvSpPr>
          <p:spPr bwMode="auto">
            <a:xfrm>
              <a:off x="3168" y="2039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3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4" name="Freeform 189"/>
            <p:cNvSpPr>
              <a:spLocks/>
            </p:cNvSpPr>
            <p:nvPr/>
          </p:nvSpPr>
          <p:spPr bwMode="auto">
            <a:xfrm>
              <a:off x="3264" y="2041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5" name="Freeform 190"/>
            <p:cNvSpPr>
              <a:spLocks/>
            </p:cNvSpPr>
            <p:nvPr/>
          </p:nvSpPr>
          <p:spPr bwMode="auto">
            <a:xfrm>
              <a:off x="3296" y="2052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6" name="Freeform 191"/>
            <p:cNvSpPr>
              <a:spLocks/>
            </p:cNvSpPr>
            <p:nvPr/>
          </p:nvSpPr>
          <p:spPr bwMode="auto">
            <a:xfrm>
              <a:off x="3345" y="2065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7" name="Freeform 192"/>
            <p:cNvSpPr>
              <a:spLocks/>
            </p:cNvSpPr>
            <p:nvPr/>
          </p:nvSpPr>
          <p:spPr bwMode="auto">
            <a:xfrm>
              <a:off x="3417" y="2103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8" name="Freeform 193"/>
            <p:cNvSpPr>
              <a:spLocks/>
            </p:cNvSpPr>
            <p:nvPr/>
          </p:nvSpPr>
          <p:spPr bwMode="auto">
            <a:xfrm>
              <a:off x="3190" y="2035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99" name="Freeform 194"/>
            <p:cNvSpPr>
              <a:spLocks/>
            </p:cNvSpPr>
            <p:nvPr/>
          </p:nvSpPr>
          <p:spPr bwMode="auto">
            <a:xfrm>
              <a:off x="3239" y="2035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0" name="Freeform 195"/>
            <p:cNvSpPr>
              <a:spLocks/>
            </p:cNvSpPr>
            <p:nvPr/>
          </p:nvSpPr>
          <p:spPr bwMode="auto">
            <a:xfrm>
              <a:off x="3325" y="2050"/>
              <a:ext cx="50" cy="84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1" name="Freeform 196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2" name="Freeform 197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3" name="Freeform 198"/>
            <p:cNvSpPr>
              <a:spLocks/>
            </p:cNvSpPr>
            <p:nvPr/>
          </p:nvSpPr>
          <p:spPr bwMode="auto">
            <a:xfrm>
              <a:off x="3137" y="2047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4" name="Freeform 199"/>
            <p:cNvSpPr>
              <a:spLocks/>
            </p:cNvSpPr>
            <p:nvPr/>
          </p:nvSpPr>
          <p:spPr bwMode="auto">
            <a:xfrm>
              <a:off x="3119" y="2044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5" name="Freeform 200"/>
            <p:cNvSpPr>
              <a:spLocks/>
            </p:cNvSpPr>
            <p:nvPr/>
          </p:nvSpPr>
          <p:spPr bwMode="auto">
            <a:xfrm>
              <a:off x="3131" y="2008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6" name="Freeform 201"/>
            <p:cNvSpPr>
              <a:spLocks/>
            </p:cNvSpPr>
            <p:nvPr/>
          </p:nvSpPr>
          <p:spPr bwMode="auto">
            <a:xfrm>
              <a:off x="3405" y="2017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7" name="Freeform 202"/>
            <p:cNvSpPr>
              <a:spLocks/>
            </p:cNvSpPr>
            <p:nvPr/>
          </p:nvSpPr>
          <p:spPr bwMode="auto">
            <a:xfrm>
              <a:off x="3418" y="2029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8" name="Freeform 203"/>
            <p:cNvSpPr>
              <a:spLocks/>
            </p:cNvSpPr>
            <p:nvPr/>
          </p:nvSpPr>
          <p:spPr bwMode="auto">
            <a:xfrm>
              <a:off x="3382" y="2017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09" name="Freeform 204"/>
            <p:cNvSpPr>
              <a:spLocks/>
            </p:cNvSpPr>
            <p:nvPr/>
          </p:nvSpPr>
          <p:spPr bwMode="auto">
            <a:xfrm>
              <a:off x="3361" y="2001"/>
              <a:ext cx="12" cy="60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0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1" name="Freeform 206"/>
            <p:cNvSpPr>
              <a:spLocks/>
            </p:cNvSpPr>
            <p:nvPr/>
          </p:nvSpPr>
          <p:spPr bwMode="auto">
            <a:xfrm>
              <a:off x="3313" y="1977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2" name="Freeform 207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3" name="Freeform 208"/>
            <p:cNvSpPr>
              <a:spLocks/>
            </p:cNvSpPr>
            <p:nvPr/>
          </p:nvSpPr>
          <p:spPr bwMode="auto">
            <a:xfrm>
              <a:off x="3256" y="1959"/>
              <a:ext cx="29" cy="78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4" name="Freeform 209"/>
            <p:cNvSpPr>
              <a:spLocks/>
            </p:cNvSpPr>
            <p:nvPr/>
          </p:nvSpPr>
          <p:spPr bwMode="auto">
            <a:xfrm>
              <a:off x="3209" y="1968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5" name="Freeform 210"/>
            <p:cNvSpPr>
              <a:spLocks/>
            </p:cNvSpPr>
            <p:nvPr/>
          </p:nvSpPr>
          <p:spPr bwMode="auto">
            <a:xfrm>
              <a:off x="3166" y="1978"/>
              <a:ext cx="63" cy="59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6" name="Freeform 211"/>
            <p:cNvSpPr>
              <a:spLocks/>
            </p:cNvSpPr>
            <p:nvPr/>
          </p:nvSpPr>
          <p:spPr bwMode="auto">
            <a:xfrm>
              <a:off x="3145" y="1989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7" name="Freeform 212"/>
            <p:cNvSpPr>
              <a:spLocks/>
            </p:cNvSpPr>
            <p:nvPr/>
          </p:nvSpPr>
          <p:spPr bwMode="auto">
            <a:xfrm>
              <a:off x="2870" y="2098"/>
              <a:ext cx="272" cy="66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8" name="Freeform 213"/>
            <p:cNvSpPr>
              <a:spLocks/>
            </p:cNvSpPr>
            <p:nvPr/>
          </p:nvSpPr>
          <p:spPr bwMode="auto">
            <a:xfrm>
              <a:off x="2875" y="2114"/>
              <a:ext cx="33" cy="59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19" name="Freeform 214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0" name="Freeform 215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1" name="Freeform 216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2" name="Freeform 217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3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4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5" name="Freeform 220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6" name="Freeform 221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7" name="Freeform 222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8" name="Freeform 223"/>
            <p:cNvSpPr>
              <a:spLocks/>
            </p:cNvSpPr>
            <p:nvPr/>
          </p:nvSpPr>
          <p:spPr bwMode="auto">
            <a:xfrm>
              <a:off x="2835" y="2128"/>
              <a:ext cx="46" cy="7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29" name="Freeform 224"/>
            <p:cNvSpPr>
              <a:spLocks/>
            </p:cNvSpPr>
            <p:nvPr/>
          </p:nvSpPr>
          <p:spPr bwMode="auto">
            <a:xfrm>
              <a:off x="2859" y="2081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0" name="Freeform 225"/>
            <p:cNvSpPr>
              <a:spLocks/>
            </p:cNvSpPr>
            <p:nvPr/>
          </p:nvSpPr>
          <p:spPr bwMode="auto">
            <a:xfrm>
              <a:off x="3115" y="2085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1" name="Freeform 226"/>
            <p:cNvSpPr>
              <a:spLocks/>
            </p:cNvSpPr>
            <p:nvPr/>
          </p:nvSpPr>
          <p:spPr bwMode="auto">
            <a:xfrm>
              <a:off x="3131" y="2097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2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3" name="Freeform 228"/>
            <p:cNvSpPr>
              <a:spLocks/>
            </p:cNvSpPr>
            <p:nvPr/>
          </p:nvSpPr>
          <p:spPr bwMode="auto">
            <a:xfrm>
              <a:off x="3050" y="2054"/>
              <a:ext cx="20" cy="61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4" name="Freeform 229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5" name="Freeform 230"/>
            <p:cNvSpPr>
              <a:spLocks/>
            </p:cNvSpPr>
            <p:nvPr/>
          </p:nvSpPr>
          <p:spPr bwMode="auto">
            <a:xfrm>
              <a:off x="2949" y="2033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6" name="Freeform 231"/>
            <p:cNvSpPr>
              <a:spLocks/>
            </p:cNvSpPr>
            <p:nvPr/>
          </p:nvSpPr>
          <p:spPr bwMode="auto">
            <a:xfrm>
              <a:off x="2882" y="2044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7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8" name="Freeform 233"/>
            <p:cNvSpPr>
              <a:spLocks/>
            </p:cNvSpPr>
            <p:nvPr/>
          </p:nvSpPr>
          <p:spPr bwMode="auto">
            <a:xfrm>
              <a:off x="2953" y="2099"/>
              <a:ext cx="59" cy="95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39" name="Freeform 234"/>
            <p:cNvSpPr>
              <a:spLocks/>
            </p:cNvSpPr>
            <p:nvPr/>
          </p:nvSpPr>
          <p:spPr bwMode="auto">
            <a:xfrm>
              <a:off x="2912" y="2105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0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1" name="Freeform 236"/>
            <p:cNvSpPr>
              <a:spLocks/>
            </p:cNvSpPr>
            <p:nvPr/>
          </p:nvSpPr>
          <p:spPr bwMode="auto">
            <a:xfrm>
              <a:off x="2672" y="2201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2" name="Freeform 237"/>
            <p:cNvSpPr>
              <a:spLocks/>
            </p:cNvSpPr>
            <p:nvPr/>
          </p:nvSpPr>
          <p:spPr bwMode="auto">
            <a:xfrm>
              <a:off x="2679" y="2216"/>
              <a:ext cx="27" cy="48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3" name="Freeform 238"/>
            <p:cNvSpPr>
              <a:spLocks/>
            </p:cNvSpPr>
            <p:nvPr/>
          </p:nvSpPr>
          <p:spPr bwMode="auto">
            <a:xfrm>
              <a:off x="2691" y="2210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4" name="Freeform 239"/>
            <p:cNvSpPr>
              <a:spLocks/>
            </p:cNvSpPr>
            <p:nvPr/>
          </p:nvSpPr>
          <p:spPr bwMode="auto">
            <a:xfrm>
              <a:off x="2727" y="2205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5" name="Freeform 240"/>
            <p:cNvSpPr>
              <a:spLocks/>
            </p:cNvSpPr>
            <p:nvPr/>
          </p:nvSpPr>
          <p:spPr bwMode="auto">
            <a:xfrm>
              <a:off x="2763" y="2208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6" name="Freeform 241"/>
            <p:cNvSpPr>
              <a:spLocks/>
            </p:cNvSpPr>
            <p:nvPr/>
          </p:nvSpPr>
          <p:spPr bwMode="auto">
            <a:xfrm>
              <a:off x="2789" y="2216"/>
              <a:ext cx="53" cy="62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7" name="Freeform 242"/>
            <p:cNvSpPr>
              <a:spLocks/>
            </p:cNvSpPr>
            <p:nvPr/>
          </p:nvSpPr>
          <p:spPr bwMode="auto">
            <a:xfrm>
              <a:off x="2820" y="2224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8" name="Freeform 243"/>
            <p:cNvSpPr>
              <a:spLocks/>
            </p:cNvSpPr>
            <p:nvPr/>
          </p:nvSpPr>
          <p:spPr bwMode="auto">
            <a:xfrm>
              <a:off x="2845" y="2238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49" name="Freeform 244"/>
            <p:cNvSpPr>
              <a:spLocks/>
            </p:cNvSpPr>
            <p:nvPr/>
          </p:nvSpPr>
          <p:spPr bwMode="auto">
            <a:xfrm>
              <a:off x="2871" y="2249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0" name="Freeform 245"/>
            <p:cNvSpPr>
              <a:spLocks/>
            </p:cNvSpPr>
            <p:nvPr/>
          </p:nvSpPr>
          <p:spPr bwMode="auto">
            <a:xfrm>
              <a:off x="2660" y="2224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1" name="Freeform 246"/>
            <p:cNvSpPr>
              <a:spLocks/>
            </p:cNvSpPr>
            <p:nvPr/>
          </p:nvSpPr>
          <p:spPr bwMode="auto">
            <a:xfrm>
              <a:off x="2651" y="2206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2" name="Freeform 247"/>
            <p:cNvSpPr>
              <a:spLocks/>
            </p:cNvSpPr>
            <p:nvPr/>
          </p:nvSpPr>
          <p:spPr bwMode="auto">
            <a:xfrm>
              <a:off x="2641" y="2226"/>
              <a:ext cx="39" cy="7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3" name="Freeform 248"/>
            <p:cNvSpPr>
              <a:spLocks/>
            </p:cNvSpPr>
            <p:nvPr/>
          </p:nvSpPr>
          <p:spPr bwMode="auto">
            <a:xfrm>
              <a:off x="2667" y="2187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4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5" name="Freeform 250"/>
            <p:cNvSpPr>
              <a:spLocks/>
            </p:cNvSpPr>
            <p:nvPr/>
          </p:nvSpPr>
          <p:spPr bwMode="auto">
            <a:xfrm>
              <a:off x="2894" y="2197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6" name="Freeform 251"/>
            <p:cNvSpPr>
              <a:spLocks/>
            </p:cNvSpPr>
            <p:nvPr/>
          </p:nvSpPr>
          <p:spPr bwMode="auto">
            <a:xfrm>
              <a:off x="2853" y="2177"/>
              <a:ext cx="11" cy="47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7" name="Freeform 252"/>
            <p:cNvSpPr>
              <a:spLocks/>
            </p:cNvSpPr>
            <p:nvPr/>
          </p:nvSpPr>
          <p:spPr bwMode="auto">
            <a:xfrm>
              <a:off x="2828" y="2164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8" name="Freeform 253"/>
            <p:cNvSpPr>
              <a:spLocks/>
            </p:cNvSpPr>
            <p:nvPr/>
          </p:nvSpPr>
          <p:spPr bwMode="auto">
            <a:xfrm>
              <a:off x="2798" y="2150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59" name="Freeform 254"/>
            <p:cNvSpPr>
              <a:spLocks/>
            </p:cNvSpPr>
            <p:nvPr/>
          </p:nvSpPr>
          <p:spPr bwMode="auto">
            <a:xfrm>
              <a:off x="2741" y="2145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0" name="Freeform 255"/>
            <p:cNvSpPr>
              <a:spLocks/>
            </p:cNvSpPr>
            <p:nvPr/>
          </p:nvSpPr>
          <p:spPr bwMode="auto">
            <a:xfrm>
              <a:off x="2686" y="2157"/>
              <a:ext cx="38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1" name="Freeform 256"/>
            <p:cNvSpPr>
              <a:spLocks/>
            </p:cNvSpPr>
            <p:nvPr/>
          </p:nvSpPr>
          <p:spPr bwMode="auto">
            <a:xfrm>
              <a:off x="2761" y="2152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2" name="Freeform 257"/>
            <p:cNvSpPr>
              <a:spLocks/>
            </p:cNvSpPr>
            <p:nvPr/>
          </p:nvSpPr>
          <p:spPr bwMode="auto">
            <a:xfrm>
              <a:off x="2741" y="2203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3" name="Freeform 258"/>
            <p:cNvSpPr>
              <a:spLocks/>
            </p:cNvSpPr>
            <p:nvPr/>
          </p:nvSpPr>
          <p:spPr bwMode="auto">
            <a:xfrm>
              <a:off x="2708" y="2206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4" name="Freeform 259"/>
            <p:cNvSpPr>
              <a:spLocks/>
            </p:cNvSpPr>
            <p:nvPr/>
          </p:nvSpPr>
          <p:spPr bwMode="auto">
            <a:xfrm>
              <a:off x="2707" y="2152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5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6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7" name="Freeform 263"/>
            <p:cNvSpPr>
              <a:spLocks/>
            </p:cNvSpPr>
            <p:nvPr/>
          </p:nvSpPr>
          <p:spPr bwMode="auto">
            <a:xfrm>
              <a:off x="4405" y="1086"/>
              <a:ext cx="257" cy="315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8" name="Freeform 264"/>
            <p:cNvSpPr>
              <a:spLocks/>
            </p:cNvSpPr>
            <p:nvPr/>
          </p:nvSpPr>
          <p:spPr bwMode="auto">
            <a:xfrm>
              <a:off x="4320" y="1091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69" name="Freeform 265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0" name="Freeform 266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1" name="Freeform 267"/>
            <p:cNvSpPr>
              <a:spLocks/>
            </p:cNvSpPr>
            <p:nvPr/>
          </p:nvSpPr>
          <p:spPr bwMode="auto">
            <a:xfrm>
              <a:off x="4334" y="1294"/>
              <a:ext cx="25" cy="23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2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3" name="Freeform 269"/>
            <p:cNvSpPr>
              <a:spLocks/>
            </p:cNvSpPr>
            <p:nvPr/>
          </p:nvSpPr>
          <p:spPr bwMode="auto">
            <a:xfrm>
              <a:off x="4325" y="1360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4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5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6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7" name="Freeform 273"/>
            <p:cNvSpPr>
              <a:spLocks/>
            </p:cNvSpPr>
            <p:nvPr/>
          </p:nvSpPr>
          <p:spPr bwMode="auto">
            <a:xfrm>
              <a:off x="4343" y="1387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8" name="Freeform 274"/>
            <p:cNvSpPr>
              <a:spLocks/>
            </p:cNvSpPr>
            <p:nvPr/>
          </p:nvSpPr>
          <p:spPr bwMode="auto">
            <a:xfrm>
              <a:off x="4371" y="1393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79" name="Freeform 275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0" name="Freeform 276"/>
            <p:cNvSpPr>
              <a:spLocks/>
            </p:cNvSpPr>
            <p:nvPr/>
          </p:nvSpPr>
          <p:spPr bwMode="auto">
            <a:xfrm>
              <a:off x="4131" y="1193"/>
              <a:ext cx="151" cy="143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1" name="Freeform 277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2" name="Freeform 278"/>
            <p:cNvSpPr>
              <a:spLocks/>
            </p:cNvSpPr>
            <p:nvPr/>
          </p:nvSpPr>
          <p:spPr bwMode="auto">
            <a:xfrm>
              <a:off x="4336" y="1261"/>
              <a:ext cx="15" cy="26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3" name="Freeform 279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4" name="Freeform 280"/>
            <p:cNvSpPr>
              <a:spLocks/>
            </p:cNvSpPr>
            <p:nvPr/>
          </p:nvSpPr>
          <p:spPr bwMode="auto">
            <a:xfrm>
              <a:off x="4403" y="1437"/>
              <a:ext cx="215" cy="180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5" name="Freeform 281"/>
            <p:cNvSpPr>
              <a:spLocks/>
            </p:cNvSpPr>
            <p:nvPr/>
          </p:nvSpPr>
          <p:spPr bwMode="auto">
            <a:xfrm>
              <a:off x="4290" y="1457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6" name="Freeform 282"/>
            <p:cNvSpPr>
              <a:spLocks/>
            </p:cNvSpPr>
            <p:nvPr/>
          </p:nvSpPr>
          <p:spPr bwMode="auto">
            <a:xfrm>
              <a:off x="4439" y="1137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7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8" name="Freeform 284"/>
            <p:cNvSpPr>
              <a:spLocks/>
            </p:cNvSpPr>
            <p:nvPr/>
          </p:nvSpPr>
          <p:spPr bwMode="auto">
            <a:xfrm>
              <a:off x="4587" y="1456"/>
              <a:ext cx="231" cy="180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89" name="Freeform 285"/>
            <p:cNvSpPr>
              <a:spLocks/>
            </p:cNvSpPr>
            <p:nvPr/>
          </p:nvSpPr>
          <p:spPr bwMode="auto">
            <a:xfrm>
              <a:off x="3319" y="1844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0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1" name="Freeform 287"/>
            <p:cNvSpPr>
              <a:spLocks/>
            </p:cNvSpPr>
            <p:nvPr/>
          </p:nvSpPr>
          <p:spPr bwMode="auto">
            <a:xfrm>
              <a:off x="3322" y="2224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2" name="Freeform 288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3" name="Freeform 289"/>
            <p:cNvSpPr>
              <a:spLocks/>
            </p:cNvSpPr>
            <p:nvPr/>
          </p:nvSpPr>
          <p:spPr bwMode="auto">
            <a:xfrm>
              <a:off x="3339" y="2268"/>
              <a:ext cx="124" cy="158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4" name="Freeform 290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5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6" name="Freeform 292"/>
            <p:cNvSpPr>
              <a:spLocks/>
            </p:cNvSpPr>
            <p:nvPr/>
          </p:nvSpPr>
          <p:spPr bwMode="auto">
            <a:xfrm>
              <a:off x="3599" y="1892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7" name="Freeform 293"/>
            <p:cNvSpPr>
              <a:spLocks/>
            </p:cNvSpPr>
            <p:nvPr/>
          </p:nvSpPr>
          <p:spPr bwMode="auto">
            <a:xfrm>
              <a:off x="3664" y="2089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8" name="Freeform 294"/>
            <p:cNvSpPr>
              <a:spLocks/>
            </p:cNvSpPr>
            <p:nvPr/>
          </p:nvSpPr>
          <p:spPr bwMode="auto">
            <a:xfrm>
              <a:off x="3643" y="2173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299" name="Freeform 295"/>
            <p:cNvSpPr>
              <a:spLocks/>
            </p:cNvSpPr>
            <p:nvPr/>
          </p:nvSpPr>
          <p:spPr bwMode="auto">
            <a:xfrm>
              <a:off x="3497" y="2189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0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1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2" name="Freeform 298"/>
            <p:cNvSpPr>
              <a:spLocks/>
            </p:cNvSpPr>
            <p:nvPr/>
          </p:nvSpPr>
          <p:spPr bwMode="auto">
            <a:xfrm>
              <a:off x="3635" y="2121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3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4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5" name="Freeform 301"/>
            <p:cNvSpPr>
              <a:spLocks/>
            </p:cNvSpPr>
            <p:nvPr/>
          </p:nvSpPr>
          <p:spPr bwMode="auto">
            <a:xfrm>
              <a:off x="3582" y="2094"/>
              <a:ext cx="20" cy="21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6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7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8" name="Freeform 304"/>
            <p:cNvSpPr>
              <a:spLocks/>
            </p:cNvSpPr>
            <p:nvPr/>
          </p:nvSpPr>
          <p:spPr bwMode="auto">
            <a:xfrm>
              <a:off x="4292" y="1981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09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0" name="Freeform 306"/>
            <p:cNvSpPr>
              <a:spLocks/>
            </p:cNvSpPr>
            <p:nvPr/>
          </p:nvSpPr>
          <p:spPr bwMode="auto">
            <a:xfrm>
              <a:off x="3853" y="1701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1" name="Freeform 307"/>
            <p:cNvSpPr>
              <a:spLocks/>
            </p:cNvSpPr>
            <p:nvPr/>
          </p:nvSpPr>
          <p:spPr bwMode="auto">
            <a:xfrm>
              <a:off x="4003" y="2012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2" name="Freeform 308"/>
            <p:cNvSpPr>
              <a:spLocks/>
            </p:cNvSpPr>
            <p:nvPr/>
          </p:nvSpPr>
          <p:spPr bwMode="auto">
            <a:xfrm>
              <a:off x="4199" y="2019"/>
              <a:ext cx="188" cy="327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3" name="Freeform 309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4" name="Freeform 310"/>
            <p:cNvSpPr>
              <a:spLocks/>
            </p:cNvSpPr>
            <p:nvPr/>
          </p:nvSpPr>
          <p:spPr bwMode="auto">
            <a:xfrm>
              <a:off x="4405" y="2045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5" name="Freeform 311"/>
            <p:cNvSpPr>
              <a:spLocks/>
            </p:cNvSpPr>
            <p:nvPr/>
          </p:nvSpPr>
          <p:spPr bwMode="auto">
            <a:xfrm>
              <a:off x="4350" y="2109"/>
              <a:ext cx="26" cy="25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6" name="Freeform 312"/>
            <p:cNvSpPr>
              <a:spLocks/>
            </p:cNvSpPr>
            <p:nvPr/>
          </p:nvSpPr>
          <p:spPr bwMode="auto">
            <a:xfrm>
              <a:off x="4301" y="2066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7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8" name="Freeform 314"/>
            <p:cNvSpPr>
              <a:spLocks/>
            </p:cNvSpPr>
            <p:nvPr/>
          </p:nvSpPr>
          <p:spPr bwMode="auto">
            <a:xfrm>
              <a:off x="4406" y="2080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19" name="Freeform 315"/>
            <p:cNvSpPr>
              <a:spLocks/>
            </p:cNvSpPr>
            <p:nvPr/>
          </p:nvSpPr>
          <p:spPr bwMode="auto">
            <a:xfrm>
              <a:off x="4432" y="2033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0" name="Freeform 316"/>
            <p:cNvSpPr>
              <a:spLocks/>
            </p:cNvSpPr>
            <p:nvPr/>
          </p:nvSpPr>
          <p:spPr bwMode="auto">
            <a:xfrm>
              <a:off x="4397" y="1989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1" name="Freeform 317"/>
            <p:cNvSpPr>
              <a:spLocks/>
            </p:cNvSpPr>
            <p:nvPr/>
          </p:nvSpPr>
          <p:spPr bwMode="auto">
            <a:xfrm>
              <a:off x="4351" y="2005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2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3" name="Freeform 319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4" name="Freeform 320"/>
            <p:cNvSpPr>
              <a:spLocks/>
            </p:cNvSpPr>
            <p:nvPr/>
          </p:nvSpPr>
          <p:spPr bwMode="auto">
            <a:xfrm>
              <a:off x="4436" y="2099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5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6" name="Freeform 322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7" name="Freeform 323"/>
            <p:cNvSpPr>
              <a:spLocks/>
            </p:cNvSpPr>
            <p:nvPr/>
          </p:nvSpPr>
          <p:spPr bwMode="auto">
            <a:xfrm>
              <a:off x="3910" y="1948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8" name="Freeform 324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29" name="Freeform 325"/>
            <p:cNvSpPr>
              <a:spLocks/>
            </p:cNvSpPr>
            <p:nvPr/>
          </p:nvSpPr>
          <p:spPr bwMode="auto">
            <a:xfrm>
              <a:off x="4296" y="1686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0" name="Freeform 326"/>
            <p:cNvSpPr>
              <a:spLocks/>
            </p:cNvSpPr>
            <p:nvPr/>
          </p:nvSpPr>
          <p:spPr bwMode="auto">
            <a:xfrm>
              <a:off x="4048" y="2019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1" name="Freeform 327"/>
            <p:cNvSpPr>
              <a:spLocks/>
            </p:cNvSpPr>
            <p:nvPr/>
          </p:nvSpPr>
          <p:spPr bwMode="auto">
            <a:xfrm>
              <a:off x="4459" y="1659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2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grpSp>
        <p:nvGrpSpPr>
          <p:cNvPr id="87051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334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5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6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7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8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39" name="Freeform 336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0" name="Freeform 337"/>
            <p:cNvSpPr>
              <a:spLocks/>
            </p:cNvSpPr>
            <p:nvPr/>
          </p:nvSpPr>
          <p:spPr bwMode="auto">
            <a:xfrm>
              <a:off x="4346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1" name="Freeform 338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2" name="Freeform 339"/>
            <p:cNvSpPr>
              <a:spLocks/>
            </p:cNvSpPr>
            <p:nvPr/>
          </p:nvSpPr>
          <p:spPr bwMode="auto">
            <a:xfrm>
              <a:off x="4397" y="1260"/>
              <a:ext cx="40" cy="19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3" name="Freeform 340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4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5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6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7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8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49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0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1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2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3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4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5" name="Freeform 352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6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7" name="Freeform 354"/>
            <p:cNvSpPr>
              <a:spLocks/>
            </p:cNvSpPr>
            <p:nvPr/>
          </p:nvSpPr>
          <p:spPr bwMode="auto">
            <a:xfrm>
              <a:off x="4430" y="1097"/>
              <a:ext cx="58" cy="45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8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59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0" name="Freeform 357"/>
            <p:cNvSpPr>
              <a:spLocks/>
            </p:cNvSpPr>
            <p:nvPr/>
          </p:nvSpPr>
          <p:spPr bwMode="auto">
            <a:xfrm>
              <a:off x="4402" y="1007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1" name="Freeform 358"/>
            <p:cNvSpPr>
              <a:spLocks/>
            </p:cNvSpPr>
            <p:nvPr/>
          </p:nvSpPr>
          <p:spPr bwMode="auto">
            <a:xfrm>
              <a:off x="4383" y="985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2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3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4" name="Freeform 361"/>
            <p:cNvSpPr>
              <a:spLocks/>
            </p:cNvSpPr>
            <p:nvPr/>
          </p:nvSpPr>
          <p:spPr bwMode="auto">
            <a:xfrm>
              <a:off x="4445" y="848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5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6" name="Freeform 363"/>
            <p:cNvSpPr>
              <a:spLocks/>
            </p:cNvSpPr>
            <p:nvPr/>
          </p:nvSpPr>
          <p:spPr bwMode="auto">
            <a:xfrm>
              <a:off x="4453" y="953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7" name="Freeform 364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8" name="Freeform 365"/>
            <p:cNvSpPr>
              <a:spLocks/>
            </p:cNvSpPr>
            <p:nvPr/>
          </p:nvSpPr>
          <p:spPr bwMode="auto">
            <a:xfrm>
              <a:off x="4484" y="1053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69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0" name="Freeform 367"/>
            <p:cNvSpPr>
              <a:spLocks/>
            </p:cNvSpPr>
            <p:nvPr/>
          </p:nvSpPr>
          <p:spPr bwMode="auto">
            <a:xfrm>
              <a:off x="4445" y="827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1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2" name="Freeform 369"/>
            <p:cNvSpPr>
              <a:spLocks/>
            </p:cNvSpPr>
            <p:nvPr/>
          </p:nvSpPr>
          <p:spPr bwMode="auto">
            <a:xfrm>
              <a:off x="4448" y="929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3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4" name="Freeform 371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5" name="Freeform 372"/>
            <p:cNvSpPr>
              <a:spLocks/>
            </p:cNvSpPr>
            <p:nvPr/>
          </p:nvSpPr>
          <p:spPr bwMode="auto">
            <a:xfrm>
              <a:off x="4390" y="783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6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7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8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79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0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1" name="Freeform 378"/>
            <p:cNvSpPr>
              <a:spLocks/>
            </p:cNvSpPr>
            <p:nvPr/>
          </p:nvSpPr>
          <p:spPr bwMode="auto">
            <a:xfrm>
              <a:off x="4420" y="1018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2" name="Freeform 379"/>
            <p:cNvSpPr>
              <a:spLocks/>
            </p:cNvSpPr>
            <p:nvPr/>
          </p:nvSpPr>
          <p:spPr bwMode="auto">
            <a:xfrm>
              <a:off x="4427" y="1046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3" name="Freeform 380"/>
            <p:cNvSpPr>
              <a:spLocks/>
            </p:cNvSpPr>
            <p:nvPr/>
          </p:nvSpPr>
          <p:spPr bwMode="auto">
            <a:xfrm>
              <a:off x="4441" y="1067"/>
              <a:ext cx="44" cy="17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4" name="Freeform 381"/>
            <p:cNvSpPr>
              <a:spLocks/>
            </p:cNvSpPr>
            <p:nvPr/>
          </p:nvSpPr>
          <p:spPr bwMode="auto">
            <a:xfrm>
              <a:off x="4445" y="1085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5" name="Freeform 382"/>
            <p:cNvSpPr>
              <a:spLocks/>
            </p:cNvSpPr>
            <p:nvPr/>
          </p:nvSpPr>
          <p:spPr bwMode="auto">
            <a:xfrm>
              <a:off x="4402" y="754"/>
              <a:ext cx="46" cy="77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6" name="Freeform 383"/>
            <p:cNvSpPr>
              <a:spLocks/>
            </p:cNvSpPr>
            <p:nvPr/>
          </p:nvSpPr>
          <p:spPr bwMode="auto">
            <a:xfrm>
              <a:off x="4425" y="743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7" name="Freeform 384"/>
            <p:cNvSpPr>
              <a:spLocks/>
            </p:cNvSpPr>
            <p:nvPr/>
          </p:nvSpPr>
          <p:spPr bwMode="auto">
            <a:xfrm>
              <a:off x="4580" y="947"/>
              <a:ext cx="84" cy="290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8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89" name="Freeform 386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0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1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2" name="Freeform 389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3" name="Freeform 390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4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5" name="Freeform 392"/>
            <p:cNvSpPr>
              <a:spLocks/>
            </p:cNvSpPr>
            <p:nvPr/>
          </p:nvSpPr>
          <p:spPr bwMode="auto">
            <a:xfrm>
              <a:off x="4587" y="986"/>
              <a:ext cx="73" cy="64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6" name="Freeform 393"/>
            <p:cNvSpPr>
              <a:spLocks/>
            </p:cNvSpPr>
            <p:nvPr/>
          </p:nvSpPr>
          <p:spPr bwMode="auto">
            <a:xfrm>
              <a:off x="4573" y="1034"/>
              <a:ext cx="84" cy="70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7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8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399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0" name="Freeform 397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1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2" name="Freeform 399"/>
            <p:cNvSpPr>
              <a:spLocks/>
            </p:cNvSpPr>
            <p:nvPr/>
          </p:nvSpPr>
          <p:spPr bwMode="auto">
            <a:xfrm>
              <a:off x="4650" y="929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3" name="Freeform 400"/>
            <p:cNvSpPr>
              <a:spLocks/>
            </p:cNvSpPr>
            <p:nvPr/>
          </p:nvSpPr>
          <p:spPr bwMode="auto">
            <a:xfrm>
              <a:off x="4616" y="1204"/>
              <a:ext cx="58" cy="17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4" name="Freeform 401"/>
            <p:cNvSpPr>
              <a:spLocks/>
            </p:cNvSpPr>
            <p:nvPr/>
          </p:nvSpPr>
          <p:spPr bwMode="auto">
            <a:xfrm>
              <a:off x="4604" y="1216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5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6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7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8" name="Freeform 405"/>
            <p:cNvSpPr>
              <a:spLocks/>
            </p:cNvSpPr>
            <p:nvPr/>
          </p:nvSpPr>
          <p:spPr bwMode="auto">
            <a:xfrm>
              <a:off x="4646" y="1113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09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0" name="Freeform 407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1" name="Freeform 408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2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3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4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5" name="Freeform 412"/>
            <p:cNvSpPr>
              <a:spLocks/>
            </p:cNvSpPr>
            <p:nvPr/>
          </p:nvSpPr>
          <p:spPr bwMode="auto">
            <a:xfrm>
              <a:off x="4531" y="667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6" name="Freeform 413"/>
            <p:cNvSpPr>
              <a:spLocks/>
            </p:cNvSpPr>
            <p:nvPr/>
          </p:nvSpPr>
          <p:spPr bwMode="auto">
            <a:xfrm>
              <a:off x="4530" y="686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7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8" name="Freeform 415"/>
            <p:cNvSpPr>
              <a:spLocks/>
            </p:cNvSpPr>
            <p:nvPr/>
          </p:nvSpPr>
          <p:spPr bwMode="auto">
            <a:xfrm>
              <a:off x="4502" y="772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19" name="Freeform 416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0" name="Freeform 417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1" name="Freeform 418"/>
            <p:cNvSpPr>
              <a:spLocks/>
            </p:cNvSpPr>
            <p:nvPr/>
          </p:nvSpPr>
          <p:spPr bwMode="auto">
            <a:xfrm>
              <a:off x="4511" y="869"/>
              <a:ext cx="45" cy="42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2" name="Freeform 419"/>
            <p:cNvSpPr>
              <a:spLocks/>
            </p:cNvSpPr>
            <p:nvPr/>
          </p:nvSpPr>
          <p:spPr bwMode="auto">
            <a:xfrm>
              <a:off x="4515" y="899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3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4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5" name="Freeform 422"/>
            <p:cNvSpPr>
              <a:spLocks/>
            </p:cNvSpPr>
            <p:nvPr/>
          </p:nvSpPr>
          <p:spPr bwMode="auto">
            <a:xfrm>
              <a:off x="4566" y="627"/>
              <a:ext cx="9" cy="47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6" name="Freeform 423"/>
            <p:cNvSpPr>
              <a:spLocks/>
            </p:cNvSpPr>
            <p:nvPr/>
          </p:nvSpPr>
          <p:spPr bwMode="auto">
            <a:xfrm>
              <a:off x="4585" y="655"/>
              <a:ext cx="37" cy="39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7" name="Freeform 424"/>
            <p:cNvSpPr>
              <a:spLocks/>
            </p:cNvSpPr>
            <p:nvPr/>
          </p:nvSpPr>
          <p:spPr bwMode="auto">
            <a:xfrm>
              <a:off x="4552" y="911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8" name="Freeform 425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29" name="Freeform 426"/>
            <p:cNvSpPr>
              <a:spLocks/>
            </p:cNvSpPr>
            <p:nvPr/>
          </p:nvSpPr>
          <p:spPr bwMode="auto">
            <a:xfrm>
              <a:off x="4573" y="881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0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1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2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3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4" name="Freeform 431"/>
            <p:cNvSpPr>
              <a:spLocks/>
            </p:cNvSpPr>
            <p:nvPr/>
          </p:nvSpPr>
          <p:spPr bwMode="auto">
            <a:xfrm>
              <a:off x="4596" y="772"/>
              <a:ext cx="65" cy="37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5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6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7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8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39" name="Freeform 436"/>
            <p:cNvSpPr>
              <a:spLocks/>
            </p:cNvSpPr>
            <p:nvPr/>
          </p:nvSpPr>
          <p:spPr bwMode="auto">
            <a:xfrm>
              <a:off x="4445" y="467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0" name="Freeform 437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1" name="Freeform 438"/>
            <p:cNvSpPr>
              <a:spLocks/>
            </p:cNvSpPr>
            <p:nvPr/>
          </p:nvSpPr>
          <p:spPr bwMode="auto">
            <a:xfrm>
              <a:off x="4430" y="516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2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3" name="Freeform 440"/>
            <p:cNvSpPr>
              <a:spLocks/>
            </p:cNvSpPr>
            <p:nvPr/>
          </p:nvSpPr>
          <p:spPr bwMode="auto">
            <a:xfrm>
              <a:off x="4427" y="579"/>
              <a:ext cx="63" cy="58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4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5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6" name="Freeform 443"/>
            <p:cNvSpPr>
              <a:spLocks/>
            </p:cNvSpPr>
            <p:nvPr/>
          </p:nvSpPr>
          <p:spPr bwMode="auto">
            <a:xfrm>
              <a:off x="4430" y="662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7" name="Freeform 444"/>
            <p:cNvSpPr>
              <a:spLocks/>
            </p:cNvSpPr>
            <p:nvPr/>
          </p:nvSpPr>
          <p:spPr bwMode="auto">
            <a:xfrm>
              <a:off x="4452" y="448"/>
              <a:ext cx="33" cy="33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8" name="Freeform 445"/>
            <p:cNvSpPr>
              <a:spLocks/>
            </p:cNvSpPr>
            <p:nvPr/>
          </p:nvSpPr>
          <p:spPr bwMode="auto">
            <a:xfrm>
              <a:off x="4487" y="444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49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0" name="Freeform 447"/>
            <p:cNvSpPr>
              <a:spLocks/>
            </p:cNvSpPr>
            <p:nvPr/>
          </p:nvSpPr>
          <p:spPr bwMode="auto">
            <a:xfrm>
              <a:off x="4492" y="455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1" name="Freeform 448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2" name="Freeform 449"/>
            <p:cNvSpPr>
              <a:spLocks/>
            </p:cNvSpPr>
            <p:nvPr/>
          </p:nvSpPr>
          <p:spPr bwMode="auto">
            <a:xfrm>
              <a:off x="4455" y="686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3" name="Freeform 450"/>
            <p:cNvSpPr>
              <a:spLocks/>
            </p:cNvSpPr>
            <p:nvPr/>
          </p:nvSpPr>
          <p:spPr bwMode="auto">
            <a:xfrm>
              <a:off x="4480" y="648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4" name="Freeform 451"/>
            <p:cNvSpPr>
              <a:spLocks/>
            </p:cNvSpPr>
            <p:nvPr/>
          </p:nvSpPr>
          <p:spPr bwMode="auto">
            <a:xfrm>
              <a:off x="4485" y="620"/>
              <a:ext cx="58" cy="17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5" name="Freeform 452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6" name="Freeform 453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7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8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59" name="Freeform 456"/>
            <p:cNvSpPr>
              <a:spLocks/>
            </p:cNvSpPr>
            <p:nvPr/>
          </p:nvSpPr>
          <p:spPr bwMode="auto">
            <a:xfrm>
              <a:off x="4425" y="534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0" name="Freeform 457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1" name="Freeform 458"/>
            <p:cNvSpPr>
              <a:spLocks/>
            </p:cNvSpPr>
            <p:nvPr/>
          </p:nvSpPr>
          <p:spPr bwMode="auto">
            <a:xfrm>
              <a:off x="4495" y="501"/>
              <a:ext cx="60" cy="39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2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3" name="Freeform 460"/>
            <p:cNvSpPr>
              <a:spLocks/>
            </p:cNvSpPr>
            <p:nvPr/>
          </p:nvSpPr>
          <p:spPr bwMode="auto">
            <a:xfrm>
              <a:off x="3267" y="2288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4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5" name="Freeform 462"/>
            <p:cNvSpPr>
              <a:spLocks/>
            </p:cNvSpPr>
            <p:nvPr/>
          </p:nvSpPr>
          <p:spPr bwMode="auto">
            <a:xfrm>
              <a:off x="3326" y="2255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6" name="Freeform 463"/>
            <p:cNvSpPr>
              <a:spLocks/>
            </p:cNvSpPr>
            <p:nvPr/>
          </p:nvSpPr>
          <p:spPr bwMode="auto">
            <a:xfrm>
              <a:off x="3355" y="2248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7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8" name="Freeform 465"/>
            <p:cNvSpPr>
              <a:spLocks/>
            </p:cNvSpPr>
            <p:nvPr/>
          </p:nvSpPr>
          <p:spPr bwMode="auto">
            <a:xfrm>
              <a:off x="3469" y="2249"/>
              <a:ext cx="14" cy="41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69" name="Freeform 466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0" name="Freeform 467"/>
            <p:cNvSpPr>
              <a:spLocks/>
            </p:cNvSpPr>
            <p:nvPr/>
          </p:nvSpPr>
          <p:spPr bwMode="auto">
            <a:xfrm>
              <a:off x="3306" y="2265"/>
              <a:ext cx="19" cy="103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1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2" name="Freeform 469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3" name="Freeform 470"/>
            <p:cNvSpPr>
              <a:spLocks/>
            </p:cNvSpPr>
            <p:nvPr/>
          </p:nvSpPr>
          <p:spPr bwMode="auto">
            <a:xfrm>
              <a:off x="3446" y="2246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4" name="Freeform 471"/>
            <p:cNvSpPr>
              <a:spLocks/>
            </p:cNvSpPr>
            <p:nvPr/>
          </p:nvSpPr>
          <p:spPr bwMode="auto">
            <a:xfrm>
              <a:off x="3220" y="2323"/>
              <a:ext cx="19" cy="45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5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6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7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8" name="Freeform 475"/>
            <p:cNvSpPr>
              <a:spLocks/>
            </p:cNvSpPr>
            <p:nvPr/>
          </p:nvSpPr>
          <p:spPr bwMode="auto">
            <a:xfrm>
              <a:off x="3476" y="2202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79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0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1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2" name="Freeform 479"/>
            <p:cNvSpPr>
              <a:spLocks/>
            </p:cNvSpPr>
            <p:nvPr/>
          </p:nvSpPr>
          <p:spPr bwMode="auto">
            <a:xfrm>
              <a:off x="3339" y="2194"/>
              <a:ext cx="33" cy="58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3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4" name="Freeform 481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5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6" name="Freeform 483"/>
            <p:cNvSpPr>
              <a:spLocks/>
            </p:cNvSpPr>
            <p:nvPr/>
          </p:nvSpPr>
          <p:spPr bwMode="auto">
            <a:xfrm>
              <a:off x="3216" y="2262"/>
              <a:ext cx="72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7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8" name="Freeform 485"/>
            <p:cNvSpPr>
              <a:spLocks/>
            </p:cNvSpPr>
            <p:nvPr/>
          </p:nvSpPr>
          <p:spPr bwMode="auto">
            <a:xfrm>
              <a:off x="2986" y="2178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89" name="Freeform 486"/>
            <p:cNvSpPr>
              <a:spLocks/>
            </p:cNvSpPr>
            <p:nvPr/>
          </p:nvSpPr>
          <p:spPr bwMode="auto">
            <a:xfrm>
              <a:off x="3008" y="2199"/>
              <a:ext cx="50" cy="53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0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1" name="Freeform 488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2" name="Freeform 489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3" name="Freeform 490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4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5" name="Freeform 492"/>
            <p:cNvSpPr>
              <a:spLocks/>
            </p:cNvSpPr>
            <p:nvPr/>
          </p:nvSpPr>
          <p:spPr bwMode="auto">
            <a:xfrm>
              <a:off x="3290" y="2172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6" name="Freeform 493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7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8" name="Freeform 495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499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0" name="Freeform 497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1" name="Freeform 498"/>
            <p:cNvSpPr>
              <a:spLocks/>
            </p:cNvSpPr>
            <p:nvPr/>
          </p:nvSpPr>
          <p:spPr bwMode="auto">
            <a:xfrm>
              <a:off x="2990" y="2251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2" name="Freeform 499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3" name="Freeform 500"/>
            <p:cNvSpPr>
              <a:spLocks/>
            </p:cNvSpPr>
            <p:nvPr/>
          </p:nvSpPr>
          <p:spPr bwMode="auto">
            <a:xfrm>
              <a:off x="3059" y="2248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4" name="Freeform 501"/>
            <p:cNvSpPr>
              <a:spLocks/>
            </p:cNvSpPr>
            <p:nvPr/>
          </p:nvSpPr>
          <p:spPr bwMode="auto">
            <a:xfrm>
              <a:off x="3104" y="2242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5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6" name="Freeform 503"/>
            <p:cNvSpPr>
              <a:spLocks/>
            </p:cNvSpPr>
            <p:nvPr/>
          </p:nvSpPr>
          <p:spPr bwMode="auto">
            <a:xfrm>
              <a:off x="3190" y="2234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7" name="Freeform 504"/>
            <p:cNvSpPr>
              <a:spLocks/>
            </p:cNvSpPr>
            <p:nvPr/>
          </p:nvSpPr>
          <p:spPr bwMode="auto">
            <a:xfrm>
              <a:off x="3225" y="2228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8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09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0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1" name="Freeform 508"/>
            <p:cNvSpPr>
              <a:spLocks/>
            </p:cNvSpPr>
            <p:nvPr/>
          </p:nvSpPr>
          <p:spPr bwMode="auto">
            <a:xfrm>
              <a:off x="2962" y="2249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2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3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4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5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6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7" name="Freeform 514"/>
            <p:cNvSpPr>
              <a:spLocks/>
            </p:cNvSpPr>
            <p:nvPr/>
          </p:nvSpPr>
          <p:spPr bwMode="auto">
            <a:xfrm>
              <a:off x="3264" y="2039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8" name="Freeform 515"/>
            <p:cNvSpPr>
              <a:spLocks/>
            </p:cNvSpPr>
            <p:nvPr/>
          </p:nvSpPr>
          <p:spPr bwMode="auto">
            <a:xfrm>
              <a:off x="3296" y="2049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19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0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1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2" name="Freeform 519"/>
            <p:cNvSpPr>
              <a:spLocks/>
            </p:cNvSpPr>
            <p:nvPr/>
          </p:nvSpPr>
          <p:spPr bwMode="auto">
            <a:xfrm>
              <a:off x="3239" y="2034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3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4" name="Freeform 521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5" name="Freeform 522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6" name="Freeform 523"/>
            <p:cNvSpPr>
              <a:spLocks/>
            </p:cNvSpPr>
            <p:nvPr/>
          </p:nvSpPr>
          <p:spPr bwMode="auto">
            <a:xfrm>
              <a:off x="3137" y="2044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7" name="Freeform 524"/>
            <p:cNvSpPr>
              <a:spLocks/>
            </p:cNvSpPr>
            <p:nvPr/>
          </p:nvSpPr>
          <p:spPr bwMode="auto">
            <a:xfrm>
              <a:off x="3119" y="2042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8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29" name="Freeform 526"/>
            <p:cNvSpPr>
              <a:spLocks/>
            </p:cNvSpPr>
            <p:nvPr/>
          </p:nvSpPr>
          <p:spPr bwMode="auto">
            <a:xfrm>
              <a:off x="3405" y="2014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0" name="Freeform 527"/>
            <p:cNvSpPr>
              <a:spLocks/>
            </p:cNvSpPr>
            <p:nvPr/>
          </p:nvSpPr>
          <p:spPr bwMode="auto">
            <a:xfrm>
              <a:off x="3418" y="2026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1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2" name="Freeform 529"/>
            <p:cNvSpPr>
              <a:spLocks/>
            </p:cNvSpPr>
            <p:nvPr/>
          </p:nvSpPr>
          <p:spPr bwMode="auto">
            <a:xfrm>
              <a:off x="3361" y="1998"/>
              <a:ext cx="12" cy="59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3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4" name="Freeform 531"/>
            <p:cNvSpPr>
              <a:spLocks/>
            </p:cNvSpPr>
            <p:nvPr/>
          </p:nvSpPr>
          <p:spPr bwMode="auto">
            <a:xfrm>
              <a:off x="3313" y="1975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5" name="Freeform 532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6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7" name="Freeform 534"/>
            <p:cNvSpPr>
              <a:spLocks/>
            </p:cNvSpPr>
            <p:nvPr/>
          </p:nvSpPr>
          <p:spPr bwMode="auto">
            <a:xfrm>
              <a:off x="3209" y="1965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8" name="Freeform 535"/>
            <p:cNvSpPr>
              <a:spLocks/>
            </p:cNvSpPr>
            <p:nvPr/>
          </p:nvSpPr>
          <p:spPr bwMode="auto">
            <a:xfrm>
              <a:off x="3166" y="1977"/>
              <a:ext cx="63" cy="60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39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0" name="Freeform 537"/>
            <p:cNvSpPr>
              <a:spLocks/>
            </p:cNvSpPr>
            <p:nvPr/>
          </p:nvSpPr>
          <p:spPr bwMode="auto">
            <a:xfrm>
              <a:off x="2870" y="2095"/>
              <a:ext cx="272" cy="65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1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2" name="Freeform 539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3" name="Freeform 540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4" name="Freeform 541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5" name="Freeform 542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6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7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8" name="Freeform 545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49" name="Freeform 546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0" name="Freeform 547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1" name="Freeform 548"/>
            <p:cNvSpPr>
              <a:spLocks/>
            </p:cNvSpPr>
            <p:nvPr/>
          </p:nvSpPr>
          <p:spPr bwMode="auto">
            <a:xfrm>
              <a:off x="2833" y="2125"/>
              <a:ext cx="46" cy="9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2" name="Freeform 549"/>
            <p:cNvSpPr>
              <a:spLocks/>
            </p:cNvSpPr>
            <p:nvPr/>
          </p:nvSpPr>
          <p:spPr bwMode="auto">
            <a:xfrm>
              <a:off x="2859" y="2079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3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4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5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6" name="Freeform 553"/>
            <p:cNvSpPr>
              <a:spLocks/>
            </p:cNvSpPr>
            <p:nvPr/>
          </p:nvSpPr>
          <p:spPr bwMode="auto">
            <a:xfrm>
              <a:off x="3050" y="2053"/>
              <a:ext cx="20" cy="62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7" name="Freeform 554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8" name="Freeform 555"/>
            <p:cNvSpPr>
              <a:spLocks/>
            </p:cNvSpPr>
            <p:nvPr/>
          </p:nvSpPr>
          <p:spPr bwMode="auto">
            <a:xfrm>
              <a:off x="2949" y="2030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59" name="Freeform 556"/>
            <p:cNvSpPr>
              <a:spLocks/>
            </p:cNvSpPr>
            <p:nvPr/>
          </p:nvSpPr>
          <p:spPr bwMode="auto">
            <a:xfrm>
              <a:off x="2882" y="2042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0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1" name="Freeform 558"/>
            <p:cNvSpPr>
              <a:spLocks/>
            </p:cNvSpPr>
            <p:nvPr/>
          </p:nvSpPr>
          <p:spPr bwMode="auto">
            <a:xfrm>
              <a:off x="2953" y="2098"/>
              <a:ext cx="59" cy="96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2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3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4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5" name="Freeform 562"/>
            <p:cNvSpPr>
              <a:spLocks/>
            </p:cNvSpPr>
            <p:nvPr/>
          </p:nvSpPr>
          <p:spPr bwMode="auto">
            <a:xfrm>
              <a:off x="2675" y="2212"/>
              <a:ext cx="27" cy="46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6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7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8" name="Freeform 565"/>
            <p:cNvSpPr>
              <a:spLocks/>
            </p:cNvSpPr>
            <p:nvPr/>
          </p:nvSpPr>
          <p:spPr bwMode="auto">
            <a:xfrm>
              <a:off x="2763" y="2205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69" name="Freeform 566"/>
            <p:cNvSpPr>
              <a:spLocks/>
            </p:cNvSpPr>
            <p:nvPr/>
          </p:nvSpPr>
          <p:spPr bwMode="auto">
            <a:xfrm>
              <a:off x="2789" y="2212"/>
              <a:ext cx="53" cy="60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0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1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2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3" name="Freeform 570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4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5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6" name="Freeform 573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7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8" name="Freeform 575"/>
            <p:cNvSpPr>
              <a:spLocks/>
            </p:cNvSpPr>
            <p:nvPr/>
          </p:nvSpPr>
          <p:spPr bwMode="auto">
            <a:xfrm>
              <a:off x="2894" y="2196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79" name="Freeform 576"/>
            <p:cNvSpPr>
              <a:spLocks/>
            </p:cNvSpPr>
            <p:nvPr/>
          </p:nvSpPr>
          <p:spPr bwMode="auto">
            <a:xfrm>
              <a:off x="2853" y="2173"/>
              <a:ext cx="11" cy="45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0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1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2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3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4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5" name="Freeform 582"/>
            <p:cNvSpPr>
              <a:spLocks/>
            </p:cNvSpPr>
            <p:nvPr/>
          </p:nvSpPr>
          <p:spPr bwMode="auto">
            <a:xfrm>
              <a:off x="2741" y="2200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6" name="Freeform 583"/>
            <p:cNvSpPr>
              <a:spLocks/>
            </p:cNvSpPr>
            <p:nvPr/>
          </p:nvSpPr>
          <p:spPr bwMode="auto">
            <a:xfrm>
              <a:off x="2708" y="2203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7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8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89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0" name="Freeform 587"/>
            <p:cNvSpPr>
              <a:spLocks/>
            </p:cNvSpPr>
            <p:nvPr/>
          </p:nvSpPr>
          <p:spPr bwMode="auto">
            <a:xfrm>
              <a:off x="4555" y="1419"/>
              <a:ext cx="293" cy="228"/>
            </a:xfrm>
            <a:custGeom>
              <a:avLst/>
              <a:gdLst>
                <a:gd name="T0" fmla="*/ 13 w 334"/>
                <a:gd name="T1" fmla="*/ 0 h 256"/>
                <a:gd name="T2" fmla="*/ 12 w 334"/>
                <a:gd name="T3" fmla="*/ 3 h 256"/>
                <a:gd name="T4" fmla="*/ 11 w 334"/>
                <a:gd name="T5" fmla="*/ 4 h 256"/>
                <a:gd name="T6" fmla="*/ 9 w 334"/>
                <a:gd name="T7" fmla="*/ 4 h 256"/>
                <a:gd name="T8" fmla="*/ 8 w 334"/>
                <a:gd name="T9" fmla="*/ 4 h 256"/>
                <a:gd name="T10" fmla="*/ 6 w 334"/>
                <a:gd name="T11" fmla="*/ 4 h 256"/>
                <a:gd name="T12" fmla="*/ 4 w 334"/>
                <a:gd name="T13" fmla="*/ 4 h 256"/>
                <a:gd name="T14" fmla="*/ 4 w 334"/>
                <a:gd name="T15" fmla="*/ 4 h 256"/>
                <a:gd name="T16" fmla="*/ 4 w 334"/>
                <a:gd name="T17" fmla="*/ 4 h 256"/>
                <a:gd name="T18" fmla="*/ 4 w 334"/>
                <a:gd name="T19" fmla="*/ 4 h 256"/>
                <a:gd name="T20" fmla="*/ 4 w 334"/>
                <a:gd name="T21" fmla="*/ 4 h 256"/>
                <a:gd name="T22" fmla="*/ 4 w 334"/>
                <a:gd name="T23" fmla="*/ 4 h 256"/>
                <a:gd name="T24" fmla="*/ 0 w 334"/>
                <a:gd name="T25" fmla="*/ 4 h 256"/>
                <a:gd name="T26" fmla="*/ 4 w 334"/>
                <a:gd name="T27" fmla="*/ 4 h 256"/>
                <a:gd name="T28" fmla="*/ 4 w 334"/>
                <a:gd name="T29" fmla="*/ 5 h 256"/>
                <a:gd name="T30" fmla="*/ 4 w 334"/>
                <a:gd name="T31" fmla="*/ 7 h 256"/>
                <a:gd name="T32" fmla="*/ 5 w 334"/>
                <a:gd name="T33" fmla="*/ 9 h 256"/>
                <a:gd name="T34" fmla="*/ 6 w 334"/>
                <a:gd name="T35" fmla="*/ 10 h 256"/>
                <a:gd name="T36" fmla="*/ 7 w 334"/>
                <a:gd name="T37" fmla="*/ 12 h 256"/>
                <a:gd name="T38" fmla="*/ 8 w 334"/>
                <a:gd name="T39" fmla="*/ 14 h 256"/>
                <a:gd name="T40" fmla="*/ 8 w 334"/>
                <a:gd name="T41" fmla="*/ 17 h 256"/>
                <a:gd name="T42" fmla="*/ 9 w 334"/>
                <a:gd name="T43" fmla="*/ 17 h 256"/>
                <a:gd name="T44" fmla="*/ 10 w 334"/>
                <a:gd name="T45" fmla="*/ 17 h 256"/>
                <a:gd name="T46" fmla="*/ 11 w 334"/>
                <a:gd name="T47" fmla="*/ 17 h 256"/>
                <a:gd name="T48" fmla="*/ 11 w 334"/>
                <a:gd name="T49" fmla="*/ 18 h 256"/>
                <a:gd name="T50" fmla="*/ 12 w 334"/>
                <a:gd name="T51" fmla="*/ 18 h 256"/>
                <a:gd name="T52" fmla="*/ 14 w 334"/>
                <a:gd name="T53" fmla="*/ 19 h 256"/>
                <a:gd name="T54" fmla="*/ 15 w 334"/>
                <a:gd name="T55" fmla="*/ 21 h 256"/>
                <a:gd name="T56" fmla="*/ 15 w 334"/>
                <a:gd name="T57" fmla="*/ 22 h 256"/>
                <a:gd name="T58" fmla="*/ 16 w 334"/>
                <a:gd name="T59" fmla="*/ 22 h 256"/>
                <a:gd name="T60" fmla="*/ 17 w 334"/>
                <a:gd name="T61" fmla="*/ 21 h 256"/>
                <a:gd name="T62" fmla="*/ 18 w 334"/>
                <a:gd name="T63" fmla="*/ 19 h 256"/>
                <a:gd name="T64" fmla="*/ 20 w 334"/>
                <a:gd name="T65" fmla="*/ 19 h 256"/>
                <a:gd name="T66" fmla="*/ 22 w 334"/>
                <a:gd name="T67" fmla="*/ 19 h 256"/>
                <a:gd name="T68" fmla="*/ 24 w 334"/>
                <a:gd name="T69" fmla="*/ 19 h 256"/>
                <a:gd name="T70" fmla="*/ 25 w 334"/>
                <a:gd name="T71" fmla="*/ 20 h 256"/>
                <a:gd name="T72" fmla="*/ 28 w 334"/>
                <a:gd name="T73" fmla="*/ 21 h 256"/>
                <a:gd name="T74" fmla="*/ 27 w 334"/>
                <a:gd name="T75" fmla="*/ 21 h 256"/>
                <a:gd name="T76" fmla="*/ 26 w 334"/>
                <a:gd name="T77" fmla="*/ 19 h 256"/>
                <a:gd name="T78" fmla="*/ 26 w 334"/>
                <a:gd name="T79" fmla="*/ 18 h 256"/>
                <a:gd name="T80" fmla="*/ 25 w 334"/>
                <a:gd name="T81" fmla="*/ 17 h 256"/>
                <a:gd name="T82" fmla="*/ 25 w 334"/>
                <a:gd name="T83" fmla="*/ 15 h 256"/>
                <a:gd name="T84" fmla="*/ 25 w 334"/>
                <a:gd name="T85" fmla="*/ 13 h 256"/>
                <a:gd name="T86" fmla="*/ 26 w 334"/>
                <a:gd name="T87" fmla="*/ 11 h 256"/>
                <a:gd name="T88" fmla="*/ 27 w 334"/>
                <a:gd name="T89" fmla="*/ 10 h 256"/>
                <a:gd name="T90" fmla="*/ 25 w 334"/>
                <a:gd name="T91" fmla="*/ 9 h 256"/>
                <a:gd name="T92" fmla="*/ 24 w 334"/>
                <a:gd name="T93" fmla="*/ 9 h 256"/>
                <a:gd name="T94" fmla="*/ 23 w 334"/>
                <a:gd name="T95" fmla="*/ 8 h 256"/>
                <a:gd name="T96" fmla="*/ 22 w 334"/>
                <a:gd name="T97" fmla="*/ 8 h 256"/>
                <a:gd name="T98" fmla="*/ 21 w 334"/>
                <a:gd name="T99" fmla="*/ 7 h 256"/>
                <a:gd name="T100" fmla="*/ 20 w 334"/>
                <a:gd name="T101" fmla="*/ 5 h 256"/>
                <a:gd name="T102" fmla="*/ 19 w 334"/>
                <a:gd name="T103" fmla="*/ 4 h 256"/>
                <a:gd name="T104" fmla="*/ 19 w 334"/>
                <a:gd name="T105" fmla="*/ 4 h 256"/>
                <a:gd name="T106" fmla="*/ 18 w 334"/>
                <a:gd name="T107" fmla="*/ 4 h 256"/>
                <a:gd name="T108" fmla="*/ 18 w 334"/>
                <a:gd name="T109" fmla="*/ 4 h 256"/>
                <a:gd name="T110" fmla="*/ 17 w 334"/>
                <a:gd name="T111" fmla="*/ 4 h 256"/>
                <a:gd name="T112" fmla="*/ 16 w 334"/>
                <a:gd name="T113" fmla="*/ 4 h 256"/>
                <a:gd name="T114" fmla="*/ 16 w 334"/>
                <a:gd name="T115" fmla="*/ 4 h 256"/>
                <a:gd name="T116" fmla="*/ 15 w 334"/>
                <a:gd name="T117" fmla="*/ 4 h 256"/>
                <a:gd name="T118" fmla="*/ 14 w 334"/>
                <a:gd name="T119" fmla="*/ 4 h 256"/>
                <a:gd name="T120" fmla="*/ 13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1" name="Freeform 588"/>
            <p:cNvSpPr>
              <a:spLocks/>
            </p:cNvSpPr>
            <p:nvPr/>
          </p:nvSpPr>
          <p:spPr bwMode="auto">
            <a:xfrm>
              <a:off x="4405" y="1083"/>
              <a:ext cx="257" cy="314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2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3" name="Freeform 590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4" name="Freeform 591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5" name="Freeform 592"/>
            <p:cNvSpPr>
              <a:spLocks/>
            </p:cNvSpPr>
            <p:nvPr/>
          </p:nvSpPr>
          <p:spPr bwMode="auto">
            <a:xfrm>
              <a:off x="4334" y="1293"/>
              <a:ext cx="25" cy="24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6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7" name="Freeform 594"/>
            <p:cNvSpPr>
              <a:spLocks/>
            </p:cNvSpPr>
            <p:nvPr/>
          </p:nvSpPr>
          <p:spPr bwMode="auto">
            <a:xfrm>
              <a:off x="4325" y="1357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8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599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0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1" name="Freeform 598"/>
            <p:cNvSpPr>
              <a:spLocks/>
            </p:cNvSpPr>
            <p:nvPr/>
          </p:nvSpPr>
          <p:spPr bwMode="auto">
            <a:xfrm>
              <a:off x="4343" y="1384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2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3" name="Freeform 600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4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5" name="Freeform 602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6" name="Freeform 603"/>
            <p:cNvSpPr>
              <a:spLocks/>
            </p:cNvSpPr>
            <p:nvPr/>
          </p:nvSpPr>
          <p:spPr bwMode="auto">
            <a:xfrm>
              <a:off x="4336" y="1258"/>
              <a:ext cx="15" cy="25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7" name="Freeform 604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8" name="Freeform 605"/>
            <p:cNvSpPr>
              <a:spLocks/>
            </p:cNvSpPr>
            <p:nvPr/>
          </p:nvSpPr>
          <p:spPr bwMode="auto">
            <a:xfrm>
              <a:off x="4403" y="1433"/>
              <a:ext cx="215" cy="178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09" name="Freeform 606"/>
            <p:cNvSpPr>
              <a:spLocks/>
            </p:cNvSpPr>
            <p:nvPr/>
          </p:nvSpPr>
          <p:spPr bwMode="auto">
            <a:xfrm>
              <a:off x="4290" y="1455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0" name="Freeform 607"/>
            <p:cNvSpPr>
              <a:spLocks/>
            </p:cNvSpPr>
            <p:nvPr/>
          </p:nvSpPr>
          <p:spPr bwMode="auto">
            <a:xfrm>
              <a:off x="4439" y="1134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1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2" name="Freeform 609"/>
            <p:cNvSpPr>
              <a:spLocks/>
            </p:cNvSpPr>
            <p:nvPr/>
          </p:nvSpPr>
          <p:spPr bwMode="auto">
            <a:xfrm>
              <a:off x="4587" y="1453"/>
              <a:ext cx="231" cy="179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3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4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5" name="Freeform 612"/>
            <p:cNvSpPr>
              <a:spLocks/>
            </p:cNvSpPr>
            <p:nvPr/>
          </p:nvSpPr>
          <p:spPr bwMode="auto">
            <a:xfrm>
              <a:off x="3322" y="2221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6" name="Freeform 613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7" name="Freeform 614"/>
            <p:cNvSpPr>
              <a:spLocks/>
            </p:cNvSpPr>
            <p:nvPr/>
          </p:nvSpPr>
          <p:spPr bwMode="auto">
            <a:xfrm>
              <a:off x="3339" y="2267"/>
              <a:ext cx="124" cy="159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8" name="Freeform 615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19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0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1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2" name="Freeform 619"/>
            <p:cNvSpPr>
              <a:spLocks/>
            </p:cNvSpPr>
            <p:nvPr/>
          </p:nvSpPr>
          <p:spPr bwMode="auto">
            <a:xfrm>
              <a:off x="3643" y="2170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3" name="Freeform 620"/>
            <p:cNvSpPr>
              <a:spLocks/>
            </p:cNvSpPr>
            <p:nvPr/>
          </p:nvSpPr>
          <p:spPr bwMode="auto">
            <a:xfrm>
              <a:off x="3497" y="2188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4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5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6" name="Freeform 623"/>
            <p:cNvSpPr>
              <a:spLocks/>
            </p:cNvSpPr>
            <p:nvPr/>
          </p:nvSpPr>
          <p:spPr bwMode="auto">
            <a:xfrm>
              <a:off x="3635" y="2119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7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8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29" name="Freeform 626"/>
            <p:cNvSpPr>
              <a:spLocks/>
            </p:cNvSpPr>
            <p:nvPr/>
          </p:nvSpPr>
          <p:spPr bwMode="auto">
            <a:xfrm>
              <a:off x="3582" y="2093"/>
              <a:ext cx="20" cy="22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0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1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2" name="Freeform 629"/>
            <p:cNvSpPr>
              <a:spLocks/>
            </p:cNvSpPr>
            <p:nvPr/>
          </p:nvSpPr>
          <p:spPr bwMode="auto">
            <a:xfrm>
              <a:off x="4292" y="1980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3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4" name="Freeform 631"/>
            <p:cNvSpPr>
              <a:spLocks/>
            </p:cNvSpPr>
            <p:nvPr/>
          </p:nvSpPr>
          <p:spPr bwMode="auto">
            <a:xfrm>
              <a:off x="3853" y="1698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5" name="Freeform 632"/>
            <p:cNvSpPr>
              <a:spLocks/>
            </p:cNvSpPr>
            <p:nvPr/>
          </p:nvSpPr>
          <p:spPr bwMode="auto">
            <a:xfrm>
              <a:off x="4003" y="2009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6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7" name="Freeform 634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8" name="Freeform 635"/>
            <p:cNvSpPr>
              <a:spLocks/>
            </p:cNvSpPr>
            <p:nvPr/>
          </p:nvSpPr>
          <p:spPr bwMode="auto">
            <a:xfrm>
              <a:off x="4405" y="2042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39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0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1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2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3" name="Freeform 640"/>
            <p:cNvSpPr>
              <a:spLocks/>
            </p:cNvSpPr>
            <p:nvPr/>
          </p:nvSpPr>
          <p:spPr bwMode="auto">
            <a:xfrm>
              <a:off x="4432" y="2030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4" name="Freeform 641"/>
            <p:cNvSpPr>
              <a:spLocks/>
            </p:cNvSpPr>
            <p:nvPr/>
          </p:nvSpPr>
          <p:spPr bwMode="auto">
            <a:xfrm>
              <a:off x="4397" y="1986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5" name="Freeform 642"/>
            <p:cNvSpPr>
              <a:spLocks/>
            </p:cNvSpPr>
            <p:nvPr/>
          </p:nvSpPr>
          <p:spPr bwMode="auto">
            <a:xfrm>
              <a:off x="4351" y="2003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6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7" name="Freeform 644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8" name="Freeform 645"/>
            <p:cNvSpPr>
              <a:spLocks/>
            </p:cNvSpPr>
            <p:nvPr/>
          </p:nvSpPr>
          <p:spPr bwMode="auto">
            <a:xfrm>
              <a:off x="4436" y="2095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49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0" name="Freeform 647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1" name="Freeform 648"/>
            <p:cNvSpPr>
              <a:spLocks/>
            </p:cNvSpPr>
            <p:nvPr/>
          </p:nvSpPr>
          <p:spPr bwMode="auto">
            <a:xfrm>
              <a:off x="3910" y="1947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2" name="Freeform 649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3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4" name="Freeform 651"/>
            <p:cNvSpPr>
              <a:spLocks/>
            </p:cNvSpPr>
            <p:nvPr/>
          </p:nvSpPr>
          <p:spPr bwMode="auto">
            <a:xfrm>
              <a:off x="4048" y="2016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5" name="Freeform 652"/>
            <p:cNvSpPr>
              <a:spLocks/>
            </p:cNvSpPr>
            <p:nvPr/>
          </p:nvSpPr>
          <p:spPr bwMode="auto">
            <a:xfrm>
              <a:off x="4459" y="1656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656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42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42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4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4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542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42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42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542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42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42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542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4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4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428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428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 tmFilter="0, 0; .2, .5; .8, .5; 1, 0"/>
                                        <p:tgtEl>
                                          <p:spTgt spid="5428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250" autoRev="1" fill="hold"/>
                                        <p:tgtEl>
                                          <p:spTgt spid="5428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 tmFilter="0, 0; .2, .5; .8, .5; 1, 0"/>
                                        <p:tgtEl>
                                          <p:spTgt spid="542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2" dur="250" autoRev="1" fill="hold"/>
                                        <p:tgtEl>
                                          <p:spTgt spid="542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6" grpId="0" animBg="1"/>
      <p:bldP spid="54277" grpId="0" animBg="1"/>
      <p:bldP spid="19461" grpId="0" animBg="1"/>
      <p:bldP spid="194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1295400" y="990600"/>
            <a:ext cx="6705600" cy="2362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/>
                <a:cs typeface="Times New Roman"/>
              </a:rPr>
              <a:t>Trò chơi 1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chemeClr val="tx1">
                      <a:alpha val="79999"/>
                    </a:schemeClr>
                  </a:outerShdw>
                </a:effectLst>
                <a:latin typeface="Times New Roman"/>
                <a:cs typeface="Times New Roman"/>
              </a:rPr>
              <a:t>Chiếc nón kì diệu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chemeClr val="tx1">
                    <a:alpha val="79999"/>
                  </a:schemeClr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88067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68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69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0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1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2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3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4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5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5" grpId="0" animBg="1"/>
      <p:bldP spid="74755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an 2"/>
          <p:cNvSpPr/>
          <p:nvPr/>
        </p:nvSpPr>
        <p:spPr>
          <a:xfrm>
            <a:off x="7978775" y="3587750"/>
            <a:ext cx="315913" cy="1435100"/>
          </a:xfrm>
          <a:prstGeom prst="ca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26698" name="Oval 74"/>
          <p:cNvSpPr>
            <a:spLocks noChangeArrowheads="1"/>
          </p:cNvSpPr>
          <p:nvPr/>
        </p:nvSpPr>
        <p:spPr bwMode="auto">
          <a:xfrm>
            <a:off x="647700" y="147638"/>
            <a:ext cx="6824663" cy="6527800"/>
          </a:xfrm>
          <a:prstGeom prst="ellipse">
            <a:avLst/>
          </a:prstGeom>
          <a:gradFill rotWithShape="1">
            <a:gsLst>
              <a:gs pos="0">
                <a:srgbClr val="0000FF"/>
              </a:gs>
              <a:gs pos="100000">
                <a:schemeClr val="tx1"/>
              </a:gs>
            </a:gsLst>
            <a:lin ang="189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 eaLnBrk="0" hangingPunct="0">
              <a:defRPr/>
            </a:pPr>
            <a:endParaRPr lang="en-US" sz="5400" u="sng">
              <a:solidFill>
                <a:srgbClr val="FF66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VNI-Ariston" pitchFamily="2" charset="0"/>
            </a:endParaRPr>
          </a:p>
        </p:txBody>
      </p:sp>
      <p:grpSp>
        <p:nvGrpSpPr>
          <p:cNvPr id="2" name="Group 768"/>
          <p:cNvGrpSpPr>
            <a:grpSpLocks/>
          </p:cNvGrpSpPr>
          <p:nvPr/>
        </p:nvGrpSpPr>
        <p:grpSpPr bwMode="auto">
          <a:xfrm rot="1136678">
            <a:off x="573088" y="107950"/>
            <a:ext cx="7089775" cy="6704013"/>
            <a:chOff x="1002" y="562"/>
            <a:chExt cx="3393" cy="3499"/>
          </a:xfrm>
        </p:grpSpPr>
        <p:grpSp>
          <p:nvGrpSpPr>
            <p:cNvPr id="89100" name="Group 769"/>
            <p:cNvGrpSpPr>
              <a:grpSpLocks/>
            </p:cNvGrpSpPr>
            <p:nvPr/>
          </p:nvGrpSpPr>
          <p:grpSpPr bwMode="auto">
            <a:xfrm rot="-8075704">
              <a:off x="1021" y="557"/>
              <a:ext cx="3355" cy="3393"/>
              <a:chOff x="1056" y="576"/>
              <a:chExt cx="3355" cy="3393"/>
            </a:xfrm>
          </p:grpSpPr>
          <p:sp>
            <p:nvSpPr>
              <p:cNvPr id="89117" name="AutoShape 770"/>
              <p:cNvSpPr>
                <a:spLocks noChangeArrowheads="1"/>
              </p:cNvSpPr>
              <p:nvPr/>
            </p:nvSpPr>
            <p:spPr bwMode="auto">
              <a:xfrm rot="8020410">
                <a:off x="1056" y="576"/>
                <a:ext cx="3312" cy="3312"/>
              </a:xfrm>
              <a:prstGeom prst="star32">
                <a:avLst>
                  <a:gd name="adj" fmla="val 37500"/>
                </a:avLst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89118" name="Group 771"/>
              <p:cNvGrpSpPr>
                <a:grpSpLocks/>
              </p:cNvGrpSpPr>
              <p:nvPr/>
            </p:nvGrpSpPr>
            <p:grpSpPr bwMode="auto">
              <a:xfrm rot="-8179590">
                <a:off x="1798" y="2023"/>
                <a:ext cx="691" cy="1583"/>
                <a:chOff x="2278" y="528"/>
                <a:chExt cx="691" cy="1583"/>
              </a:xfrm>
            </p:grpSpPr>
            <p:sp>
              <p:nvSpPr>
                <p:cNvPr id="89165" name="AutoShape 772"/>
                <p:cNvSpPr>
                  <a:spLocks noChangeArrowheads="1"/>
                </p:cNvSpPr>
                <p:nvPr/>
              </p:nvSpPr>
              <p:spPr bwMode="auto">
                <a:xfrm>
                  <a:off x="2304" y="528"/>
                  <a:ext cx="624" cy="1583"/>
                </a:xfrm>
                <a:prstGeom prst="flowChartMerge">
                  <a:avLst/>
                </a:prstGeom>
                <a:solidFill>
                  <a:srgbClr val="0000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66" name="Text Box 773"/>
                <p:cNvSpPr txBox="1">
                  <a:spLocks noChangeArrowheads="1"/>
                </p:cNvSpPr>
                <p:nvPr/>
              </p:nvSpPr>
              <p:spPr bwMode="auto">
                <a:xfrm rot="-4680875">
                  <a:off x="2430" y="490"/>
                  <a:ext cx="388" cy="6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n</a:t>
                  </a:r>
                </a:p>
              </p:txBody>
            </p:sp>
          </p:grpSp>
          <p:grpSp>
            <p:nvGrpSpPr>
              <p:cNvPr id="89119" name="Group 774"/>
              <p:cNvGrpSpPr>
                <a:grpSpLocks/>
              </p:cNvGrpSpPr>
              <p:nvPr/>
            </p:nvGrpSpPr>
            <p:grpSpPr bwMode="auto">
              <a:xfrm rot="-8179590">
                <a:off x="2517" y="2470"/>
                <a:ext cx="1584" cy="681"/>
                <a:chOff x="991" y="1836"/>
                <a:chExt cx="1584" cy="632"/>
              </a:xfrm>
            </p:grpSpPr>
            <p:sp>
              <p:nvSpPr>
                <p:cNvPr id="89163" name="AutoShape 775"/>
                <p:cNvSpPr>
                  <a:spLocks noChangeArrowheads="1"/>
                </p:cNvSpPr>
                <p:nvPr/>
              </p:nvSpPr>
              <p:spPr bwMode="auto">
                <a:xfrm rot="-5400000">
                  <a:off x="1475" y="1352"/>
                  <a:ext cx="616" cy="1584"/>
                </a:xfrm>
                <a:prstGeom prst="flowChartMerge">
                  <a:avLst/>
                </a:prstGeom>
                <a:solidFill>
                  <a:srgbClr val="00FF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64" name="Text Box 776"/>
                <p:cNvSpPr txBox="1">
                  <a:spLocks noChangeArrowheads="1"/>
                </p:cNvSpPr>
                <p:nvPr/>
              </p:nvSpPr>
              <p:spPr bwMode="auto">
                <a:xfrm rot="-10115079">
                  <a:off x="1065" y="1880"/>
                  <a:ext cx="423" cy="5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n</a:t>
                  </a:r>
                </a:p>
              </p:txBody>
            </p:sp>
          </p:grpSp>
          <p:grpSp>
            <p:nvGrpSpPr>
              <p:cNvPr id="89120" name="Group 777"/>
              <p:cNvGrpSpPr>
                <a:grpSpLocks/>
              </p:cNvGrpSpPr>
              <p:nvPr/>
            </p:nvGrpSpPr>
            <p:grpSpPr bwMode="auto">
              <a:xfrm rot="-8179590">
                <a:off x="2879" y="755"/>
                <a:ext cx="744" cy="1644"/>
                <a:chOff x="2304" y="2160"/>
                <a:chExt cx="744" cy="1644"/>
              </a:xfrm>
            </p:grpSpPr>
            <p:sp>
              <p:nvSpPr>
                <p:cNvPr id="89161" name="AutoShape 778"/>
                <p:cNvSpPr>
                  <a:spLocks noChangeArrowheads="1"/>
                </p:cNvSpPr>
                <p:nvPr/>
              </p:nvSpPr>
              <p:spPr bwMode="auto">
                <a:xfrm rot="10800000">
                  <a:off x="2304" y="2160"/>
                  <a:ext cx="623" cy="1644"/>
                </a:xfrm>
                <a:prstGeom prst="flowChartMerge">
                  <a:avLst/>
                </a:prstGeom>
                <a:solidFill>
                  <a:srgbClr val="CC99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vert="eaVert"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62" name="Text Box 779"/>
                <p:cNvSpPr txBox="1">
                  <a:spLocks noChangeArrowheads="1"/>
                </p:cNvSpPr>
                <p:nvPr/>
              </p:nvSpPr>
              <p:spPr bwMode="auto">
                <a:xfrm rot="6119125">
                  <a:off x="2509" y="3149"/>
                  <a:ext cx="388" cy="6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n</a:t>
                  </a:r>
                </a:p>
              </p:txBody>
            </p:sp>
          </p:grpSp>
          <p:grpSp>
            <p:nvGrpSpPr>
              <p:cNvPr id="89121" name="Group 780"/>
              <p:cNvGrpSpPr>
                <a:grpSpLocks/>
              </p:cNvGrpSpPr>
              <p:nvPr/>
            </p:nvGrpSpPr>
            <p:grpSpPr bwMode="auto">
              <a:xfrm rot="-8179590">
                <a:off x="1227" y="1349"/>
                <a:ext cx="1656" cy="644"/>
                <a:chOff x="2650" y="1766"/>
                <a:chExt cx="1656" cy="644"/>
              </a:xfrm>
            </p:grpSpPr>
            <p:sp>
              <p:nvSpPr>
                <p:cNvPr id="89159" name="AutoShape 781"/>
                <p:cNvSpPr>
                  <a:spLocks noChangeArrowheads="1"/>
                </p:cNvSpPr>
                <p:nvPr/>
              </p:nvSpPr>
              <p:spPr bwMode="auto">
                <a:xfrm rot="5400000">
                  <a:off x="3166" y="1270"/>
                  <a:ext cx="624" cy="1656"/>
                </a:xfrm>
                <a:prstGeom prst="flowChartMerge">
                  <a:avLst/>
                </a:prstGeom>
                <a:solidFill>
                  <a:srgbClr val="6666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60" name="Text Box 782"/>
                <p:cNvSpPr txBox="1">
                  <a:spLocks noChangeArrowheads="1"/>
                </p:cNvSpPr>
                <p:nvPr/>
              </p:nvSpPr>
              <p:spPr bwMode="auto">
                <a:xfrm rot="327455">
                  <a:off x="3703" y="1766"/>
                  <a:ext cx="423" cy="63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n</a:t>
                  </a:r>
                </a:p>
              </p:txBody>
            </p:sp>
          </p:grpSp>
          <p:grpSp>
            <p:nvGrpSpPr>
              <p:cNvPr id="89122" name="Group 783"/>
              <p:cNvGrpSpPr>
                <a:grpSpLocks/>
              </p:cNvGrpSpPr>
              <p:nvPr/>
            </p:nvGrpSpPr>
            <p:grpSpPr bwMode="auto">
              <a:xfrm rot="-8179590">
                <a:off x="2349" y="612"/>
                <a:ext cx="661" cy="1583"/>
                <a:chOff x="2880" y="1920"/>
                <a:chExt cx="661" cy="1583"/>
              </a:xfrm>
            </p:grpSpPr>
            <p:sp>
              <p:nvSpPr>
                <p:cNvPr id="89157" name="AutoShape 784"/>
                <p:cNvSpPr>
                  <a:spLocks noChangeArrowheads="1"/>
                </p:cNvSpPr>
                <p:nvPr/>
              </p:nvSpPr>
              <p:spPr bwMode="auto">
                <a:xfrm rot="8123069">
                  <a:off x="2880" y="1920"/>
                  <a:ext cx="624" cy="1583"/>
                </a:xfrm>
                <a:prstGeom prst="flowChartMerg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58" name="Text Box 785"/>
                <p:cNvSpPr txBox="1">
                  <a:spLocks noChangeArrowheads="1"/>
                </p:cNvSpPr>
                <p:nvPr/>
              </p:nvSpPr>
              <p:spPr bwMode="auto">
                <a:xfrm rot="2944486">
                  <a:off x="3087" y="2835"/>
                  <a:ext cx="635" cy="27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1200">
                      <a:latin typeface="Times New Roman" pitchFamily="18" charset="0"/>
                    </a:rPr>
                    <a:t>N</a:t>
                  </a:r>
                  <a:r>
                    <a:rPr lang="en-US" sz="1400">
                      <a:latin typeface="Times New Roman" pitchFamily="18" charset="0"/>
                    </a:rPr>
                    <a:t>H</a:t>
                  </a:r>
                  <a:r>
                    <a:rPr lang="en-US" sz="1600">
                      <a:latin typeface="Times New Roman" pitchFamily="18" charset="0"/>
                    </a:rPr>
                    <a:t>Â</a:t>
                  </a:r>
                  <a:r>
                    <a:rPr lang="en-US">
                      <a:latin typeface="Times New Roman" pitchFamily="18" charset="0"/>
                    </a:rPr>
                    <a:t>N </a:t>
                  </a:r>
                  <a:r>
                    <a:rPr lang="en-US" sz="2000">
                      <a:latin typeface="Times New Roman" pitchFamily="18" charset="0"/>
                    </a:rPr>
                    <a:t>Đ</a:t>
                  </a:r>
                  <a:r>
                    <a:rPr lang="en-US" sz="2400">
                      <a:latin typeface="Times New Roman" pitchFamily="18" charset="0"/>
                    </a:rPr>
                    <a:t>Ô</a:t>
                  </a:r>
                  <a:r>
                    <a:rPr lang="en-US" sz="2800">
                      <a:latin typeface="Times New Roman" pitchFamily="18" charset="0"/>
                    </a:rPr>
                    <a:t>I</a:t>
                  </a:r>
                </a:p>
              </p:txBody>
            </p:sp>
          </p:grpSp>
          <p:grpSp>
            <p:nvGrpSpPr>
              <p:cNvPr id="89123" name="Group 786"/>
              <p:cNvGrpSpPr>
                <a:grpSpLocks/>
              </p:cNvGrpSpPr>
              <p:nvPr/>
            </p:nvGrpSpPr>
            <p:grpSpPr bwMode="auto">
              <a:xfrm>
                <a:off x="2820" y="1872"/>
                <a:ext cx="1591" cy="692"/>
                <a:chOff x="2820" y="1872"/>
                <a:chExt cx="1591" cy="692"/>
              </a:xfrm>
            </p:grpSpPr>
            <p:sp>
              <p:nvSpPr>
                <p:cNvPr id="89155" name="AutoShape 787"/>
                <p:cNvSpPr>
                  <a:spLocks noChangeArrowheads="1"/>
                </p:cNvSpPr>
                <p:nvPr/>
              </p:nvSpPr>
              <p:spPr bwMode="auto">
                <a:xfrm rot="5400000">
                  <a:off x="3270" y="1422"/>
                  <a:ext cx="692" cy="1591"/>
                </a:xfrm>
                <a:prstGeom prst="flowChartMerg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56" name="Text Box 788"/>
                <p:cNvSpPr txBox="1">
                  <a:spLocks noChangeArrowheads="1"/>
                </p:cNvSpPr>
                <p:nvPr/>
              </p:nvSpPr>
              <p:spPr bwMode="auto">
                <a:xfrm>
                  <a:off x="3490" y="2072"/>
                  <a:ext cx="756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1200">
                      <a:latin typeface="Times New Roman" pitchFamily="18" charset="0"/>
                    </a:rPr>
                    <a:t>M</a:t>
                  </a:r>
                  <a:r>
                    <a:rPr lang="en-US" sz="1400">
                      <a:latin typeface="Times New Roman" pitchFamily="18" charset="0"/>
                    </a:rPr>
                    <a:t>Ấ</a:t>
                  </a:r>
                  <a:r>
                    <a:rPr lang="en-US" sz="1600">
                      <a:latin typeface="Times New Roman" pitchFamily="18" charset="0"/>
                    </a:rPr>
                    <a:t>T</a:t>
                  </a:r>
                  <a:r>
                    <a:rPr lang="en-US" sz="2800">
                      <a:latin typeface="Times New Roman" pitchFamily="18" charset="0"/>
                    </a:rPr>
                    <a:t> </a:t>
                  </a:r>
                  <a:r>
                    <a:rPr lang="en-US">
                      <a:latin typeface="Times New Roman" pitchFamily="18" charset="0"/>
                    </a:rPr>
                    <a:t>L</a:t>
                  </a:r>
                  <a:r>
                    <a:rPr lang="en-US" sz="2000">
                      <a:latin typeface="Times New Roman" pitchFamily="18" charset="0"/>
                    </a:rPr>
                    <a:t>Ư</a:t>
                  </a:r>
                  <a:r>
                    <a:rPr lang="en-US" sz="2400">
                      <a:latin typeface="Times New Roman" pitchFamily="18" charset="0"/>
                    </a:rPr>
                    <a:t>Ợ</a:t>
                  </a:r>
                  <a:r>
                    <a:rPr lang="en-US" sz="2800">
                      <a:latin typeface="Times New Roman" pitchFamily="18" charset="0"/>
                    </a:rPr>
                    <a:t>T</a:t>
                  </a:r>
                </a:p>
              </p:txBody>
            </p:sp>
          </p:grpSp>
          <p:grpSp>
            <p:nvGrpSpPr>
              <p:cNvPr id="89124" name="Group 789"/>
              <p:cNvGrpSpPr>
                <a:grpSpLocks/>
              </p:cNvGrpSpPr>
              <p:nvPr/>
            </p:nvGrpSpPr>
            <p:grpSpPr bwMode="auto">
              <a:xfrm rot="-8179590">
                <a:off x="2347" y="2406"/>
                <a:ext cx="1045" cy="1563"/>
                <a:chOff x="1319" y="771"/>
                <a:chExt cx="1045" cy="1563"/>
              </a:xfrm>
            </p:grpSpPr>
            <p:sp>
              <p:nvSpPr>
                <p:cNvPr id="89153" name="AutoShape 790"/>
                <p:cNvSpPr>
                  <a:spLocks noChangeArrowheads="1"/>
                </p:cNvSpPr>
                <p:nvPr/>
              </p:nvSpPr>
              <p:spPr bwMode="auto">
                <a:xfrm rot="-2655423">
                  <a:off x="1751" y="771"/>
                  <a:ext cx="613" cy="1563"/>
                </a:xfrm>
                <a:prstGeom prst="flowChartMerge">
                  <a:avLst/>
                </a:prstGeom>
                <a:solidFill>
                  <a:srgbClr val="99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54" name="Text Box 791"/>
                <p:cNvSpPr txBox="1">
                  <a:spLocks noChangeArrowheads="1"/>
                </p:cNvSpPr>
                <p:nvPr/>
              </p:nvSpPr>
              <p:spPr bwMode="auto">
                <a:xfrm rot="-7336296">
                  <a:off x="1390" y="862"/>
                  <a:ext cx="549" cy="69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m</a:t>
                  </a:r>
                </a:p>
              </p:txBody>
            </p:sp>
          </p:grpSp>
          <p:grpSp>
            <p:nvGrpSpPr>
              <p:cNvPr id="89125" name="Group 792"/>
              <p:cNvGrpSpPr>
                <a:grpSpLocks/>
              </p:cNvGrpSpPr>
              <p:nvPr/>
            </p:nvGrpSpPr>
            <p:grpSpPr bwMode="auto">
              <a:xfrm rot="-8179590">
                <a:off x="1289" y="1347"/>
                <a:ext cx="1132" cy="1680"/>
                <a:chOff x="2699" y="737"/>
                <a:chExt cx="1132" cy="1680"/>
              </a:xfrm>
            </p:grpSpPr>
            <p:sp>
              <p:nvSpPr>
                <p:cNvPr id="89151" name="AutoShape 793"/>
                <p:cNvSpPr>
                  <a:spLocks noChangeArrowheads="1"/>
                </p:cNvSpPr>
                <p:nvPr/>
              </p:nvSpPr>
              <p:spPr bwMode="auto">
                <a:xfrm rot="2697550">
                  <a:off x="2826" y="737"/>
                  <a:ext cx="720" cy="1680"/>
                </a:xfrm>
                <a:prstGeom prst="flowChartMerg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52" name="Text Box 794"/>
                <p:cNvSpPr txBox="1">
                  <a:spLocks noChangeArrowheads="1"/>
                </p:cNvSpPr>
                <p:nvPr/>
              </p:nvSpPr>
              <p:spPr bwMode="auto">
                <a:xfrm rot="-2363027">
                  <a:off x="2699" y="1347"/>
                  <a:ext cx="1132" cy="3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1200">
                      <a:latin typeface="Times New Roman" pitchFamily="18" charset="0"/>
                    </a:rPr>
                    <a:t>P</a:t>
                  </a:r>
                  <a:r>
                    <a:rPr lang="en-US" sz="1400">
                      <a:latin typeface="Times New Roman" pitchFamily="18" charset="0"/>
                    </a:rPr>
                    <a:t>H</a:t>
                  </a:r>
                  <a:r>
                    <a:rPr lang="en-US" sz="1600">
                      <a:latin typeface="Times New Roman" pitchFamily="18" charset="0"/>
                    </a:rPr>
                    <a:t>Ầ</a:t>
                  </a:r>
                  <a:r>
                    <a:rPr lang="en-US">
                      <a:latin typeface="Times New Roman" pitchFamily="18" charset="0"/>
                    </a:rPr>
                    <a:t>NT</a:t>
                  </a:r>
                  <a:r>
                    <a:rPr lang="en-US" sz="2000">
                      <a:latin typeface="Times New Roman" pitchFamily="18" charset="0"/>
                    </a:rPr>
                    <a:t>H</a:t>
                  </a:r>
                  <a:r>
                    <a:rPr lang="en-US" sz="2400">
                      <a:latin typeface="Times New Roman" pitchFamily="18" charset="0"/>
                    </a:rPr>
                    <a:t>Ư</a:t>
                  </a:r>
                  <a:r>
                    <a:rPr lang="en-US" sz="2800">
                      <a:latin typeface="Times New Roman" pitchFamily="18" charset="0"/>
                    </a:rPr>
                    <a:t>Ở</a:t>
                  </a:r>
                  <a:r>
                    <a:rPr lang="en-US" sz="3200">
                      <a:latin typeface="Times New Roman" pitchFamily="18" charset="0"/>
                    </a:rPr>
                    <a:t>N</a:t>
                  </a:r>
                  <a:r>
                    <a:rPr lang="en-US" sz="3600">
                      <a:latin typeface="Times New Roman" pitchFamily="18" charset="0"/>
                    </a:rPr>
                    <a:t>G</a:t>
                  </a:r>
                </a:p>
              </p:txBody>
            </p:sp>
          </p:grpSp>
          <p:grpSp>
            <p:nvGrpSpPr>
              <p:cNvPr id="89126" name="Group 795"/>
              <p:cNvGrpSpPr>
                <a:grpSpLocks/>
              </p:cNvGrpSpPr>
              <p:nvPr/>
            </p:nvGrpSpPr>
            <p:grpSpPr bwMode="auto">
              <a:xfrm rot="-8179590">
                <a:off x="2157" y="2619"/>
                <a:ext cx="1632" cy="828"/>
                <a:chOff x="1057" y="1322"/>
                <a:chExt cx="1632" cy="828"/>
              </a:xfrm>
            </p:grpSpPr>
            <p:sp>
              <p:nvSpPr>
                <p:cNvPr id="89149" name="AutoShape 796"/>
                <p:cNvSpPr>
                  <a:spLocks noChangeArrowheads="1"/>
                </p:cNvSpPr>
                <p:nvPr/>
              </p:nvSpPr>
              <p:spPr bwMode="auto">
                <a:xfrm rot="-3988616">
                  <a:off x="1537" y="998"/>
                  <a:ext cx="672" cy="1632"/>
                </a:xfrm>
                <a:prstGeom prst="flowChartMerge">
                  <a:avLst/>
                </a:prstGeom>
                <a:solidFill>
                  <a:srgbClr val="FF0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50" name="Text Box 797"/>
                <p:cNvSpPr txBox="1">
                  <a:spLocks noChangeArrowheads="1"/>
                </p:cNvSpPr>
                <p:nvPr/>
              </p:nvSpPr>
              <p:spPr bwMode="auto">
                <a:xfrm rot="-9160246">
                  <a:off x="1168" y="1322"/>
                  <a:ext cx="488" cy="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9600">
                      <a:latin typeface=".VnAvant" pitchFamily="34" charset="0"/>
                    </a:rPr>
                    <a:t>n</a:t>
                  </a:r>
                </a:p>
              </p:txBody>
            </p:sp>
          </p:grpSp>
          <p:grpSp>
            <p:nvGrpSpPr>
              <p:cNvPr id="89127" name="Group 798"/>
              <p:cNvGrpSpPr>
                <a:grpSpLocks/>
              </p:cNvGrpSpPr>
              <p:nvPr/>
            </p:nvGrpSpPr>
            <p:grpSpPr bwMode="auto">
              <a:xfrm rot="-4137675">
                <a:off x="1579" y="2606"/>
                <a:ext cx="1632" cy="736"/>
                <a:chOff x="1008" y="1765"/>
                <a:chExt cx="1584" cy="683"/>
              </a:xfrm>
            </p:grpSpPr>
            <p:sp>
              <p:nvSpPr>
                <p:cNvPr id="89147" name="AutoShape 799"/>
                <p:cNvSpPr>
                  <a:spLocks noChangeArrowheads="1"/>
                </p:cNvSpPr>
                <p:nvPr/>
              </p:nvSpPr>
              <p:spPr bwMode="auto">
                <a:xfrm rot="-5400000">
                  <a:off x="1488" y="1344"/>
                  <a:ext cx="624" cy="1584"/>
                </a:xfrm>
                <a:prstGeom prst="flowChartMerge">
                  <a:avLst/>
                </a:prstGeom>
                <a:solidFill>
                  <a:srgbClr val="9933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48" name="Text Box 800"/>
                <p:cNvSpPr txBox="1">
                  <a:spLocks noChangeArrowheads="1"/>
                </p:cNvSpPr>
                <p:nvPr/>
              </p:nvSpPr>
              <p:spPr bwMode="auto">
                <a:xfrm rot="-10115079">
                  <a:off x="1189" y="1765"/>
                  <a:ext cx="181" cy="6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l</a:t>
                  </a:r>
                </a:p>
              </p:txBody>
            </p:sp>
          </p:grpSp>
          <p:grpSp>
            <p:nvGrpSpPr>
              <p:cNvPr id="89128" name="Group 801"/>
              <p:cNvGrpSpPr>
                <a:grpSpLocks/>
              </p:cNvGrpSpPr>
              <p:nvPr/>
            </p:nvGrpSpPr>
            <p:grpSpPr bwMode="auto">
              <a:xfrm rot="-1411718">
                <a:off x="1079" y="2216"/>
                <a:ext cx="1702" cy="689"/>
                <a:chOff x="934" y="1811"/>
                <a:chExt cx="1658" cy="637"/>
              </a:xfrm>
            </p:grpSpPr>
            <p:sp>
              <p:nvSpPr>
                <p:cNvPr id="89145" name="AutoShape 802"/>
                <p:cNvSpPr>
                  <a:spLocks noChangeArrowheads="1"/>
                </p:cNvSpPr>
                <p:nvPr/>
              </p:nvSpPr>
              <p:spPr bwMode="auto">
                <a:xfrm rot="-5400000">
                  <a:off x="1451" y="1307"/>
                  <a:ext cx="624" cy="1658"/>
                </a:xfrm>
                <a:prstGeom prst="flowChartMerge">
                  <a:avLst/>
                </a:prstGeom>
                <a:solidFill>
                  <a:srgbClr val="66FF66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46" name="Text Box 803"/>
                <p:cNvSpPr txBox="1">
                  <a:spLocks noChangeArrowheads="1"/>
                </p:cNvSpPr>
                <p:nvPr/>
              </p:nvSpPr>
              <p:spPr bwMode="auto">
                <a:xfrm rot="-10115079">
                  <a:off x="972" y="1811"/>
                  <a:ext cx="583" cy="5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m</a:t>
                  </a:r>
                </a:p>
              </p:txBody>
            </p:sp>
          </p:grpSp>
          <p:grpSp>
            <p:nvGrpSpPr>
              <p:cNvPr id="89129" name="Group 804"/>
              <p:cNvGrpSpPr>
                <a:grpSpLocks/>
              </p:cNvGrpSpPr>
              <p:nvPr/>
            </p:nvGrpSpPr>
            <p:grpSpPr bwMode="auto">
              <a:xfrm rot="1266520">
                <a:off x="1065" y="1577"/>
                <a:ext cx="1658" cy="736"/>
                <a:chOff x="934" y="1824"/>
                <a:chExt cx="1658" cy="683"/>
              </a:xfrm>
            </p:grpSpPr>
            <p:sp>
              <p:nvSpPr>
                <p:cNvPr id="89143" name="AutoShape 805"/>
                <p:cNvSpPr>
                  <a:spLocks noChangeArrowheads="1"/>
                </p:cNvSpPr>
                <p:nvPr/>
              </p:nvSpPr>
              <p:spPr bwMode="auto">
                <a:xfrm rot="-5400000">
                  <a:off x="1451" y="1307"/>
                  <a:ext cx="624" cy="1658"/>
                </a:xfrm>
                <a:prstGeom prst="flowChartMerge">
                  <a:avLst/>
                </a:prstGeom>
                <a:solidFill>
                  <a:srgbClr val="3399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44" name="Text Box 806"/>
                <p:cNvSpPr txBox="1">
                  <a:spLocks noChangeArrowheads="1"/>
                </p:cNvSpPr>
                <p:nvPr/>
              </p:nvSpPr>
              <p:spPr bwMode="auto">
                <a:xfrm rot="-179882">
                  <a:off x="1075" y="1919"/>
                  <a:ext cx="203" cy="5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l</a:t>
                  </a:r>
                </a:p>
              </p:txBody>
            </p:sp>
          </p:grpSp>
          <p:grpSp>
            <p:nvGrpSpPr>
              <p:cNvPr id="89130" name="Group 807"/>
              <p:cNvGrpSpPr>
                <a:grpSpLocks/>
              </p:cNvGrpSpPr>
              <p:nvPr/>
            </p:nvGrpSpPr>
            <p:grpSpPr bwMode="auto">
              <a:xfrm rot="-6875589">
                <a:off x="1553" y="1141"/>
                <a:ext cx="1632" cy="738"/>
                <a:chOff x="2640" y="1808"/>
                <a:chExt cx="1584" cy="640"/>
              </a:xfrm>
            </p:grpSpPr>
            <p:sp>
              <p:nvSpPr>
                <p:cNvPr id="89141" name="AutoShape 808"/>
                <p:cNvSpPr>
                  <a:spLocks noChangeArrowheads="1"/>
                </p:cNvSpPr>
                <p:nvPr/>
              </p:nvSpPr>
              <p:spPr bwMode="auto">
                <a:xfrm rot="5400000">
                  <a:off x="3120" y="1344"/>
                  <a:ext cx="624" cy="1584"/>
                </a:xfrm>
                <a:prstGeom prst="flowChartMerge">
                  <a:avLst/>
                </a:prstGeom>
                <a:solidFill>
                  <a:srgbClr val="0080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42" name="Text Box 809"/>
                <p:cNvSpPr txBox="1">
                  <a:spLocks noChangeArrowheads="1"/>
                </p:cNvSpPr>
                <p:nvPr/>
              </p:nvSpPr>
              <p:spPr bwMode="auto">
                <a:xfrm rot="327455">
                  <a:off x="3539" y="1808"/>
                  <a:ext cx="533" cy="5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m</a:t>
                  </a:r>
                </a:p>
              </p:txBody>
            </p:sp>
          </p:grpSp>
          <p:grpSp>
            <p:nvGrpSpPr>
              <p:cNvPr id="89131" name="Group 810"/>
              <p:cNvGrpSpPr>
                <a:grpSpLocks/>
              </p:cNvGrpSpPr>
              <p:nvPr/>
            </p:nvGrpSpPr>
            <p:grpSpPr bwMode="auto">
              <a:xfrm rot="-4026101">
                <a:off x="2214" y="1079"/>
                <a:ext cx="1630" cy="803"/>
                <a:chOff x="2658" y="1793"/>
                <a:chExt cx="1582" cy="696"/>
              </a:xfrm>
            </p:grpSpPr>
            <p:sp>
              <p:nvSpPr>
                <p:cNvPr id="89139" name="AutoShape 811"/>
                <p:cNvSpPr>
                  <a:spLocks noChangeArrowheads="1"/>
                </p:cNvSpPr>
                <p:nvPr/>
              </p:nvSpPr>
              <p:spPr bwMode="auto">
                <a:xfrm rot="5137934">
                  <a:off x="3101" y="1350"/>
                  <a:ext cx="696" cy="1582"/>
                </a:xfrm>
                <a:prstGeom prst="flowChartMerge">
                  <a:avLst/>
                </a:prstGeom>
                <a:solidFill>
                  <a:srgbClr val="FF00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40" name="Text Box 812"/>
                <p:cNvSpPr txBox="1">
                  <a:spLocks noChangeArrowheads="1"/>
                </p:cNvSpPr>
                <p:nvPr/>
              </p:nvSpPr>
              <p:spPr bwMode="auto">
                <a:xfrm rot="327455">
                  <a:off x="3847" y="1803"/>
                  <a:ext cx="181" cy="5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l</a:t>
                  </a:r>
                </a:p>
              </p:txBody>
            </p:sp>
          </p:grpSp>
          <p:grpSp>
            <p:nvGrpSpPr>
              <p:cNvPr id="89132" name="Group 813"/>
              <p:cNvGrpSpPr>
                <a:grpSpLocks/>
              </p:cNvGrpSpPr>
              <p:nvPr/>
            </p:nvGrpSpPr>
            <p:grpSpPr bwMode="auto">
              <a:xfrm rot="-1504074">
                <a:off x="2704" y="1472"/>
                <a:ext cx="1657" cy="807"/>
                <a:chOff x="2724" y="1812"/>
                <a:chExt cx="1609" cy="700"/>
              </a:xfrm>
            </p:grpSpPr>
            <p:sp>
              <p:nvSpPr>
                <p:cNvPr id="89137" name="AutoShape 814"/>
                <p:cNvSpPr>
                  <a:spLocks noChangeArrowheads="1"/>
                </p:cNvSpPr>
                <p:nvPr/>
              </p:nvSpPr>
              <p:spPr bwMode="auto">
                <a:xfrm rot="5400000">
                  <a:off x="3179" y="1357"/>
                  <a:ext cx="700" cy="1609"/>
                </a:xfrm>
                <a:prstGeom prst="flowChartMerge">
                  <a:avLst/>
                </a:prstGeom>
                <a:solidFill>
                  <a:srgbClr val="0066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vert="eaVert" wrap="none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138" name="Text Box 815"/>
                <p:cNvSpPr txBox="1">
                  <a:spLocks noChangeArrowheads="1"/>
                </p:cNvSpPr>
                <p:nvPr/>
              </p:nvSpPr>
              <p:spPr bwMode="auto">
                <a:xfrm rot="327455">
                  <a:off x="3664" y="1826"/>
                  <a:ext cx="581" cy="5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m</a:t>
                  </a:r>
                </a:p>
              </p:txBody>
            </p:sp>
          </p:grpSp>
          <p:grpSp>
            <p:nvGrpSpPr>
              <p:cNvPr id="89133" name="Group 816"/>
              <p:cNvGrpSpPr>
                <a:grpSpLocks/>
              </p:cNvGrpSpPr>
              <p:nvPr/>
            </p:nvGrpSpPr>
            <p:grpSpPr bwMode="auto">
              <a:xfrm rot="1332651">
                <a:off x="2675" y="2193"/>
                <a:ext cx="1632" cy="738"/>
                <a:chOff x="2686" y="1825"/>
                <a:chExt cx="1584" cy="640"/>
              </a:xfrm>
            </p:grpSpPr>
            <p:sp>
              <p:nvSpPr>
                <p:cNvPr id="89135" name="AutoShape 817"/>
                <p:cNvSpPr>
                  <a:spLocks noChangeArrowheads="1"/>
                </p:cNvSpPr>
                <p:nvPr/>
              </p:nvSpPr>
              <p:spPr bwMode="auto">
                <a:xfrm rot="5606375">
                  <a:off x="3166" y="1345"/>
                  <a:ext cx="624" cy="1584"/>
                </a:xfrm>
                <a:prstGeom prst="flowChartMerge">
                  <a:avLst/>
                </a:prstGeom>
                <a:solidFill>
                  <a:srgbClr val="993300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9136" name="Text Box 818"/>
                <p:cNvSpPr txBox="1">
                  <a:spLocks noChangeArrowheads="1"/>
                </p:cNvSpPr>
                <p:nvPr/>
              </p:nvSpPr>
              <p:spPr bwMode="auto">
                <a:xfrm rot="327455">
                  <a:off x="3891" y="1916"/>
                  <a:ext cx="197" cy="5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eaLnBrk="1" hangingPunct="1"/>
                  <a:r>
                    <a:rPr lang="en-US" sz="8000">
                      <a:latin typeface=".VnAvant" pitchFamily="34" charset="0"/>
                    </a:rPr>
                    <a:t>l</a:t>
                  </a:r>
                </a:p>
              </p:txBody>
            </p:sp>
          </p:grpSp>
          <p:sp>
            <p:nvSpPr>
              <p:cNvPr id="89134" name="AutoShape 819"/>
              <p:cNvSpPr>
                <a:spLocks noChangeArrowheads="1"/>
              </p:cNvSpPr>
              <p:nvPr/>
            </p:nvSpPr>
            <p:spPr bwMode="auto">
              <a:xfrm>
                <a:off x="2544" y="2064"/>
                <a:ext cx="336" cy="33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3150 w 21600"/>
                  <a:gd name="T25" fmla="*/ 3150 h 21600"/>
                  <a:gd name="T26" fmla="*/ 18450 w 21600"/>
                  <a:gd name="T27" fmla="*/ 18450 h 2160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1600" h="21600">
                    <a:moveTo>
                      <a:pt x="0" y="10800"/>
                    </a:moveTo>
                    <a:cubicBezTo>
                      <a:pt x="0" y="4835"/>
                      <a:pt x="4835" y="0"/>
                      <a:pt x="10800" y="0"/>
                    </a:cubicBezTo>
                    <a:cubicBezTo>
                      <a:pt x="16765" y="0"/>
                      <a:pt x="21600" y="4835"/>
                      <a:pt x="21600" y="10800"/>
                    </a:cubicBezTo>
                    <a:cubicBezTo>
                      <a:pt x="21600" y="16765"/>
                      <a:pt x="16765" y="21600"/>
                      <a:pt x="10800" y="21600"/>
                    </a:cubicBezTo>
                    <a:cubicBezTo>
                      <a:pt x="4835" y="21600"/>
                      <a:pt x="0" y="16765"/>
                      <a:pt x="0" y="10800"/>
                    </a:cubicBezTo>
                    <a:close/>
                    <a:moveTo>
                      <a:pt x="5400" y="10800"/>
                    </a:moveTo>
                    <a:cubicBezTo>
                      <a:pt x="5400" y="13782"/>
                      <a:pt x="7818" y="16200"/>
                      <a:pt x="10800" y="16200"/>
                    </a:cubicBezTo>
                    <a:cubicBezTo>
                      <a:pt x="13782" y="16200"/>
                      <a:pt x="16200" y="13782"/>
                      <a:pt x="16200" y="10800"/>
                    </a:cubicBezTo>
                    <a:cubicBezTo>
                      <a:pt x="16200" y="7818"/>
                      <a:pt x="13782" y="5400"/>
                      <a:pt x="10800" y="5400"/>
                    </a:cubicBezTo>
                    <a:cubicBezTo>
                      <a:pt x="7818" y="5400"/>
                      <a:pt x="5400" y="7818"/>
                      <a:pt x="5400" y="1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9101" name="AutoShape 820"/>
            <p:cNvSpPr>
              <a:spLocks noChangeArrowheads="1"/>
            </p:cNvSpPr>
            <p:nvPr/>
          </p:nvSpPr>
          <p:spPr bwMode="auto">
            <a:xfrm>
              <a:off x="4176" y="1824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02" name="AutoShape 821"/>
            <p:cNvSpPr>
              <a:spLocks noChangeArrowheads="1"/>
            </p:cNvSpPr>
            <p:nvPr/>
          </p:nvSpPr>
          <p:spPr bwMode="auto">
            <a:xfrm>
              <a:off x="3936" y="1248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03" name="AutoShape 822"/>
            <p:cNvSpPr>
              <a:spLocks noChangeArrowheads="1"/>
            </p:cNvSpPr>
            <p:nvPr/>
          </p:nvSpPr>
          <p:spPr bwMode="auto">
            <a:xfrm>
              <a:off x="3552" y="816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04" name="AutoShape 823"/>
            <p:cNvSpPr>
              <a:spLocks noChangeArrowheads="1"/>
            </p:cNvSpPr>
            <p:nvPr/>
          </p:nvSpPr>
          <p:spPr bwMode="auto">
            <a:xfrm>
              <a:off x="2928" y="576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05" name="AutoShape 824"/>
            <p:cNvSpPr>
              <a:spLocks noChangeArrowheads="1"/>
            </p:cNvSpPr>
            <p:nvPr/>
          </p:nvSpPr>
          <p:spPr bwMode="auto">
            <a:xfrm>
              <a:off x="2324" y="562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06" name="AutoShape 825"/>
            <p:cNvSpPr>
              <a:spLocks noChangeArrowheads="1"/>
            </p:cNvSpPr>
            <p:nvPr/>
          </p:nvSpPr>
          <p:spPr bwMode="auto">
            <a:xfrm>
              <a:off x="1728" y="864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07" name="AutoShape 826"/>
            <p:cNvSpPr>
              <a:spLocks noChangeArrowheads="1"/>
            </p:cNvSpPr>
            <p:nvPr/>
          </p:nvSpPr>
          <p:spPr bwMode="auto">
            <a:xfrm>
              <a:off x="1296" y="1296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08" name="AutoShape 827"/>
            <p:cNvSpPr>
              <a:spLocks noChangeArrowheads="1"/>
            </p:cNvSpPr>
            <p:nvPr/>
          </p:nvSpPr>
          <p:spPr bwMode="auto">
            <a:xfrm>
              <a:off x="1032" y="1983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09" name="AutoShape 828"/>
            <p:cNvSpPr>
              <a:spLocks noChangeArrowheads="1"/>
            </p:cNvSpPr>
            <p:nvPr/>
          </p:nvSpPr>
          <p:spPr bwMode="auto">
            <a:xfrm>
              <a:off x="1051" y="2538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0" name="AutoShape 829"/>
            <p:cNvSpPr>
              <a:spLocks noChangeArrowheads="1"/>
            </p:cNvSpPr>
            <p:nvPr/>
          </p:nvSpPr>
          <p:spPr bwMode="auto">
            <a:xfrm>
              <a:off x="1378" y="3231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1" name="AutoShape 830"/>
            <p:cNvSpPr>
              <a:spLocks noChangeArrowheads="1"/>
            </p:cNvSpPr>
            <p:nvPr/>
          </p:nvSpPr>
          <p:spPr bwMode="auto">
            <a:xfrm>
              <a:off x="1738" y="3581"/>
              <a:ext cx="102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2" name="AutoShape 831"/>
            <p:cNvSpPr>
              <a:spLocks noChangeArrowheads="1"/>
            </p:cNvSpPr>
            <p:nvPr/>
          </p:nvSpPr>
          <p:spPr bwMode="auto">
            <a:xfrm>
              <a:off x="2389" y="3869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3" name="AutoShape 832"/>
            <p:cNvSpPr>
              <a:spLocks noChangeArrowheads="1"/>
            </p:cNvSpPr>
            <p:nvPr/>
          </p:nvSpPr>
          <p:spPr bwMode="auto">
            <a:xfrm>
              <a:off x="2941" y="3849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4" name="AutoShape 833"/>
            <p:cNvSpPr>
              <a:spLocks noChangeArrowheads="1"/>
            </p:cNvSpPr>
            <p:nvPr/>
          </p:nvSpPr>
          <p:spPr bwMode="auto">
            <a:xfrm>
              <a:off x="3521" y="3550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5" name="AutoShape 834"/>
            <p:cNvSpPr>
              <a:spLocks noChangeArrowheads="1"/>
            </p:cNvSpPr>
            <p:nvPr/>
          </p:nvSpPr>
          <p:spPr bwMode="auto">
            <a:xfrm>
              <a:off x="3977" y="3115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116" name="AutoShape 835"/>
            <p:cNvSpPr>
              <a:spLocks noChangeArrowheads="1"/>
            </p:cNvSpPr>
            <p:nvPr/>
          </p:nvSpPr>
          <p:spPr bwMode="auto">
            <a:xfrm>
              <a:off x="4176" y="2400"/>
              <a:ext cx="96" cy="192"/>
            </a:xfrm>
            <a:prstGeom prst="flowChartMagneticDisk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9093" name="Text Box 86"/>
          <p:cNvSpPr txBox="1">
            <a:spLocks noChangeArrowheads="1"/>
          </p:cNvSpPr>
          <p:nvPr/>
        </p:nvSpPr>
        <p:spPr bwMode="auto">
          <a:xfrm>
            <a:off x="4862513" y="6657975"/>
            <a:ext cx="8763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sz="3200">
              <a:solidFill>
                <a:srgbClr val="FF3300"/>
              </a:solidFill>
              <a:latin typeface="VNI-Times" pitchFamily="2" charset="0"/>
            </a:endParaRPr>
          </a:p>
        </p:txBody>
      </p:sp>
      <p:sp>
        <p:nvSpPr>
          <p:cNvPr id="89094" name="Text Box 82"/>
          <p:cNvSpPr txBox="1">
            <a:spLocks noChangeArrowheads="1"/>
          </p:cNvSpPr>
          <p:nvPr/>
        </p:nvSpPr>
        <p:spPr bwMode="auto">
          <a:xfrm>
            <a:off x="609600" y="6286500"/>
            <a:ext cx="8686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>
              <a:spcBef>
                <a:spcPct val="50000"/>
              </a:spcBef>
            </a:pPr>
            <a:endParaRPr lang="en-US" sz="3600">
              <a:solidFill>
                <a:srgbClr val="99FF66"/>
              </a:solidFill>
              <a:latin typeface="VNI-Standout" pitchFamily="2" charset="0"/>
            </a:endParaRPr>
          </a:p>
        </p:txBody>
      </p:sp>
      <p:sp>
        <p:nvSpPr>
          <p:cNvPr id="89095" name="Text Box 528"/>
          <p:cNvSpPr txBox="1">
            <a:spLocks noChangeArrowheads="1"/>
          </p:cNvSpPr>
          <p:nvPr/>
        </p:nvSpPr>
        <p:spPr bwMode="auto">
          <a:xfrm>
            <a:off x="3978275" y="5114925"/>
            <a:ext cx="7391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/>
          </a:p>
        </p:txBody>
      </p:sp>
      <p:grpSp>
        <p:nvGrpSpPr>
          <p:cNvPr id="89096" name="Group 508"/>
          <p:cNvGrpSpPr>
            <a:grpSpLocks/>
          </p:cNvGrpSpPr>
          <p:nvPr/>
        </p:nvGrpSpPr>
        <p:grpSpPr bwMode="auto">
          <a:xfrm>
            <a:off x="7134225" y="3281363"/>
            <a:ext cx="1219200" cy="381000"/>
            <a:chOff x="4176" y="2064"/>
            <a:chExt cx="624" cy="240"/>
          </a:xfrm>
        </p:grpSpPr>
        <p:sp>
          <p:nvSpPr>
            <p:cNvPr id="89098" name="AutoShape 509"/>
            <p:cNvSpPr>
              <a:spLocks noChangeArrowheads="1"/>
            </p:cNvSpPr>
            <p:nvPr/>
          </p:nvSpPr>
          <p:spPr bwMode="auto">
            <a:xfrm>
              <a:off x="4176" y="2112"/>
              <a:ext cx="528" cy="144"/>
            </a:xfrm>
            <a:prstGeom prst="flowChartSor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099" name="AutoShape 510"/>
            <p:cNvSpPr>
              <a:spLocks noChangeArrowheads="1"/>
            </p:cNvSpPr>
            <p:nvPr/>
          </p:nvSpPr>
          <p:spPr bwMode="auto">
            <a:xfrm>
              <a:off x="4560" y="2064"/>
              <a:ext cx="240" cy="24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50 w 21600"/>
                <a:gd name="T25" fmla="*/ 3150 h 21600"/>
                <a:gd name="T26" fmla="*/ 18450 w 21600"/>
                <a:gd name="T27" fmla="*/ 18450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7467" name="Oval 843"/>
          <p:cNvSpPr>
            <a:spLocks noChangeArrowheads="1"/>
          </p:cNvSpPr>
          <p:nvPr/>
        </p:nvSpPr>
        <p:spPr bwMode="auto">
          <a:xfrm>
            <a:off x="10972800" y="2209800"/>
            <a:ext cx="838200" cy="68580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pin-w-end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5560000">
                                      <p:cBhvr>
                                        <p:cTn id="1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pin-w-end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37200000">
                                      <p:cBhvr>
                                        <p:cTn id="14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pin-w-end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1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pin-w-end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2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pin-w-end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5400000">
                                      <p:cBhvr>
                                        <p:cTn id="2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pin-w-end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0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pin-w-end4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2746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6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4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59" name="Picture 5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0" name="Picture 6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1" name="Picture 7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2" name="Picture 8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3" name="Picture 9" descr="100023_241404448_pispxdfa">
            <a:hlinkClick r:id="" action="ppaction://noaction"/>
          </p:cNvPr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05800" y="5943600"/>
            <a:ext cx="838200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4" name="Picture 10" descr="Firewrk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0574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5" name="Picture 11" descr="Firewrk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286000"/>
            <a:ext cx="914400" cy="89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6" name="Picture 12" descr="Firewrk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4572000"/>
            <a:ext cx="1447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7" name="Picture 13" descr="Firewrk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4648200"/>
            <a:ext cx="1447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8" name="Picture 14" descr="heartandleafba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5334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69" name="Picture 15" descr="heartandleafba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72500" y="212725"/>
            <a:ext cx="533400" cy="609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70" name="Picture 16" descr="heartandleafba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2400" y="0"/>
            <a:ext cx="9296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0671" name="Picture 17" descr="heartandleafba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0080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12" name="WordArt 18"/>
          <p:cNvSpPr>
            <a:spLocks noChangeArrowheads="1" noChangeShapeType="1" noTextEdit="1"/>
          </p:cNvSpPr>
          <p:nvPr/>
        </p:nvSpPr>
        <p:spPr bwMode="auto">
          <a:xfrm>
            <a:off x="2252663" y="2057400"/>
            <a:ext cx="4572000" cy="13890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317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Arial"/>
                <a:cs typeface="Arial"/>
              </a:rPr>
              <a:t>BÉ VUI HỌC CHỮ</a:t>
            </a:r>
          </a:p>
        </p:txBody>
      </p:sp>
      <p:sp>
        <p:nvSpPr>
          <p:cNvPr id="4113" name="WordArt 20"/>
          <p:cNvSpPr>
            <a:spLocks noChangeArrowheads="1" noChangeShapeType="1" noTextEdit="1"/>
          </p:cNvSpPr>
          <p:nvPr/>
        </p:nvSpPr>
        <p:spPr bwMode="auto">
          <a:xfrm>
            <a:off x="488950" y="769938"/>
            <a:ext cx="8115300" cy="1219200"/>
          </a:xfrm>
          <a:prstGeom prst="rect">
            <a:avLst/>
          </a:prstGeom>
        </p:spPr>
        <p:txBody>
          <a:bodyPr wrap="none" fromWordArt="1">
            <a:prstTxWarp prst="textDeflate">
              <a:avLst>
                <a:gd name="adj" fmla="val 18750"/>
              </a:avLst>
            </a:prstTxWarp>
          </a:bodyPr>
          <a:lstStyle/>
          <a:p>
            <a:pPr algn="ctr"/>
            <a:r>
              <a:rPr lang="vi-VN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Times New Roman"/>
                <a:cs typeface="Times New Roman"/>
              </a:rPr>
              <a:t>XIN CHÀO MỪNG CÁC BẠN NHỎ ĐẾN VỚI CHƯƠNG TRÌNH </a:t>
            </a:r>
            <a:endParaRPr lang="en-US" sz="3600" b="1" kern="10">
              <a:ln w="9525">
                <a:solidFill>
                  <a:srgbClr val="000000"/>
                </a:solidFill>
                <a:round/>
                <a:headEnd/>
                <a:tailEnd/>
              </a:ln>
              <a:solidFill>
                <a:srgbClr val="0000FF"/>
              </a:solidFill>
              <a:latin typeface="Times New Roman"/>
              <a:cs typeface="Times New Roman"/>
            </a:endParaRPr>
          </a:p>
        </p:txBody>
      </p:sp>
      <p:sp>
        <p:nvSpPr>
          <p:cNvPr id="3095" name="Oval 23"/>
          <p:cNvSpPr>
            <a:spLocks noChangeArrowheads="1"/>
          </p:cNvSpPr>
          <p:nvPr/>
        </p:nvSpPr>
        <p:spPr bwMode="auto">
          <a:xfrm>
            <a:off x="3509963" y="3611563"/>
            <a:ext cx="1971675" cy="1524000"/>
          </a:xfrm>
          <a:prstGeom prst="ellipse">
            <a:avLst/>
          </a:prstGeom>
          <a:solidFill>
            <a:srgbClr val="EE54DC"/>
          </a:solidFill>
          <a:ln>
            <a:noFill/>
          </a:ln>
          <a:effectLst>
            <a:prstShdw prst="shdw17" dist="17961" dir="2700000">
              <a:srgbClr val="8F3284"/>
            </a:prst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>
              <a:defRPr/>
            </a:pPr>
            <a:r>
              <a:rPr lang="en-US" altLang="en-US" sz="12000" dirty="0" smtClean="0">
                <a:solidFill>
                  <a:srgbClr val="008000"/>
                </a:solidFill>
                <a:cs typeface="+mn-cs"/>
              </a:rPr>
              <a:t>m</a:t>
            </a:r>
            <a:endParaRPr lang="en-US" altLang="en-US" sz="12000" dirty="0">
              <a:solidFill>
                <a:srgbClr val="008000"/>
              </a:solidFill>
              <a:cs typeface="+mn-cs"/>
            </a:endParaRPr>
          </a:p>
        </p:txBody>
      </p:sp>
      <p:sp>
        <p:nvSpPr>
          <p:cNvPr id="3096" name="AutoShape 24"/>
          <p:cNvSpPr>
            <a:spLocks noChangeArrowheads="1"/>
          </p:cNvSpPr>
          <p:nvPr/>
        </p:nvSpPr>
        <p:spPr bwMode="auto">
          <a:xfrm>
            <a:off x="1301750" y="4381500"/>
            <a:ext cx="1976438" cy="1524000"/>
          </a:xfrm>
          <a:prstGeom prst="cube">
            <a:avLst>
              <a:gd name="adj" fmla="val 16000"/>
            </a:avLst>
          </a:prstGeom>
          <a:solidFill>
            <a:srgbClr val="FFFF00"/>
          </a:solidFill>
          <a:ln>
            <a:noFill/>
          </a:ln>
          <a:effectLst>
            <a:prstShdw prst="shdw17" dist="28398" dir="1593903">
              <a:schemeClr val="bg2"/>
            </a:prstShdw>
          </a:effectLst>
          <a:extLs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>
              <a:defRPr/>
            </a:pPr>
            <a:r>
              <a:rPr lang="en-US" altLang="en-US" sz="12000" b="1" dirty="0" smtClean="0">
                <a:solidFill>
                  <a:srgbClr val="FF0000"/>
                </a:solidFill>
                <a:cs typeface="+mn-cs"/>
              </a:rPr>
              <a:t>l</a:t>
            </a:r>
            <a:endParaRPr lang="en-US" altLang="en-US" sz="12000" b="1" dirty="0">
              <a:solidFill>
                <a:srgbClr val="FF0000"/>
              </a:solidFill>
              <a:cs typeface="+mn-cs"/>
            </a:endParaRPr>
          </a:p>
        </p:txBody>
      </p:sp>
      <p:sp>
        <p:nvSpPr>
          <p:cNvPr id="24" name="AutoShape 24"/>
          <p:cNvSpPr>
            <a:spLocks noChangeArrowheads="1"/>
          </p:cNvSpPr>
          <p:nvPr/>
        </p:nvSpPr>
        <p:spPr bwMode="auto">
          <a:xfrm>
            <a:off x="5722938" y="4419600"/>
            <a:ext cx="1974850" cy="1524000"/>
          </a:xfrm>
          <a:prstGeom prst="cube">
            <a:avLst>
              <a:gd name="adj" fmla="val 16000"/>
            </a:avLst>
          </a:prstGeom>
          <a:solidFill>
            <a:srgbClr val="FFFF00"/>
          </a:solidFill>
          <a:ln>
            <a:noFill/>
          </a:ln>
          <a:effectLst>
            <a:prstShdw prst="shdw17" dist="28398" dir="1593903">
              <a:schemeClr val="bg2"/>
            </a:prstShdw>
          </a:effectLst>
          <a:extLst>
            <a:ext uri="{91240B29-F687-4F45-9708-019B960494DF}">
              <a14:hiddenLine xmlns:a14="http://schemas.microsoft.com/office/drawing/2010/main" w="2857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>
              <a:defRPr/>
            </a:pPr>
            <a:r>
              <a:rPr lang="en-US" altLang="en-US" sz="12000" b="1" dirty="0" smtClean="0">
                <a:solidFill>
                  <a:srgbClr val="FF0000"/>
                </a:solidFill>
                <a:cs typeface="+mn-cs"/>
              </a:rPr>
              <a:t>n</a:t>
            </a:r>
            <a:endParaRPr lang="en-US" altLang="en-US" sz="12000" b="1" dirty="0">
              <a:solidFill>
                <a:srgbClr val="FF0000"/>
              </a:solidFill>
              <a:cs typeface="+mn-cs"/>
            </a:endParaRPr>
          </a:p>
        </p:txBody>
      </p:sp>
    </p:spTree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30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30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30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30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12" grpId="0" animBg="1"/>
      <p:bldP spid="4113" grpId="0" animBg="1"/>
      <p:bldP spid="3095" grpId="0" animBg="1"/>
      <p:bldP spid="3096" grpId="0" animBg="1"/>
      <p:bldP spid="24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892606" y="2226356"/>
            <a:ext cx="3219536" cy="92333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5400" dirty="0" err="1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anose="020F0502020204030204"/>
                <a:cs typeface="+mn-cs"/>
              </a:rPr>
              <a:t>Trò</a:t>
            </a:r>
            <a:r>
              <a:rPr 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anose="020F0502020204030204"/>
                <a:cs typeface="+mn-cs"/>
              </a:rPr>
              <a:t> </a:t>
            </a:r>
            <a:r>
              <a:rPr lang="en-US" sz="5400" dirty="0" err="1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anose="020F0502020204030204"/>
                <a:cs typeface="+mn-cs"/>
              </a:rPr>
              <a:t>chơi</a:t>
            </a:r>
            <a:r>
              <a:rPr lang="vi-VN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/>
                <a:cs typeface="+mn-cs"/>
              </a:rPr>
              <a:t> </a:t>
            </a:r>
            <a:r>
              <a:rPr 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/>
                <a:cs typeface="+mn-cs"/>
              </a:rPr>
              <a:t>2</a:t>
            </a:r>
            <a:r>
              <a:rPr lang="vi-VN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Arial"/>
                <a:cs typeface="+mn-cs"/>
              </a:rPr>
              <a:t>:</a:t>
            </a:r>
            <a:endParaRPr lang="en-US" sz="54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Calibri" panose="020F0502020204030204"/>
              <a:cs typeface="+mn-cs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314342" y="3566440"/>
            <a:ext cx="3384186" cy="1399713"/>
          </a:xfrm>
          <a:prstGeom prst="rect">
            <a:avLst/>
          </a:prstGeom>
          <a:noFill/>
        </p:spPr>
        <p:txBody>
          <a:bodyPr wrap="none">
            <a:prstTxWarp prst="textWave4">
              <a:avLst/>
            </a:prstTxWarp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anose="020F0502020204030204"/>
                <a:cs typeface="+mn-cs"/>
              </a:rPr>
              <a:t>Ong </a:t>
            </a:r>
            <a:r>
              <a:rPr lang="en-US" sz="5400" dirty="0" err="1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anose="020F0502020204030204"/>
                <a:cs typeface="+mn-cs"/>
              </a:rPr>
              <a:t>tìm</a:t>
            </a:r>
            <a:r>
              <a:rPr lang="en-US" sz="5400" dirty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anose="020F0502020204030204"/>
                <a:cs typeface="+mn-cs"/>
              </a:rPr>
              <a:t> </a:t>
            </a:r>
            <a:r>
              <a:rPr lang="en-US" sz="5400" dirty="0" err="1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  <a:latin typeface="Calibri" panose="020F0502020204030204"/>
                <a:cs typeface="+mn-cs"/>
              </a:rPr>
              <a:t>chữ</a:t>
            </a:r>
            <a:endParaRPr lang="en-US" sz="5400" dirty="0">
              <a:ln w="18415" cmpd="sng">
                <a:solidFill>
                  <a:srgbClr val="FFFFFF"/>
                </a:solidFill>
                <a:prstDash val="solid"/>
              </a:ln>
              <a:solidFill>
                <a:srgbClr val="FFFFFF"/>
              </a:solidFill>
              <a:effectLst>
                <a:outerShdw blurRad="63500" dir="3600000" algn="tl" rotWithShape="0">
                  <a:srgbClr val="000000">
                    <a:alpha val="70000"/>
                  </a:srgbClr>
                </a:outerShdw>
              </a:effectLst>
              <a:latin typeface="Calibri" panose="020F0502020204030204"/>
              <a:cs typeface="+mn-cs"/>
            </a:endParaRPr>
          </a:p>
        </p:txBody>
      </p:sp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8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622675"/>
            <a:ext cx="6858000" cy="323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9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6050" y="138113"/>
            <a:ext cx="1539875" cy="129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2" descr="Con Ong Côn Trùng Vò Vẽ - Miễn Phí vector hình ảnh trên Pixabay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1775" y="2020888"/>
            <a:ext cx="1454150" cy="210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1631950" y="2081213"/>
            <a:ext cx="39528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685800"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defTabSz="685800"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defTabSz="6858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defTabSz="6858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r>
              <a:rPr lang="en-US" altLang="en-US" sz="6000" b="1" smtClean="0">
                <a:solidFill>
                  <a:srgbClr val="00B050"/>
                </a:solidFill>
                <a:latin typeface=".VnAvant" pitchFamily="34" charset="0"/>
                <a:cs typeface="+mn-cs"/>
              </a:rPr>
              <a:t>m</a:t>
            </a:r>
          </a:p>
        </p:txBody>
      </p:sp>
      <p:grpSp>
        <p:nvGrpSpPr>
          <p:cNvPr id="91142" name="Group 23"/>
          <p:cNvGrpSpPr>
            <a:grpSpLocks/>
          </p:cNvGrpSpPr>
          <p:nvPr/>
        </p:nvGrpSpPr>
        <p:grpSpPr bwMode="auto">
          <a:xfrm>
            <a:off x="2060575" y="4565650"/>
            <a:ext cx="1049338" cy="2087563"/>
            <a:chOff x="1325729" y="4564913"/>
            <a:chExt cx="1516142" cy="2087855"/>
          </a:xfrm>
        </p:grpSpPr>
        <p:pic>
          <p:nvPicPr>
            <p:cNvPr id="91157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5729" y="4564913"/>
              <a:ext cx="1516142" cy="2087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1158" name="Group 17"/>
            <p:cNvGrpSpPr>
              <a:grpSpLocks/>
            </p:cNvGrpSpPr>
            <p:nvPr/>
          </p:nvGrpSpPr>
          <p:grpSpPr bwMode="auto">
            <a:xfrm>
              <a:off x="1628933" y="5774271"/>
              <a:ext cx="802562" cy="830997"/>
              <a:chOff x="2226131" y="3914914"/>
              <a:chExt cx="802562" cy="830997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2225696" y="4077348"/>
                <a:ext cx="802798" cy="585870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768" name="TextBox 12"/>
              <p:cNvSpPr txBox="1">
                <a:spLocks noChangeArrowheads="1"/>
              </p:cNvSpPr>
              <p:nvPr/>
            </p:nvSpPr>
            <p:spPr bwMode="auto">
              <a:xfrm>
                <a:off x="2280745" y="3915400"/>
                <a:ext cx="667470" cy="8303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defTabSz="685800"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685800"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defTabSz="685800"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altLang="en-US" sz="4800" b="1" smtClean="0">
                    <a:solidFill>
                      <a:srgbClr val="FF0000"/>
                    </a:solidFill>
                    <a:latin typeface=".VnAvant" pitchFamily="34" charset="0"/>
                    <a:cs typeface="+mn-cs"/>
                  </a:rPr>
                  <a:t>n</a:t>
                </a:r>
                <a:endParaRPr lang="en-US" altLang="en-US" sz="6000" b="1" smtClean="0">
                  <a:solidFill>
                    <a:srgbClr val="FF0000"/>
                  </a:solidFill>
                  <a:latin typeface=".VnAvant" pitchFamily="34" charset="0"/>
                  <a:cs typeface="+mn-cs"/>
                </a:endParaRPr>
              </a:p>
            </p:txBody>
          </p:sp>
        </p:grpSp>
      </p:grpSp>
      <p:grpSp>
        <p:nvGrpSpPr>
          <p:cNvPr id="91143" name="Group 18"/>
          <p:cNvGrpSpPr>
            <a:grpSpLocks/>
          </p:cNvGrpSpPr>
          <p:nvPr/>
        </p:nvGrpSpPr>
        <p:grpSpPr bwMode="auto">
          <a:xfrm>
            <a:off x="4057650" y="4518025"/>
            <a:ext cx="1050925" cy="2087563"/>
            <a:chOff x="4210535" y="4517413"/>
            <a:chExt cx="1516142" cy="2087855"/>
          </a:xfrm>
        </p:grpSpPr>
        <p:pic>
          <p:nvPicPr>
            <p:cNvPr id="91153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0535" y="4517413"/>
              <a:ext cx="1516142" cy="2087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1154" name="Group 20"/>
            <p:cNvGrpSpPr>
              <a:grpSpLocks/>
            </p:cNvGrpSpPr>
            <p:nvPr/>
          </p:nvGrpSpPr>
          <p:grpSpPr bwMode="auto">
            <a:xfrm>
              <a:off x="4551719" y="5738909"/>
              <a:ext cx="802562" cy="830997"/>
              <a:chOff x="2226131" y="3914914"/>
              <a:chExt cx="802562" cy="830997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2226194" y="4076325"/>
                <a:ext cx="801585" cy="587457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764" name="TextBox 12"/>
              <p:cNvSpPr txBox="1">
                <a:spLocks noChangeArrowheads="1"/>
              </p:cNvSpPr>
              <p:nvPr/>
            </p:nvSpPr>
            <p:spPr bwMode="auto">
              <a:xfrm>
                <a:off x="2281160" y="3914377"/>
                <a:ext cx="666460" cy="8319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defTabSz="685800"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685800"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defTabSz="685800"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altLang="en-US" sz="4800" b="1" smtClean="0">
                    <a:solidFill>
                      <a:srgbClr val="0000FF"/>
                    </a:solidFill>
                    <a:latin typeface=".VnAvant" pitchFamily="34" charset="0"/>
                    <a:cs typeface="+mn-cs"/>
                  </a:rPr>
                  <a:t>i</a:t>
                </a:r>
                <a:endParaRPr lang="en-US" altLang="en-US" sz="6000" b="1" smtClean="0">
                  <a:solidFill>
                    <a:srgbClr val="0000FF"/>
                  </a:solidFill>
                  <a:latin typeface=".VnAvant" pitchFamily="34" charset="0"/>
                  <a:cs typeface="+mn-cs"/>
                </a:endParaRPr>
              </a:p>
            </p:txBody>
          </p:sp>
        </p:grpSp>
      </p:grpSp>
      <p:grpSp>
        <p:nvGrpSpPr>
          <p:cNvPr id="91144" name="Group 25"/>
          <p:cNvGrpSpPr>
            <a:grpSpLocks/>
          </p:cNvGrpSpPr>
          <p:nvPr/>
        </p:nvGrpSpPr>
        <p:grpSpPr bwMode="auto">
          <a:xfrm>
            <a:off x="5934075" y="4518025"/>
            <a:ext cx="1049338" cy="2087563"/>
            <a:chOff x="4210535" y="4517413"/>
            <a:chExt cx="1516142" cy="2087855"/>
          </a:xfrm>
        </p:grpSpPr>
        <p:pic>
          <p:nvPicPr>
            <p:cNvPr id="91149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0535" y="4517413"/>
              <a:ext cx="1516142" cy="2087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1150" name="Group 27"/>
            <p:cNvGrpSpPr>
              <a:grpSpLocks/>
            </p:cNvGrpSpPr>
            <p:nvPr/>
          </p:nvGrpSpPr>
          <p:grpSpPr bwMode="auto">
            <a:xfrm>
              <a:off x="4551719" y="5738909"/>
              <a:ext cx="802562" cy="830997"/>
              <a:chOff x="2226131" y="3914914"/>
              <a:chExt cx="802562" cy="830997"/>
            </a:xfrm>
          </p:grpSpPr>
          <p:sp>
            <p:nvSpPr>
              <p:cNvPr id="29" name="Oval 28"/>
              <p:cNvSpPr/>
              <p:nvPr/>
            </p:nvSpPr>
            <p:spPr>
              <a:xfrm>
                <a:off x="2226710" y="4076325"/>
                <a:ext cx="802798" cy="587457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760" name="TextBox 12"/>
              <p:cNvSpPr txBox="1">
                <a:spLocks noChangeArrowheads="1"/>
              </p:cNvSpPr>
              <p:nvPr/>
            </p:nvSpPr>
            <p:spPr bwMode="auto">
              <a:xfrm>
                <a:off x="2281759" y="3914377"/>
                <a:ext cx="667468" cy="8319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defTabSz="685800"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685800"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defTabSz="685800"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altLang="en-US" sz="4800" b="1" smtClean="0">
                    <a:solidFill>
                      <a:srgbClr val="FF0066"/>
                    </a:solidFill>
                    <a:latin typeface=".VnAvant" pitchFamily="34" charset="0"/>
                    <a:cs typeface="+mn-cs"/>
                  </a:rPr>
                  <a:t>m</a:t>
                </a:r>
                <a:endParaRPr lang="en-US" altLang="en-US" sz="6000" b="1" smtClean="0">
                  <a:solidFill>
                    <a:srgbClr val="FF0066"/>
                  </a:solidFill>
                  <a:latin typeface=".VnAvant" pitchFamily="34" charset="0"/>
                  <a:cs typeface="+mn-cs"/>
                </a:endParaRPr>
              </a:p>
            </p:txBody>
          </p:sp>
        </p:grpSp>
      </p:grpSp>
      <p:pic>
        <p:nvPicPr>
          <p:cNvPr id="91145" name="Picture 4" descr="Cute cartoon sun Royalty Free Vector Image - VectorStoc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0675" y="138113"/>
            <a:ext cx="1119188" cy="177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46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6638" y="138113"/>
            <a:ext cx="187960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TextBox 35"/>
          <p:cNvSpPr txBox="1">
            <a:spLocks noChangeArrowheads="1"/>
          </p:cNvSpPr>
          <p:nvPr/>
        </p:nvSpPr>
        <p:spPr bwMode="auto">
          <a:xfrm>
            <a:off x="6261100" y="1911350"/>
            <a:ext cx="39528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685800"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defTabSz="685800"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defTabSz="6858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defTabSz="6858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r>
              <a:rPr lang="en-US" altLang="en-US" sz="6000" b="1" smtClean="0">
                <a:solidFill>
                  <a:srgbClr val="00B050"/>
                </a:solidFill>
                <a:latin typeface=".VnAvant" pitchFamily="34" charset="0"/>
                <a:cs typeface="+mn-cs"/>
              </a:rPr>
              <a:t>m</a:t>
            </a:r>
          </a:p>
        </p:txBody>
      </p:sp>
      <p:pic>
        <p:nvPicPr>
          <p:cNvPr id="91148" name="Nhạc trò chơi 3p.mp3">
            <a:hlinkClick r:id="" action="ppaction://media"/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5413" y="6002338"/>
            <a:ext cx="211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4342 -0.05805 L 0.15334 -0.1161 C 0.19484 -0.12905 0.25653 -0.13599 0.32094 -0.13599 C 0.39417 -0.13599 0.45345 -0.12905 0.49415 -0.1161 L 0.6914 -0.05805 " pathEditMode="relative" rAng="0" ptsTypes="FffFF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741" y="-3908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702 0.00393 L 0.1527 -0.0629 C 0.19259 -0.07794 0.2522 -0.0858 0.31421 -0.0858 C 0.38503 -0.0858 0.44207 -0.07794 0.48133 -0.0629 L 0.67152 0.00393 " pathEditMode="relative" rAng="0" ptsTypes="FffFF"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427" y="-44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0654E-6 1.41536E-6 L 0.00144 0.4269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" y="213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" grpId="1"/>
      <p:bldP spid="36" grpId="0"/>
      <p:bldP spid="36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622675"/>
            <a:ext cx="6858000" cy="323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6050" y="138113"/>
            <a:ext cx="1539875" cy="129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2" descr="Con Ong Côn Trùng Vò Vẽ - Miễn Phí vector hình ảnh trên Pixabay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1775" y="2020888"/>
            <a:ext cx="1454150" cy="210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1631950" y="2081213"/>
            <a:ext cx="39528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685800"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defTabSz="685800"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defTabSz="6858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defTabSz="6858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r>
              <a:rPr lang="en-US" altLang="en-US" sz="6000" b="1" smtClean="0">
                <a:solidFill>
                  <a:srgbClr val="FF0000"/>
                </a:solidFill>
                <a:latin typeface=".VnAvant" pitchFamily="34" charset="0"/>
                <a:cs typeface="+mn-cs"/>
              </a:rPr>
              <a:t>l</a:t>
            </a:r>
          </a:p>
        </p:txBody>
      </p:sp>
      <p:grpSp>
        <p:nvGrpSpPr>
          <p:cNvPr id="92166" name="Group 23"/>
          <p:cNvGrpSpPr>
            <a:grpSpLocks/>
          </p:cNvGrpSpPr>
          <p:nvPr/>
        </p:nvGrpSpPr>
        <p:grpSpPr bwMode="auto">
          <a:xfrm>
            <a:off x="2060575" y="4565650"/>
            <a:ext cx="1049338" cy="2087563"/>
            <a:chOff x="1325729" y="4564913"/>
            <a:chExt cx="1516142" cy="2087855"/>
          </a:xfrm>
        </p:grpSpPr>
        <p:pic>
          <p:nvPicPr>
            <p:cNvPr id="92181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5729" y="4564913"/>
              <a:ext cx="1516142" cy="2087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2182" name="Group 17"/>
            <p:cNvGrpSpPr>
              <a:grpSpLocks/>
            </p:cNvGrpSpPr>
            <p:nvPr/>
          </p:nvGrpSpPr>
          <p:grpSpPr bwMode="auto">
            <a:xfrm>
              <a:off x="1628933" y="5774271"/>
              <a:ext cx="802562" cy="830997"/>
              <a:chOff x="2226131" y="3914914"/>
              <a:chExt cx="802562" cy="830997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2225696" y="4077348"/>
                <a:ext cx="802798" cy="585870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792" name="TextBox 12"/>
              <p:cNvSpPr txBox="1">
                <a:spLocks noChangeArrowheads="1"/>
              </p:cNvSpPr>
              <p:nvPr/>
            </p:nvSpPr>
            <p:spPr bwMode="auto">
              <a:xfrm>
                <a:off x="2280745" y="3915400"/>
                <a:ext cx="667470" cy="8303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defTabSz="685800"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685800"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defTabSz="685800"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altLang="en-US" sz="4800" b="1" smtClean="0">
                    <a:solidFill>
                      <a:srgbClr val="FF0000"/>
                    </a:solidFill>
                    <a:latin typeface=".VnAvant" pitchFamily="34" charset="0"/>
                    <a:cs typeface="+mn-cs"/>
                  </a:rPr>
                  <a:t>i</a:t>
                </a:r>
                <a:endParaRPr lang="en-US" altLang="en-US" sz="6000" b="1" smtClean="0">
                  <a:solidFill>
                    <a:srgbClr val="FF0000"/>
                  </a:solidFill>
                  <a:latin typeface=".VnAvant" pitchFamily="34" charset="0"/>
                  <a:cs typeface="+mn-cs"/>
                </a:endParaRPr>
              </a:p>
            </p:txBody>
          </p:sp>
        </p:grpSp>
      </p:grpSp>
      <p:grpSp>
        <p:nvGrpSpPr>
          <p:cNvPr id="92167" name="Group 18"/>
          <p:cNvGrpSpPr>
            <a:grpSpLocks/>
          </p:cNvGrpSpPr>
          <p:nvPr/>
        </p:nvGrpSpPr>
        <p:grpSpPr bwMode="auto">
          <a:xfrm>
            <a:off x="4057650" y="4518025"/>
            <a:ext cx="1050925" cy="2087563"/>
            <a:chOff x="4210535" y="4517413"/>
            <a:chExt cx="1516142" cy="2087855"/>
          </a:xfrm>
        </p:grpSpPr>
        <p:pic>
          <p:nvPicPr>
            <p:cNvPr id="92177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0535" y="4517413"/>
              <a:ext cx="1516142" cy="2087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2178" name="Group 20"/>
            <p:cNvGrpSpPr>
              <a:grpSpLocks/>
            </p:cNvGrpSpPr>
            <p:nvPr/>
          </p:nvGrpSpPr>
          <p:grpSpPr bwMode="auto">
            <a:xfrm>
              <a:off x="4551719" y="5738909"/>
              <a:ext cx="802562" cy="830997"/>
              <a:chOff x="2226131" y="3914914"/>
              <a:chExt cx="802562" cy="830997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2226194" y="4076325"/>
                <a:ext cx="801585" cy="587457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788" name="TextBox 12"/>
              <p:cNvSpPr txBox="1">
                <a:spLocks noChangeArrowheads="1"/>
              </p:cNvSpPr>
              <p:nvPr/>
            </p:nvSpPr>
            <p:spPr bwMode="auto">
              <a:xfrm>
                <a:off x="2281160" y="3914377"/>
                <a:ext cx="666460" cy="8319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defTabSz="685800"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685800"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defTabSz="685800"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altLang="en-US" sz="4800" b="1" smtClean="0">
                    <a:solidFill>
                      <a:srgbClr val="0000FF"/>
                    </a:solidFill>
                    <a:latin typeface=".VnAvant" pitchFamily="34" charset="0"/>
                    <a:cs typeface="+mn-cs"/>
                  </a:rPr>
                  <a:t>l</a:t>
                </a:r>
                <a:endParaRPr lang="en-US" altLang="en-US" sz="6000" b="1" smtClean="0">
                  <a:solidFill>
                    <a:srgbClr val="0000FF"/>
                  </a:solidFill>
                  <a:latin typeface=".VnAvant" pitchFamily="34" charset="0"/>
                  <a:cs typeface="+mn-cs"/>
                </a:endParaRPr>
              </a:p>
            </p:txBody>
          </p:sp>
        </p:grpSp>
      </p:grpSp>
      <p:grpSp>
        <p:nvGrpSpPr>
          <p:cNvPr id="92168" name="Group 25"/>
          <p:cNvGrpSpPr>
            <a:grpSpLocks/>
          </p:cNvGrpSpPr>
          <p:nvPr/>
        </p:nvGrpSpPr>
        <p:grpSpPr bwMode="auto">
          <a:xfrm>
            <a:off x="5934075" y="4518025"/>
            <a:ext cx="1049338" cy="2087563"/>
            <a:chOff x="4210535" y="4517413"/>
            <a:chExt cx="1516142" cy="2087855"/>
          </a:xfrm>
        </p:grpSpPr>
        <p:pic>
          <p:nvPicPr>
            <p:cNvPr id="92173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0535" y="4517413"/>
              <a:ext cx="1516142" cy="2087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2174" name="Group 27"/>
            <p:cNvGrpSpPr>
              <a:grpSpLocks/>
            </p:cNvGrpSpPr>
            <p:nvPr/>
          </p:nvGrpSpPr>
          <p:grpSpPr bwMode="auto">
            <a:xfrm>
              <a:off x="4551719" y="5738909"/>
              <a:ext cx="802562" cy="830997"/>
              <a:chOff x="2226131" y="3914914"/>
              <a:chExt cx="802562" cy="830997"/>
            </a:xfrm>
          </p:grpSpPr>
          <p:sp>
            <p:nvSpPr>
              <p:cNvPr id="29" name="Oval 28"/>
              <p:cNvSpPr/>
              <p:nvPr/>
            </p:nvSpPr>
            <p:spPr>
              <a:xfrm>
                <a:off x="2226710" y="4076325"/>
                <a:ext cx="802798" cy="587457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2784" name="TextBox 12"/>
              <p:cNvSpPr txBox="1">
                <a:spLocks noChangeArrowheads="1"/>
              </p:cNvSpPr>
              <p:nvPr/>
            </p:nvSpPr>
            <p:spPr bwMode="auto">
              <a:xfrm>
                <a:off x="2281759" y="3914377"/>
                <a:ext cx="667468" cy="8319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defTabSz="685800"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685800"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defTabSz="685800"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altLang="en-US" sz="4800" b="1" smtClean="0">
                    <a:solidFill>
                      <a:srgbClr val="FFC000"/>
                    </a:solidFill>
                    <a:latin typeface=".VnAvant" pitchFamily="34" charset="0"/>
                    <a:cs typeface="+mn-cs"/>
                  </a:rPr>
                  <a:t>t</a:t>
                </a:r>
                <a:endParaRPr lang="en-US" altLang="en-US" sz="6000" b="1" smtClean="0">
                  <a:solidFill>
                    <a:srgbClr val="FFC000"/>
                  </a:solidFill>
                  <a:latin typeface=".VnAvant" pitchFamily="34" charset="0"/>
                  <a:cs typeface="+mn-cs"/>
                </a:endParaRPr>
              </a:p>
            </p:txBody>
          </p:sp>
        </p:grpSp>
      </p:grpSp>
      <p:pic>
        <p:nvPicPr>
          <p:cNvPr id="92169" name="Picture 4" descr="Cute cartoon sun Royalty Free Vector Image - VectorStoc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0675" y="138113"/>
            <a:ext cx="1119188" cy="177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70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6638" y="138113"/>
            <a:ext cx="187960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TextBox 35"/>
          <p:cNvSpPr txBox="1">
            <a:spLocks noChangeArrowheads="1"/>
          </p:cNvSpPr>
          <p:nvPr/>
        </p:nvSpPr>
        <p:spPr bwMode="auto">
          <a:xfrm>
            <a:off x="4446588" y="2003425"/>
            <a:ext cx="3952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685800"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defTabSz="685800"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defTabSz="6858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defTabSz="6858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r>
              <a:rPr lang="en-US" altLang="en-US" sz="6000" b="1" smtClean="0">
                <a:solidFill>
                  <a:srgbClr val="FF0000"/>
                </a:solidFill>
                <a:latin typeface=".VnAvant" pitchFamily="34" charset="0"/>
                <a:cs typeface="+mn-cs"/>
              </a:rPr>
              <a:t>l</a:t>
            </a:r>
          </a:p>
        </p:txBody>
      </p:sp>
      <p:pic>
        <p:nvPicPr>
          <p:cNvPr id="92172" name="Nhạc trò chơi 3p.mp3">
            <a:hlinkClick r:id="" action="ppaction://media"/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5413" y="6002338"/>
            <a:ext cx="211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9805E-6 2.58094E-6 L 0.09294 -0.0599 C 0.11265 -0.07331 0.14181 -0.08002 0.17225 -0.08002 C 0.20702 -0.08002 0.23506 -0.07331 0.25429 -0.0599 L 0.3477 2.58094E-6 " pathEditMode="relative" rAng="0" ptsTypes="FffFF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85" y="-400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637 -0.01734 L 0.13668 -0.0592 C 0.15767 -0.06845 0.18939 -0.07331 0.22224 -0.07331 C 0.25958 -0.07331 0.28986 -0.06845 0.31069 -0.0592 L 0.41147 -0.01734 " pathEditMode="relative" rAng="0" ptsTypes="FffFF"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47" y="-27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27191E-6 5.64292E-7 L 0.00144 0.4269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" y="213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" grpId="1"/>
      <p:bldP spid="36" grpId="0"/>
      <p:bldP spid="36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6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622675"/>
            <a:ext cx="6858000" cy="323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187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6050" y="138113"/>
            <a:ext cx="1539875" cy="129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2" descr="Con Ong Côn Trùng Vò Vẽ - Miễn Phí vector hình ảnh trên Pixabay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1775" y="2020888"/>
            <a:ext cx="1454150" cy="210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1631950" y="2081213"/>
            <a:ext cx="395288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685800"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defTabSz="685800"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defTabSz="6858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defTabSz="6858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r>
              <a:rPr lang="en-US" altLang="en-US" sz="6000" b="1" smtClean="0">
                <a:solidFill>
                  <a:srgbClr val="FF0066"/>
                </a:solidFill>
                <a:latin typeface=".VnAvant" pitchFamily="34" charset="0"/>
                <a:cs typeface="+mn-cs"/>
              </a:rPr>
              <a:t>n</a:t>
            </a:r>
          </a:p>
        </p:txBody>
      </p:sp>
      <p:grpSp>
        <p:nvGrpSpPr>
          <p:cNvPr id="93190" name="Group 23"/>
          <p:cNvGrpSpPr>
            <a:grpSpLocks/>
          </p:cNvGrpSpPr>
          <p:nvPr/>
        </p:nvGrpSpPr>
        <p:grpSpPr bwMode="auto">
          <a:xfrm>
            <a:off x="2060575" y="4565650"/>
            <a:ext cx="1049338" cy="2087563"/>
            <a:chOff x="1325729" y="4564913"/>
            <a:chExt cx="1516142" cy="2087855"/>
          </a:xfrm>
        </p:grpSpPr>
        <p:pic>
          <p:nvPicPr>
            <p:cNvPr id="93205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5729" y="4564913"/>
              <a:ext cx="1516142" cy="2087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3206" name="Group 17"/>
            <p:cNvGrpSpPr>
              <a:grpSpLocks/>
            </p:cNvGrpSpPr>
            <p:nvPr/>
          </p:nvGrpSpPr>
          <p:grpSpPr bwMode="auto">
            <a:xfrm>
              <a:off x="1628933" y="5774271"/>
              <a:ext cx="802562" cy="830997"/>
              <a:chOff x="2226131" y="3914914"/>
              <a:chExt cx="802562" cy="830997"/>
            </a:xfrm>
          </p:grpSpPr>
          <p:sp>
            <p:nvSpPr>
              <p:cNvPr id="3" name="Oval 2"/>
              <p:cNvSpPr/>
              <p:nvPr/>
            </p:nvSpPr>
            <p:spPr>
              <a:xfrm>
                <a:off x="2225696" y="4077348"/>
                <a:ext cx="802798" cy="585870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816" name="TextBox 12"/>
              <p:cNvSpPr txBox="1">
                <a:spLocks noChangeArrowheads="1"/>
              </p:cNvSpPr>
              <p:nvPr/>
            </p:nvSpPr>
            <p:spPr bwMode="auto">
              <a:xfrm>
                <a:off x="2280745" y="3915400"/>
                <a:ext cx="667470" cy="8303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defTabSz="685800"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685800"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defTabSz="685800"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altLang="en-US" sz="4800" b="1" smtClean="0">
                    <a:solidFill>
                      <a:srgbClr val="FF0000"/>
                    </a:solidFill>
                    <a:latin typeface=".VnAvant" pitchFamily="34" charset="0"/>
                    <a:cs typeface="+mn-cs"/>
                  </a:rPr>
                  <a:t>c</a:t>
                </a:r>
                <a:endParaRPr lang="en-US" altLang="en-US" sz="6000" b="1" smtClean="0">
                  <a:solidFill>
                    <a:srgbClr val="FF0000"/>
                  </a:solidFill>
                  <a:latin typeface=".VnAvant" pitchFamily="34" charset="0"/>
                  <a:cs typeface="+mn-cs"/>
                </a:endParaRPr>
              </a:p>
            </p:txBody>
          </p:sp>
        </p:grpSp>
      </p:grpSp>
      <p:grpSp>
        <p:nvGrpSpPr>
          <p:cNvPr id="93191" name="Group 18"/>
          <p:cNvGrpSpPr>
            <a:grpSpLocks/>
          </p:cNvGrpSpPr>
          <p:nvPr/>
        </p:nvGrpSpPr>
        <p:grpSpPr bwMode="auto">
          <a:xfrm>
            <a:off x="4057650" y="4518025"/>
            <a:ext cx="1050925" cy="2087563"/>
            <a:chOff x="4210535" y="4517413"/>
            <a:chExt cx="1516142" cy="2087855"/>
          </a:xfrm>
        </p:grpSpPr>
        <p:pic>
          <p:nvPicPr>
            <p:cNvPr id="93201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0535" y="4517413"/>
              <a:ext cx="1516142" cy="2087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3202" name="Group 20"/>
            <p:cNvGrpSpPr>
              <a:grpSpLocks/>
            </p:cNvGrpSpPr>
            <p:nvPr/>
          </p:nvGrpSpPr>
          <p:grpSpPr bwMode="auto">
            <a:xfrm>
              <a:off x="4551719" y="5738909"/>
              <a:ext cx="802562" cy="830997"/>
              <a:chOff x="2226131" y="3914914"/>
              <a:chExt cx="802562" cy="830997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2226194" y="4076325"/>
                <a:ext cx="801585" cy="587457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812" name="TextBox 12"/>
              <p:cNvSpPr txBox="1">
                <a:spLocks noChangeArrowheads="1"/>
              </p:cNvSpPr>
              <p:nvPr/>
            </p:nvSpPr>
            <p:spPr bwMode="auto">
              <a:xfrm>
                <a:off x="2281160" y="3914377"/>
                <a:ext cx="666460" cy="8319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defTabSz="685800"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685800"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defTabSz="685800"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altLang="en-US" sz="4800" b="1" smtClean="0">
                    <a:solidFill>
                      <a:srgbClr val="0000FF"/>
                    </a:solidFill>
                    <a:latin typeface=".VnAvant" pitchFamily="34" charset="0"/>
                    <a:cs typeface="+mn-cs"/>
                  </a:rPr>
                  <a:t>n</a:t>
                </a:r>
                <a:endParaRPr lang="en-US" altLang="en-US" sz="6000" b="1" smtClean="0">
                  <a:solidFill>
                    <a:srgbClr val="0000FF"/>
                  </a:solidFill>
                  <a:latin typeface=".VnAvant" pitchFamily="34" charset="0"/>
                  <a:cs typeface="+mn-cs"/>
                </a:endParaRPr>
              </a:p>
            </p:txBody>
          </p:sp>
        </p:grpSp>
      </p:grpSp>
      <p:grpSp>
        <p:nvGrpSpPr>
          <p:cNvPr id="93192" name="Group 25"/>
          <p:cNvGrpSpPr>
            <a:grpSpLocks/>
          </p:cNvGrpSpPr>
          <p:nvPr/>
        </p:nvGrpSpPr>
        <p:grpSpPr bwMode="auto">
          <a:xfrm>
            <a:off x="5934075" y="4518025"/>
            <a:ext cx="1049338" cy="2087563"/>
            <a:chOff x="4210535" y="4517413"/>
            <a:chExt cx="1516142" cy="2087855"/>
          </a:xfrm>
        </p:grpSpPr>
        <p:pic>
          <p:nvPicPr>
            <p:cNvPr id="93197" name="Picture 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0535" y="4517413"/>
              <a:ext cx="1516142" cy="20878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3198" name="Group 27"/>
            <p:cNvGrpSpPr>
              <a:grpSpLocks/>
            </p:cNvGrpSpPr>
            <p:nvPr/>
          </p:nvGrpSpPr>
          <p:grpSpPr bwMode="auto">
            <a:xfrm>
              <a:off x="4551719" y="5738909"/>
              <a:ext cx="802562" cy="830997"/>
              <a:chOff x="2226131" y="3914914"/>
              <a:chExt cx="802562" cy="830997"/>
            </a:xfrm>
          </p:grpSpPr>
          <p:sp>
            <p:nvSpPr>
              <p:cNvPr id="29" name="Oval 28"/>
              <p:cNvSpPr/>
              <p:nvPr/>
            </p:nvSpPr>
            <p:spPr>
              <a:xfrm>
                <a:off x="2226710" y="4076325"/>
                <a:ext cx="802798" cy="587457"/>
              </a:xfrm>
              <a:prstGeom prst="ellips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808" name="TextBox 12"/>
              <p:cNvSpPr txBox="1">
                <a:spLocks noChangeArrowheads="1"/>
              </p:cNvSpPr>
              <p:nvPr/>
            </p:nvSpPr>
            <p:spPr bwMode="auto">
              <a:xfrm>
                <a:off x="2281759" y="3914377"/>
                <a:ext cx="667468" cy="8319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defTabSz="685800">
                  <a:defRPr sz="2800">
                    <a:solidFill>
                      <a:schemeClr val="tx1"/>
                    </a:solidFill>
                    <a:latin typeface="Calibri" pitchFamily="34" charset="0"/>
                  </a:defRPr>
                </a:lvl1pPr>
                <a:lvl2pPr marL="742950" indent="-285750" defTabSz="685800">
                  <a:defRPr sz="2400">
                    <a:solidFill>
                      <a:schemeClr val="tx1"/>
                    </a:solidFill>
                    <a:latin typeface="Calibri" pitchFamily="34" charset="0"/>
                  </a:defRPr>
                </a:lvl2pPr>
                <a:lvl3pPr defTabSz="685800">
                  <a:defRPr sz="2000">
                    <a:solidFill>
                      <a:schemeClr val="tx1"/>
                    </a:solidFill>
                    <a:latin typeface="Calibri" pitchFamily="34" charset="0"/>
                  </a:defRPr>
                </a:lvl3pPr>
                <a:lvl4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4pPr>
                <a:lvl5pPr defTabSz="685800">
                  <a:defRPr>
                    <a:solidFill>
                      <a:schemeClr val="tx1"/>
                    </a:solidFill>
                    <a:latin typeface="Calibri" pitchFamily="34" charset="0"/>
                  </a:defRPr>
                </a:lvl5pPr>
                <a:lvl6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6pPr>
                <a:lvl7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7pPr>
                <a:lvl8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8pPr>
                <a:lvl9pPr defTabSz="685800" fontAlgn="base"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itchFamily="34" charset="0"/>
                  </a:defRPr>
                </a:lvl9pPr>
              </a:lstStyle>
              <a:p>
                <a:pPr algn="ctr">
                  <a:defRPr/>
                </a:pPr>
                <a:r>
                  <a:rPr lang="en-US" altLang="en-US" sz="4800" b="1" smtClean="0">
                    <a:solidFill>
                      <a:srgbClr val="FFC000"/>
                    </a:solidFill>
                    <a:latin typeface=".VnAvant" pitchFamily="34" charset="0"/>
                    <a:cs typeface="+mn-cs"/>
                  </a:rPr>
                  <a:t>m</a:t>
                </a:r>
                <a:endParaRPr lang="en-US" altLang="en-US" sz="6000" b="1" smtClean="0">
                  <a:solidFill>
                    <a:srgbClr val="FFC000"/>
                  </a:solidFill>
                  <a:latin typeface=".VnAvant" pitchFamily="34" charset="0"/>
                  <a:cs typeface="+mn-cs"/>
                </a:endParaRPr>
              </a:p>
            </p:txBody>
          </p:sp>
        </p:grpSp>
      </p:grpSp>
      <p:pic>
        <p:nvPicPr>
          <p:cNvPr id="93193" name="Picture 4" descr="Cute cartoon sun Royalty Free Vector Image - VectorStoc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70675" y="138113"/>
            <a:ext cx="1119188" cy="177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194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6638" y="138113"/>
            <a:ext cx="1879600" cy="1262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TextBox 35"/>
          <p:cNvSpPr txBox="1">
            <a:spLocks noChangeArrowheads="1"/>
          </p:cNvSpPr>
          <p:nvPr/>
        </p:nvSpPr>
        <p:spPr bwMode="auto">
          <a:xfrm>
            <a:off x="4446588" y="2003425"/>
            <a:ext cx="395287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defRPr sz="28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 defTabSz="685800">
              <a:defRPr sz="2400">
                <a:solidFill>
                  <a:schemeClr val="tx1"/>
                </a:solidFill>
                <a:latin typeface="Calibri" pitchFamily="34" charset="0"/>
              </a:defRPr>
            </a:lvl2pPr>
            <a:lvl3pPr defTabSz="685800">
              <a:defRPr sz="2000">
                <a:solidFill>
                  <a:schemeClr val="tx1"/>
                </a:solidFill>
                <a:latin typeface="Calibri" pitchFamily="34" charset="0"/>
              </a:defRPr>
            </a:lvl3pPr>
            <a:lvl4pPr defTabSz="6858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defTabSz="6858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defTabSz="685800" fontAlgn="base"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r>
              <a:rPr lang="en-US" altLang="en-US" sz="6000" b="1" smtClean="0">
                <a:solidFill>
                  <a:srgbClr val="FF0066"/>
                </a:solidFill>
                <a:latin typeface=".VnAvant" pitchFamily="34" charset="0"/>
                <a:cs typeface="+mn-cs"/>
              </a:rPr>
              <a:t>n</a:t>
            </a:r>
          </a:p>
        </p:txBody>
      </p:sp>
      <p:pic>
        <p:nvPicPr>
          <p:cNvPr id="93196" name="Nhạc trò chơi 3p.mp3">
            <a:hlinkClick r:id="" action="ppaction://media"/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5413" y="6002338"/>
            <a:ext cx="211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9805E-6 2.58094E-6 L 0.09294 -0.0599 C 0.11265 -0.07331 0.14181 -0.08002 0.17225 -0.08002 C 0.20702 -0.08002 0.23506 -0.07331 0.25429 -0.0599 L 0.3477 2.58094E-6 " pathEditMode="relative" rAng="0" ptsTypes="FffFF">
                                      <p:cBhvr>
                                        <p:cTn id="6" dur="2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385" y="-400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637 -0.01734 L 0.13668 -0.0592 C 0.15767 -0.06845 0.18939 -0.07331 0.22224 -0.07331 C 0.25958 -0.07331 0.28986 -0.06845 0.31069 -0.0592 L 0.41147 -0.01734 " pathEditMode="relative" rAng="0" ptsTypes="FffFF">
                                      <p:cBhvr>
                                        <p:cTn id="8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47" y="-27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27191E-6 5.64292E-7 L 0.00144 0.42692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" y="213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9" grpId="1"/>
      <p:bldP spid="36" grpId="0"/>
      <p:bldP spid="36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5" name="WordArt 3"/>
          <p:cNvSpPr>
            <a:spLocks noChangeArrowheads="1" noChangeShapeType="1" noTextEdit="1"/>
          </p:cNvSpPr>
          <p:nvPr/>
        </p:nvSpPr>
        <p:spPr bwMode="auto">
          <a:xfrm>
            <a:off x="1524000" y="914400"/>
            <a:ext cx="6096000" cy="2438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rgbClr val="00000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Trò chơi 3</a:t>
            </a:r>
          </a:p>
          <a:p>
            <a:pPr algn="ctr"/>
            <a:r>
              <a:rPr lang="vi-VN" sz="2400" b="1" kern="10">
                <a:ln w="12700">
                  <a:solidFill>
                    <a:srgbClr val="FF0066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63500" dir="19387806" algn="ctr" rotWithShape="0">
                    <a:srgbClr val="00000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Về đúng chữ</a:t>
            </a:r>
            <a:endParaRPr lang="en-US" sz="2400" b="1" kern="10">
              <a:ln w="12700">
                <a:solidFill>
                  <a:srgbClr val="FF0066"/>
                </a:solidFill>
                <a:round/>
                <a:headEnd/>
                <a:tailEnd/>
              </a:ln>
              <a:solidFill>
                <a:srgbClr val="FF0066"/>
              </a:solidFill>
              <a:effectLst>
                <a:outerShdw dist="63500" dir="19387806" algn="ctr" rotWithShape="0">
                  <a:srgbClr val="000000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pic>
        <p:nvPicPr>
          <p:cNvPr id="94211" name="Picture 4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4188" y="3429000"/>
            <a:ext cx="1039812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2" name="Picture 5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4038600"/>
            <a:ext cx="1039813" cy="281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3" name="Picture 6" descr="Picture7">
            <a:hlinkClick r:id="rId2" action="ppaction://hlinksldjump"/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176713"/>
            <a:ext cx="1039813" cy="268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4" name="Picture 7" descr="hoa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4267200"/>
            <a:ext cx="15367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5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6" name="Picture 7" descr="724608s7aonrbepf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0"/>
            <a:ext cx="762000" cy="2447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7" name="Picture 8" descr="67126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648200"/>
            <a:ext cx="1219200" cy="220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8" name="Picture 11" descr="465af308d6799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124200"/>
            <a:ext cx="11874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219" name="Picture 49" descr="hoa12"/>
          <p:cNvPicPr>
            <a:picLocks noChangeAspect="1" noChangeArrowheads="1" noCrop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4572000"/>
            <a:ext cx="3073400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74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747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5" grpId="0" animBg="1"/>
      <p:bldP spid="74755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" descr="hinhnen_san choi cua b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8" name="WordArt 6"/>
          <p:cNvSpPr>
            <a:spLocks noChangeArrowheads="1" noChangeShapeType="1" noTextEdit="1"/>
          </p:cNvSpPr>
          <p:nvPr/>
        </p:nvSpPr>
        <p:spPr bwMode="auto">
          <a:xfrm>
            <a:off x="304800" y="1600200"/>
            <a:ext cx="8382000" cy="2819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vi-VN" sz="6600" b="1" kern="10" dirty="0"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Buổi học kết thúc!</a:t>
            </a:r>
          </a:p>
          <a:p>
            <a:pPr algn="ctr"/>
            <a:r>
              <a:rPr lang="vi-VN" sz="6600" b="1" kern="10" dirty="0"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Chúc các con chăm ngoan học </a:t>
            </a:r>
            <a:r>
              <a:rPr lang="vi-VN" sz="6600" b="1" kern="10" dirty="0" smtClean="0"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giỏi</a:t>
            </a:r>
            <a:r>
              <a:rPr lang="en-US" sz="6600" b="1" kern="10" dirty="0" smtClean="0"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990000"/>
                  </a:outerShdw>
                </a:effectLst>
                <a:latin typeface="Times New Roman"/>
                <a:cs typeface="Times New Roman"/>
              </a:rPr>
              <a:t>.</a:t>
            </a:r>
            <a:endParaRPr lang="en-US" sz="6600" b="1" kern="10" dirty="0">
              <a:ln w="19050">
                <a:solidFill>
                  <a:srgbClr val="FF0000"/>
                </a:solidFill>
                <a:round/>
                <a:headEnd/>
                <a:tailEnd/>
              </a:ln>
              <a:solidFill>
                <a:srgbClr val="FF0000"/>
              </a:solidFill>
              <a:effectLst>
                <a:outerShdw dist="35921" dir="2700000" algn="ctr" rotWithShape="0">
                  <a:srgbClr val="990000"/>
                </a:outerShdw>
              </a:effectLst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18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6067425" y="5199063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í </a:t>
            </a:r>
          </a:p>
        </p:txBody>
      </p:sp>
      <p:sp>
        <p:nvSpPr>
          <p:cNvPr id="17" name="Rectangle 16"/>
          <p:cNvSpPr/>
          <p:nvPr/>
        </p:nvSpPr>
        <p:spPr>
          <a:xfrm>
            <a:off x="4433888" y="5202238"/>
            <a:ext cx="779462" cy="28003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8800" b="1">
                <a:ln w="0"/>
                <a:solidFill>
                  <a:srgbClr val="00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3890963" y="51990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8800" b="1">
                <a:ln w="0"/>
                <a:solidFill>
                  <a:srgbClr val="FF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2206625" y="5202238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</a:p>
        </p:txBody>
      </p:sp>
      <p:sp>
        <p:nvSpPr>
          <p:cNvPr id="4" name="Rectangle 3"/>
          <p:cNvSpPr/>
          <p:nvPr/>
        </p:nvSpPr>
        <p:spPr>
          <a:xfrm>
            <a:off x="1660525" y="5200650"/>
            <a:ext cx="779463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 </a:t>
            </a:r>
          </a:p>
        </p:txBody>
      </p:sp>
      <p:sp>
        <p:nvSpPr>
          <p:cNvPr id="9" name="Rectangle 8"/>
          <p:cNvSpPr/>
          <p:nvPr/>
        </p:nvSpPr>
        <p:spPr>
          <a:xfrm>
            <a:off x="1028700" y="5203825"/>
            <a:ext cx="779463" cy="28003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 dirty="0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3444875" y="5202238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618163" y="4840288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4" name="Rectangle 13"/>
          <p:cNvSpPr/>
          <p:nvPr/>
        </p:nvSpPr>
        <p:spPr>
          <a:xfrm>
            <a:off x="5710238" y="51990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6686550" y="5202238"/>
            <a:ext cx="779463" cy="28003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1647825" y="5203825"/>
            <a:ext cx="779463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 dirty="0">
                <a:ln w="0"/>
                <a:solidFill>
                  <a:srgbClr val="0000FF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o</a:t>
            </a:r>
            <a:r>
              <a:rPr lang="en-US" sz="8800" b="1" dirty="0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3903663" y="5202238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FF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5710238" y="5202238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FF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</a:t>
            </a:r>
            <a:r>
              <a:rPr lang="en-US" sz="8800" b="1">
                <a:ln w="0"/>
                <a:solidFill>
                  <a:srgbClr val="FF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092825" y="5194300"/>
            <a:ext cx="733425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FF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í</a:t>
            </a: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pic>
        <p:nvPicPr>
          <p:cNvPr id="5137" name="Picture 4" descr="Ảnh đẹp: Top hình ảnh hoa lan tím đẹp nhất mà bạn chưa biết - Thư Viện Ản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400" y="0"/>
            <a:ext cx="9169400" cy="51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" name="Rectangle 17"/>
          <p:cNvSpPr/>
          <p:nvPr/>
        </p:nvSpPr>
        <p:spPr>
          <a:xfrm>
            <a:off x="2222500" y="5205413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FF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2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76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0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4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88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6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0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4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4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9" grpId="1"/>
      <p:bldP spid="17" grpId="0"/>
      <p:bldP spid="16" grpId="0"/>
      <p:bldP spid="16" grpId="1"/>
      <p:bldP spid="11" grpId="0"/>
      <p:bldP spid="11" grpId="1"/>
      <p:bldP spid="4" grpId="0"/>
      <p:bldP spid="4" grpId="1"/>
      <p:bldP spid="9" grpId="0"/>
      <p:bldP spid="9" grpId="1"/>
      <p:bldP spid="15" grpId="0"/>
      <p:bldP spid="14" grpId="0"/>
      <p:bldP spid="14" grpId="1"/>
      <p:bldP spid="22" grpId="0"/>
      <p:bldP spid="23" grpId="0"/>
      <p:bldP spid="23" grpId="1"/>
      <p:bldP spid="24" grpId="0"/>
      <p:bldP spid="24" grpId="1"/>
      <p:bldP spid="25" grpId="0"/>
      <p:bldP spid="25" grpId="1"/>
      <p:bldP spid="27" grpId="0"/>
      <p:bldP spid="27" grpId="1"/>
      <p:bldP spid="18" grpId="0"/>
      <p:bldP spid="18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06" name="Group 5"/>
          <p:cNvGrpSpPr>
            <a:grpSpLocks/>
          </p:cNvGrpSpPr>
          <p:nvPr/>
        </p:nvGrpSpPr>
        <p:grpSpPr bwMode="auto">
          <a:xfrm rot="5400000">
            <a:off x="104775" y="3786188"/>
            <a:ext cx="2971800" cy="3048000"/>
            <a:chOff x="2640" y="432"/>
            <a:chExt cx="2208" cy="2024"/>
          </a:xfrm>
        </p:grpSpPr>
        <p:sp>
          <p:nvSpPr>
            <p:cNvPr id="7496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97" name="Freeform 7"/>
            <p:cNvSpPr>
              <a:spLocks/>
            </p:cNvSpPr>
            <p:nvPr/>
          </p:nvSpPr>
          <p:spPr bwMode="auto">
            <a:xfrm>
              <a:off x="3683" y="2093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98" name="Freeform 8"/>
            <p:cNvSpPr>
              <a:spLocks/>
            </p:cNvSpPr>
            <p:nvPr/>
          </p:nvSpPr>
          <p:spPr bwMode="auto">
            <a:xfrm>
              <a:off x="4353" y="1021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99" name="Freeform 9"/>
            <p:cNvSpPr>
              <a:spLocks/>
            </p:cNvSpPr>
            <p:nvPr/>
          </p:nvSpPr>
          <p:spPr bwMode="auto">
            <a:xfrm>
              <a:off x="4317" y="1061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0" name="Freeform 10"/>
            <p:cNvSpPr>
              <a:spLocks/>
            </p:cNvSpPr>
            <p:nvPr/>
          </p:nvSpPr>
          <p:spPr bwMode="auto">
            <a:xfrm>
              <a:off x="4313" y="1077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1" name="Freeform 11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2" name="Freeform 12"/>
            <p:cNvSpPr>
              <a:spLocks/>
            </p:cNvSpPr>
            <p:nvPr/>
          </p:nvSpPr>
          <p:spPr bwMode="auto">
            <a:xfrm>
              <a:off x="4346" y="1149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3" name="Freeform 13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4" name="Freeform 14"/>
            <p:cNvSpPr>
              <a:spLocks/>
            </p:cNvSpPr>
            <p:nvPr/>
          </p:nvSpPr>
          <p:spPr bwMode="auto">
            <a:xfrm>
              <a:off x="4397" y="1262"/>
              <a:ext cx="40" cy="18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5" name="Freeform 15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6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7" name="Freeform 17"/>
            <p:cNvSpPr>
              <a:spLocks/>
            </p:cNvSpPr>
            <p:nvPr/>
          </p:nvSpPr>
          <p:spPr bwMode="auto">
            <a:xfrm>
              <a:off x="4350" y="1177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8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09" name="Freeform 19"/>
            <p:cNvSpPr>
              <a:spLocks/>
            </p:cNvSpPr>
            <p:nvPr/>
          </p:nvSpPr>
          <p:spPr bwMode="auto">
            <a:xfrm>
              <a:off x="4395" y="1242"/>
              <a:ext cx="48" cy="14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0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1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2" name="Freeform 22"/>
            <p:cNvSpPr>
              <a:spLocks/>
            </p:cNvSpPr>
            <p:nvPr/>
          </p:nvSpPr>
          <p:spPr bwMode="auto">
            <a:xfrm>
              <a:off x="4329" y="982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3" name="Freeform 23"/>
            <p:cNvSpPr>
              <a:spLocks/>
            </p:cNvSpPr>
            <p:nvPr/>
          </p:nvSpPr>
          <p:spPr bwMode="auto">
            <a:xfrm>
              <a:off x="4438" y="1238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4" name="Freeform 24"/>
            <p:cNvSpPr>
              <a:spLocks/>
            </p:cNvSpPr>
            <p:nvPr/>
          </p:nvSpPr>
          <p:spPr bwMode="auto">
            <a:xfrm>
              <a:off x="4429" y="1272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5" name="Freeform 25"/>
            <p:cNvSpPr>
              <a:spLocks/>
            </p:cNvSpPr>
            <p:nvPr/>
          </p:nvSpPr>
          <p:spPr bwMode="auto">
            <a:xfrm>
              <a:off x="4445" y="1216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6" name="Freeform 26"/>
            <p:cNvSpPr>
              <a:spLocks/>
            </p:cNvSpPr>
            <p:nvPr/>
          </p:nvSpPr>
          <p:spPr bwMode="auto">
            <a:xfrm>
              <a:off x="4445" y="1193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7" name="Freeform 27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8" name="Freeform 28"/>
            <p:cNvSpPr>
              <a:spLocks/>
            </p:cNvSpPr>
            <p:nvPr/>
          </p:nvSpPr>
          <p:spPr bwMode="auto">
            <a:xfrm>
              <a:off x="4439" y="1135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19" name="Freeform 29"/>
            <p:cNvSpPr>
              <a:spLocks/>
            </p:cNvSpPr>
            <p:nvPr/>
          </p:nvSpPr>
          <p:spPr bwMode="auto">
            <a:xfrm>
              <a:off x="4430" y="1098"/>
              <a:ext cx="58" cy="44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0" name="Freeform 30"/>
            <p:cNvSpPr>
              <a:spLocks/>
            </p:cNvSpPr>
            <p:nvPr/>
          </p:nvSpPr>
          <p:spPr bwMode="auto">
            <a:xfrm>
              <a:off x="4420" y="1063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1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2" name="Freeform 32"/>
            <p:cNvSpPr>
              <a:spLocks/>
            </p:cNvSpPr>
            <p:nvPr/>
          </p:nvSpPr>
          <p:spPr bwMode="auto">
            <a:xfrm>
              <a:off x="4402" y="1008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3" name="Freeform 33"/>
            <p:cNvSpPr>
              <a:spLocks/>
            </p:cNvSpPr>
            <p:nvPr/>
          </p:nvSpPr>
          <p:spPr bwMode="auto">
            <a:xfrm>
              <a:off x="4383" y="986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4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5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6" name="Freeform 36"/>
            <p:cNvSpPr>
              <a:spLocks/>
            </p:cNvSpPr>
            <p:nvPr/>
          </p:nvSpPr>
          <p:spPr bwMode="auto">
            <a:xfrm>
              <a:off x="4445" y="851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7" name="Freeform 37"/>
            <p:cNvSpPr>
              <a:spLocks/>
            </p:cNvSpPr>
            <p:nvPr/>
          </p:nvSpPr>
          <p:spPr bwMode="auto">
            <a:xfrm>
              <a:off x="4448" y="891"/>
              <a:ext cx="68" cy="56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8" name="Freeform 38"/>
            <p:cNvSpPr>
              <a:spLocks/>
            </p:cNvSpPr>
            <p:nvPr/>
          </p:nvSpPr>
          <p:spPr bwMode="auto">
            <a:xfrm>
              <a:off x="4453" y="956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29" name="Freeform 39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0" name="Freeform 40"/>
            <p:cNvSpPr>
              <a:spLocks/>
            </p:cNvSpPr>
            <p:nvPr/>
          </p:nvSpPr>
          <p:spPr bwMode="auto">
            <a:xfrm>
              <a:off x="4484" y="1056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1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2" name="Freeform 42"/>
            <p:cNvSpPr>
              <a:spLocks/>
            </p:cNvSpPr>
            <p:nvPr/>
          </p:nvSpPr>
          <p:spPr bwMode="auto">
            <a:xfrm>
              <a:off x="4445" y="830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3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4" name="Freeform 44"/>
            <p:cNvSpPr>
              <a:spLocks/>
            </p:cNvSpPr>
            <p:nvPr/>
          </p:nvSpPr>
          <p:spPr bwMode="auto">
            <a:xfrm>
              <a:off x="4448" y="932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5" name="Freeform 45"/>
            <p:cNvSpPr>
              <a:spLocks/>
            </p:cNvSpPr>
            <p:nvPr/>
          </p:nvSpPr>
          <p:spPr bwMode="auto">
            <a:xfrm>
              <a:off x="4469" y="1021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6" name="Freeform 46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7" name="Freeform 47"/>
            <p:cNvSpPr>
              <a:spLocks/>
            </p:cNvSpPr>
            <p:nvPr/>
          </p:nvSpPr>
          <p:spPr bwMode="auto">
            <a:xfrm>
              <a:off x="4390" y="786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8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39" name="Freeform 49"/>
            <p:cNvSpPr>
              <a:spLocks/>
            </p:cNvSpPr>
            <p:nvPr/>
          </p:nvSpPr>
          <p:spPr bwMode="auto">
            <a:xfrm>
              <a:off x="4383" y="854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0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1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2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3" name="Freeform 53"/>
            <p:cNvSpPr>
              <a:spLocks/>
            </p:cNvSpPr>
            <p:nvPr/>
          </p:nvSpPr>
          <p:spPr bwMode="auto">
            <a:xfrm>
              <a:off x="4420" y="1020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4" name="Freeform 54"/>
            <p:cNvSpPr>
              <a:spLocks/>
            </p:cNvSpPr>
            <p:nvPr/>
          </p:nvSpPr>
          <p:spPr bwMode="auto">
            <a:xfrm>
              <a:off x="4427" y="1047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5" name="Freeform 55"/>
            <p:cNvSpPr>
              <a:spLocks/>
            </p:cNvSpPr>
            <p:nvPr/>
          </p:nvSpPr>
          <p:spPr bwMode="auto">
            <a:xfrm>
              <a:off x="4441" y="1069"/>
              <a:ext cx="44" cy="16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6" name="Freeform 56"/>
            <p:cNvSpPr>
              <a:spLocks/>
            </p:cNvSpPr>
            <p:nvPr/>
          </p:nvSpPr>
          <p:spPr bwMode="auto">
            <a:xfrm>
              <a:off x="4445" y="1086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7" name="Freeform 57"/>
            <p:cNvSpPr>
              <a:spLocks/>
            </p:cNvSpPr>
            <p:nvPr/>
          </p:nvSpPr>
          <p:spPr bwMode="auto">
            <a:xfrm>
              <a:off x="4402" y="755"/>
              <a:ext cx="46" cy="76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8" name="Freeform 58"/>
            <p:cNvSpPr>
              <a:spLocks/>
            </p:cNvSpPr>
            <p:nvPr/>
          </p:nvSpPr>
          <p:spPr bwMode="auto">
            <a:xfrm>
              <a:off x="4425" y="746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49" name="Freeform 59"/>
            <p:cNvSpPr>
              <a:spLocks/>
            </p:cNvSpPr>
            <p:nvPr/>
          </p:nvSpPr>
          <p:spPr bwMode="auto">
            <a:xfrm>
              <a:off x="4580" y="949"/>
              <a:ext cx="84" cy="291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0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1" name="Freeform 61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2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3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4" name="Freeform 64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5" name="Freeform 65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6" name="Freeform 66"/>
            <p:cNvSpPr>
              <a:spLocks/>
            </p:cNvSpPr>
            <p:nvPr/>
          </p:nvSpPr>
          <p:spPr bwMode="auto">
            <a:xfrm>
              <a:off x="4546" y="1216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7" name="Freeform 67"/>
            <p:cNvSpPr>
              <a:spLocks/>
            </p:cNvSpPr>
            <p:nvPr/>
          </p:nvSpPr>
          <p:spPr bwMode="auto">
            <a:xfrm>
              <a:off x="4587" y="990"/>
              <a:ext cx="73" cy="66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8" name="Freeform 68"/>
            <p:cNvSpPr>
              <a:spLocks/>
            </p:cNvSpPr>
            <p:nvPr/>
          </p:nvSpPr>
          <p:spPr bwMode="auto">
            <a:xfrm>
              <a:off x="4573" y="1037"/>
              <a:ext cx="84" cy="69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59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0" name="Freeform 70"/>
            <p:cNvSpPr>
              <a:spLocks/>
            </p:cNvSpPr>
            <p:nvPr/>
          </p:nvSpPr>
          <p:spPr bwMode="auto">
            <a:xfrm>
              <a:off x="4557" y="1160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1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2" name="Freeform 72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3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4" name="Freeform 74"/>
            <p:cNvSpPr>
              <a:spLocks/>
            </p:cNvSpPr>
            <p:nvPr/>
          </p:nvSpPr>
          <p:spPr bwMode="auto">
            <a:xfrm>
              <a:off x="4650" y="932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5" name="Freeform 75"/>
            <p:cNvSpPr>
              <a:spLocks/>
            </p:cNvSpPr>
            <p:nvPr/>
          </p:nvSpPr>
          <p:spPr bwMode="auto">
            <a:xfrm>
              <a:off x="4616" y="1206"/>
              <a:ext cx="58" cy="16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6" name="Freeform 76"/>
            <p:cNvSpPr>
              <a:spLocks/>
            </p:cNvSpPr>
            <p:nvPr/>
          </p:nvSpPr>
          <p:spPr bwMode="auto">
            <a:xfrm>
              <a:off x="4604" y="1217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7" name="Freeform 77"/>
            <p:cNvSpPr>
              <a:spLocks/>
            </p:cNvSpPr>
            <p:nvPr/>
          </p:nvSpPr>
          <p:spPr bwMode="auto">
            <a:xfrm>
              <a:off x="4618" y="1182"/>
              <a:ext cx="58" cy="15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8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69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0" name="Freeform 80"/>
            <p:cNvSpPr>
              <a:spLocks/>
            </p:cNvSpPr>
            <p:nvPr/>
          </p:nvSpPr>
          <p:spPr bwMode="auto">
            <a:xfrm>
              <a:off x="4646" y="1116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1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2" name="Freeform 82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3" name="Freeform 83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4" name="Freeform 84"/>
            <p:cNvSpPr>
              <a:spLocks/>
            </p:cNvSpPr>
            <p:nvPr/>
          </p:nvSpPr>
          <p:spPr bwMode="auto">
            <a:xfrm>
              <a:off x="4653" y="966"/>
              <a:ext cx="63" cy="59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5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6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7" name="Freeform 87"/>
            <p:cNvSpPr>
              <a:spLocks/>
            </p:cNvSpPr>
            <p:nvPr/>
          </p:nvSpPr>
          <p:spPr bwMode="auto">
            <a:xfrm>
              <a:off x="4531" y="670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8" name="Freeform 88"/>
            <p:cNvSpPr>
              <a:spLocks/>
            </p:cNvSpPr>
            <p:nvPr/>
          </p:nvSpPr>
          <p:spPr bwMode="auto">
            <a:xfrm>
              <a:off x="4530" y="689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79" name="Freeform 89"/>
            <p:cNvSpPr>
              <a:spLocks/>
            </p:cNvSpPr>
            <p:nvPr/>
          </p:nvSpPr>
          <p:spPr bwMode="auto">
            <a:xfrm>
              <a:off x="4515" y="730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0" name="Freeform 90"/>
            <p:cNvSpPr>
              <a:spLocks/>
            </p:cNvSpPr>
            <p:nvPr/>
          </p:nvSpPr>
          <p:spPr bwMode="auto">
            <a:xfrm>
              <a:off x="4502" y="775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1" name="Freeform 91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2" name="Freeform 92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3" name="Freeform 93"/>
            <p:cNvSpPr>
              <a:spLocks/>
            </p:cNvSpPr>
            <p:nvPr/>
          </p:nvSpPr>
          <p:spPr bwMode="auto">
            <a:xfrm>
              <a:off x="4511" y="872"/>
              <a:ext cx="45" cy="43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4" name="Freeform 94"/>
            <p:cNvSpPr>
              <a:spLocks/>
            </p:cNvSpPr>
            <p:nvPr/>
          </p:nvSpPr>
          <p:spPr bwMode="auto">
            <a:xfrm>
              <a:off x="4515" y="902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5" name="Freeform 95"/>
            <p:cNvSpPr>
              <a:spLocks/>
            </p:cNvSpPr>
            <p:nvPr/>
          </p:nvSpPr>
          <p:spPr bwMode="auto">
            <a:xfrm>
              <a:off x="4541" y="649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6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7" name="Freeform 97"/>
            <p:cNvSpPr>
              <a:spLocks/>
            </p:cNvSpPr>
            <p:nvPr/>
          </p:nvSpPr>
          <p:spPr bwMode="auto">
            <a:xfrm>
              <a:off x="4566" y="629"/>
              <a:ext cx="9" cy="46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8" name="Freeform 98"/>
            <p:cNvSpPr>
              <a:spLocks/>
            </p:cNvSpPr>
            <p:nvPr/>
          </p:nvSpPr>
          <p:spPr bwMode="auto">
            <a:xfrm>
              <a:off x="4585" y="659"/>
              <a:ext cx="37" cy="41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89" name="Freeform 99"/>
            <p:cNvSpPr>
              <a:spLocks/>
            </p:cNvSpPr>
            <p:nvPr/>
          </p:nvSpPr>
          <p:spPr bwMode="auto">
            <a:xfrm>
              <a:off x="4552" y="912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0" name="Freeform 100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1" name="Freeform 101"/>
            <p:cNvSpPr>
              <a:spLocks/>
            </p:cNvSpPr>
            <p:nvPr/>
          </p:nvSpPr>
          <p:spPr bwMode="auto">
            <a:xfrm>
              <a:off x="4573" y="884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2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3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4" name="Freeform 104"/>
            <p:cNvSpPr>
              <a:spLocks/>
            </p:cNvSpPr>
            <p:nvPr/>
          </p:nvSpPr>
          <p:spPr bwMode="auto">
            <a:xfrm>
              <a:off x="4592" y="749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5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6" name="Freeform 106"/>
            <p:cNvSpPr>
              <a:spLocks/>
            </p:cNvSpPr>
            <p:nvPr/>
          </p:nvSpPr>
          <p:spPr bwMode="auto">
            <a:xfrm>
              <a:off x="4596" y="774"/>
              <a:ext cx="65" cy="38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7" name="Freeform 107"/>
            <p:cNvSpPr>
              <a:spLocks/>
            </p:cNvSpPr>
            <p:nvPr/>
          </p:nvSpPr>
          <p:spPr bwMode="auto">
            <a:xfrm>
              <a:off x="4508" y="749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8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599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0" name="Freeform 110"/>
            <p:cNvSpPr>
              <a:spLocks/>
            </p:cNvSpPr>
            <p:nvPr/>
          </p:nvSpPr>
          <p:spPr bwMode="auto">
            <a:xfrm>
              <a:off x="4445" y="467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1" name="Freeform 111"/>
            <p:cNvSpPr>
              <a:spLocks/>
            </p:cNvSpPr>
            <p:nvPr/>
          </p:nvSpPr>
          <p:spPr bwMode="auto">
            <a:xfrm>
              <a:off x="4445" y="470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2" name="Freeform 112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3" name="Freeform 113"/>
            <p:cNvSpPr>
              <a:spLocks/>
            </p:cNvSpPr>
            <p:nvPr/>
          </p:nvSpPr>
          <p:spPr bwMode="auto">
            <a:xfrm>
              <a:off x="4430" y="518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4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5" name="Freeform 115"/>
            <p:cNvSpPr>
              <a:spLocks/>
            </p:cNvSpPr>
            <p:nvPr/>
          </p:nvSpPr>
          <p:spPr bwMode="auto">
            <a:xfrm>
              <a:off x="4427" y="580"/>
              <a:ext cx="63" cy="57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6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7" name="Freeform 117"/>
            <p:cNvSpPr>
              <a:spLocks/>
            </p:cNvSpPr>
            <p:nvPr/>
          </p:nvSpPr>
          <p:spPr bwMode="auto">
            <a:xfrm>
              <a:off x="4429" y="640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8" name="Freeform 118"/>
            <p:cNvSpPr>
              <a:spLocks/>
            </p:cNvSpPr>
            <p:nvPr/>
          </p:nvSpPr>
          <p:spPr bwMode="auto">
            <a:xfrm>
              <a:off x="4430" y="665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09" name="Freeform 119"/>
            <p:cNvSpPr>
              <a:spLocks/>
            </p:cNvSpPr>
            <p:nvPr/>
          </p:nvSpPr>
          <p:spPr bwMode="auto">
            <a:xfrm>
              <a:off x="4452" y="449"/>
              <a:ext cx="33" cy="32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0" name="Freeform 120"/>
            <p:cNvSpPr>
              <a:spLocks/>
            </p:cNvSpPr>
            <p:nvPr/>
          </p:nvSpPr>
          <p:spPr bwMode="auto">
            <a:xfrm>
              <a:off x="4487" y="446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1" name="Freeform 121"/>
            <p:cNvSpPr>
              <a:spLocks/>
            </p:cNvSpPr>
            <p:nvPr/>
          </p:nvSpPr>
          <p:spPr bwMode="auto">
            <a:xfrm>
              <a:off x="4474" y="435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2" name="Freeform 122"/>
            <p:cNvSpPr>
              <a:spLocks/>
            </p:cNvSpPr>
            <p:nvPr/>
          </p:nvSpPr>
          <p:spPr bwMode="auto">
            <a:xfrm>
              <a:off x="4492" y="458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3" name="Freeform 123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4" name="Freeform 124"/>
            <p:cNvSpPr>
              <a:spLocks/>
            </p:cNvSpPr>
            <p:nvPr/>
          </p:nvSpPr>
          <p:spPr bwMode="auto">
            <a:xfrm>
              <a:off x="4455" y="689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5" name="Freeform 125"/>
            <p:cNvSpPr>
              <a:spLocks/>
            </p:cNvSpPr>
            <p:nvPr/>
          </p:nvSpPr>
          <p:spPr bwMode="auto">
            <a:xfrm>
              <a:off x="4480" y="650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6" name="Freeform 126"/>
            <p:cNvSpPr>
              <a:spLocks/>
            </p:cNvSpPr>
            <p:nvPr/>
          </p:nvSpPr>
          <p:spPr bwMode="auto">
            <a:xfrm>
              <a:off x="4485" y="622"/>
              <a:ext cx="58" cy="16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7" name="Freeform 127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8" name="Freeform 128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19" name="Freeform 129"/>
            <p:cNvSpPr>
              <a:spLocks/>
            </p:cNvSpPr>
            <p:nvPr/>
          </p:nvSpPr>
          <p:spPr bwMode="auto">
            <a:xfrm>
              <a:off x="4492" y="477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0" name="Freeform 130"/>
            <p:cNvSpPr>
              <a:spLocks/>
            </p:cNvSpPr>
            <p:nvPr/>
          </p:nvSpPr>
          <p:spPr bwMode="auto">
            <a:xfrm>
              <a:off x="4499" y="558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1" name="Freeform 131"/>
            <p:cNvSpPr>
              <a:spLocks/>
            </p:cNvSpPr>
            <p:nvPr/>
          </p:nvSpPr>
          <p:spPr bwMode="auto">
            <a:xfrm>
              <a:off x="4425" y="535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2" name="Freeform 132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3" name="Freeform 133"/>
            <p:cNvSpPr>
              <a:spLocks/>
            </p:cNvSpPr>
            <p:nvPr/>
          </p:nvSpPr>
          <p:spPr bwMode="auto">
            <a:xfrm>
              <a:off x="4495" y="502"/>
              <a:ext cx="60" cy="38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4" name="Freeform 134"/>
            <p:cNvSpPr>
              <a:spLocks/>
            </p:cNvSpPr>
            <p:nvPr/>
          </p:nvSpPr>
          <p:spPr bwMode="auto">
            <a:xfrm>
              <a:off x="3227" y="2240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5" name="Freeform 135"/>
            <p:cNvSpPr>
              <a:spLocks/>
            </p:cNvSpPr>
            <p:nvPr/>
          </p:nvSpPr>
          <p:spPr bwMode="auto">
            <a:xfrm>
              <a:off x="3267" y="2290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6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7" name="Freeform 137"/>
            <p:cNvSpPr>
              <a:spLocks/>
            </p:cNvSpPr>
            <p:nvPr/>
          </p:nvSpPr>
          <p:spPr bwMode="auto">
            <a:xfrm>
              <a:off x="3326" y="2257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8" name="Freeform 138"/>
            <p:cNvSpPr>
              <a:spLocks/>
            </p:cNvSpPr>
            <p:nvPr/>
          </p:nvSpPr>
          <p:spPr bwMode="auto">
            <a:xfrm>
              <a:off x="3355" y="2251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29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0" name="Freeform 140"/>
            <p:cNvSpPr>
              <a:spLocks/>
            </p:cNvSpPr>
            <p:nvPr/>
          </p:nvSpPr>
          <p:spPr bwMode="auto">
            <a:xfrm>
              <a:off x="3469" y="2250"/>
              <a:ext cx="14" cy="40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1" name="Freeform 141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2" name="Freeform 142"/>
            <p:cNvSpPr>
              <a:spLocks/>
            </p:cNvSpPr>
            <p:nvPr/>
          </p:nvSpPr>
          <p:spPr bwMode="auto">
            <a:xfrm>
              <a:off x="3306" y="2267"/>
              <a:ext cx="19" cy="102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3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4" name="Freeform 144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5" name="Freeform 145"/>
            <p:cNvSpPr>
              <a:spLocks/>
            </p:cNvSpPr>
            <p:nvPr/>
          </p:nvSpPr>
          <p:spPr bwMode="auto">
            <a:xfrm>
              <a:off x="3446" y="2247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6" name="Freeform 146"/>
            <p:cNvSpPr>
              <a:spLocks/>
            </p:cNvSpPr>
            <p:nvPr/>
          </p:nvSpPr>
          <p:spPr bwMode="auto">
            <a:xfrm>
              <a:off x="3220" y="2324"/>
              <a:ext cx="19" cy="44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7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8" name="Freeform 148"/>
            <p:cNvSpPr>
              <a:spLocks/>
            </p:cNvSpPr>
            <p:nvPr/>
          </p:nvSpPr>
          <p:spPr bwMode="auto">
            <a:xfrm>
              <a:off x="3190" y="2340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39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0" name="Freeform 150"/>
            <p:cNvSpPr>
              <a:spLocks/>
            </p:cNvSpPr>
            <p:nvPr/>
          </p:nvSpPr>
          <p:spPr bwMode="auto">
            <a:xfrm>
              <a:off x="3476" y="2205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1" name="Freeform 151"/>
            <p:cNvSpPr>
              <a:spLocks/>
            </p:cNvSpPr>
            <p:nvPr/>
          </p:nvSpPr>
          <p:spPr bwMode="auto">
            <a:xfrm>
              <a:off x="3420" y="2194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2" name="Freeform 152"/>
            <p:cNvSpPr>
              <a:spLocks/>
            </p:cNvSpPr>
            <p:nvPr/>
          </p:nvSpPr>
          <p:spPr bwMode="auto">
            <a:xfrm>
              <a:off x="3396" y="2189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3" name="Freeform 153"/>
            <p:cNvSpPr>
              <a:spLocks/>
            </p:cNvSpPr>
            <p:nvPr/>
          </p:nvSpPr>
          <p:spPr bwMode="auto">
            <a:xfrm>
              <a:off x="3371" y="2194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4" name="Freeform 154"/>
            <p:cNvSpPr>
              <a:spLocks/>
            </p:cNvSpPr>
            <p:nvPr/>
          </p:nvSpPr>
          <p:spPr bwMode="auto">
            <a:xfrm>
              <a:off x="3339" y="2195"/>
              <a:ext cx="33" cy="57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5" name="Freeform 155"/>
            <p:cNvSpPr>
              <a:spLocks/>
            </p:cNvSpPr>
            <p:nvPr/>
          </p:nvSpPr>
          <p:spPr bwMode="auto">
            <a:xfrm>
              <a:off x="3303" y="2205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6" name="Freeform 156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7" name="Freeform 157"/>
            <p:cNvSpPr>
              <a:spLocks/>
            </p:cNvSpPr>
            <p:nvPr/>
          </p:nvSpPr>
          <p:spPr bwMode="auto">
            <a:xfrm>
              <a:off x="3238" y="2230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8" name="Freeform 158"/>
            <p:cNvSpPr>
              <a:spLocks/>
            </p:cNvSpPr>
            <p:nvPr/>
          </p:nvSpPr>
          <p:spPr bwMode="auto">
            <a:xfrm>
              <a:off x="3216" y="2263"/>
              <a:ext cx="72" cy="27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49" name="Freeform 159"/>
            <p:cNvSpPr>
              <a:spLocks/>
            </p:cNvSpPr>
            <p:nvPr/>
          </p:nvSpPr>
          <p:spPr bwMode="auto">
            <a:xfrm>
              <a:off x="3192" y="2285"/>
              <a:ext cx="70" cy="25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0" name="Freeform 160"/>
            <p:cNvSpPr>
              <a:spLocks/>
            </p:cNvSpPr>
            <p:nvPr/>
          </p:nvSpPr>
          <p:spPr bwMode="auto">
            <a:xfrm>
              <a:off x="2986" y="2181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1" name="Freeform 161"/>
            <p:cNvSpPr>
              <a:spLocks/>
            </p:cNvSpPr>
            <p:nvPr/>
          </p:nvSpPr>
          <p:spPr bwMode="auto">
            <a:xfrm>
              <a:off x="3008" y="2201"/>
              <a:ext cx="50" cy="52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2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3" name="Freeform 163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4" name="Freeform 164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5" name="Freeform 165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6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7" name="Freeform 167"/>
            <p:cNvSpPr>
              <a:spLocks/>
            </p:cNvSpPr>
            <p:nvPr/>
          </p:nvSpPr>
          <p:spPr bwMode="auto">
            <a:xfrm>
              <a:off x="3290" y="2175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8" name="Freeform 168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59" name="Freeform 169"/>
            <p:cNvSpPr>
              <a:spLocks/>
            </p:cNvSpPr>
            <p:nvPr/>
          </p:nvSpPr>
          <p:spPr bwMode="auto">
            <a:xfrm>
              <a:off x="2982" y="2209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0" name="Freeform 170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1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2" name="Freeform 172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3" name="Freeform 173"/>
            <p:cNvSpPr>
              <a:spLocks/>
            </p:cNvSpPr>
            <p:nvPr/>
          </p:nvSpPr>
          <p:spPr bwMode="auto">
            <a:xfrm>
              <a:off x="2990" y="2255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4" name="Freeform 174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5" name="Freeform 175"/>
            <p:cNvSpPr>
              <a:spLocks/>
            </p:cNvSpPr>
            <p:nvPr/>
          </p:nvSpPr>
          <p:spPr bwMode="auto">
            <a:xfrm>
              <a:off x="3059" y="2249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6" name="Freeform 176"/>
            <p:cNvSpPr>
              <a:spLocks/>
            </p:cNvSpPr>
            <p:nvPr/>
          </p:nvSpPr>
          <p:spPr bwMode="auto">
            <a:xfrm>
              <a:off x="3104" y="2245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7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8" name="Freeform 178"/>
            <p:cNvSpPr>
              <a:spLocks/>
            </p:cNvSpPr>
            <p:nvPr/>
          </p:nvSpPr>
          <p:spPr bwMode="auto">
            <a:xfrm>
              <a:off x="3190" y="2235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69" name="Freeform 179"/>
            <p:cNvSpPr>
              <a:spLocks/>
            </p:cNvSpPr>
            <p:nvPr/>
          </p:nvSpPr>
          <p:spPr bwMode="auto">
            <a:xfrm>
              <a:off x="3225" y="2230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0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1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2" name="Freeform 182"/>
            <p:cNvSpPr>
              <a:spLocks/>
            </p:cNvSpPr>
            <p:nvPr/>
          </p:nvSpPr>
          <p:spPr bwMode="auto">
            <a:xfrm>
              <a:off x="3292" y="2202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3" name="Freeform 183"/>
            <p:cNvSpPr>
              <a:spLocks/>
            </p:cNvSpPr>
            <p:nvPr/>
          </p:nvSpPr>
          <p:spPr bwMode="auto">
            <a:xfrm>
              <a:off x="2962" y="2251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4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5" name="Freeform 185"/>
            <p:cNvSpPr>
              <a:spLocks/>
            </p:cNvSpPr>
            <p:nvPr/>
          </p:nvSpPr>
          <p:spPr bwMode="auto">
            <a:xfrm>
              <a:off x="3150" y="2031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6" name="Freeform 186"/>
            <p:cNvSpPr>
              <a:spLocks/>
            </p:cNvSpPr>
            <p:nvPr/>
          </p:nvSpPr>
          <p:spPr bwMode="auto">
            <a:xfrm>
              <a:off x="3159" y="2041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7" name="Freeform 187"/>
            <p:cNvSpPr>
              <a:spLocks/>
            </p:cNvSpPr>
            <p:nvPr/>
          </p:nvSpPr>
          <p:spPr bwMode="auto">
            <a:xfrm>
              <a:off x="3168" y="2039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8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79" name="Freeform 189"/>
            <p:cNvSpPr>
              <a:spLocks/>
            </p:cNvSpPr>
            <p:nvPr/>
          </p:nvSpPr>
          <p:spPr bwMode="auto">
            <a:xfrm>
              <a:off x="3264" y="2041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0" name="Freeform 190"/>
            <p:cNvSpPr>
              <a:spLocks/>
            </p:cNvSpPr>
            <p:nvPr/>
          </p:nvSpPr>
          <p:spPr bwMode="auto">
            <a:xfrm>
              <a:off x="3296" y="2052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1" name="Freeform 191"/>
            <p:cNvSpPr>
              <a:spLocks/>
            </p:cNvSpPr>
            <p:nvPr/>
          </p:nvSpPr>
          <p:spPr bwMode="auto">
            <a:xfrm>
              <a:off x="3345" y="2065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2" name="Freeform 192"/>
            <p:cNvSpPr>
              <a:spLocks/>
            </p:cNvSpPr>
            <p:nvPr/>
          </p:nvSpPr>
          <p:spPr bwMode="auto">
            <a:xfrm>
              <a:off x="3417" y="2103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3" name="Freeform 193"/>
            <p:cNvSpPr>
              <a:spLocks/>
            </p:cNvSpPr>
            <p:nvPr/>
          </p:nvSpPr>
          <p:spPr bwMode="auto">
            <a:xfrm>
              <a:off x="3190" y="2035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4" name="Freeform 194"/>
            <p:cNvSpPr>
              <a:spLocks/>
            </p:cNvSpPr>
            <p:nvPr/>
          </p:nvSpPr>
          <p:spPr bwMode="auto">
            <a:xfrm>
              <a:off x="3239" y="2035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5" name="Freeform 195"/>
            <p:cNvSpPr>
              <a:spLocks/>
            </p:cNvSpPr>
            <p:nvPr/>
          </p:nvSpPr>
          <p:spPr bwMode="auto">
            <a:xfrm>
              <a:off x="3325" y="2050"/>
              <a:ext cx="50" cy="84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6" name="Freeform 196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7" name="Freeform 197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8" name="Freeform 198"/>
            <p:cNvSpPr>
              <a:spLocks/>
            </p:cNvSpPr>
            <p:nvPr/>
          </p:nvSpPr>
          <p:spPr bwMode="auto">
            <a:xfrm>
              <a:off x="3137" y="2047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89" name="Freeform 199"/>
            <p:cNvSpPr>
              <a:spLocks/>
            </p:cNvSpPr>
            <p:nvPr/>
          </p:nvSpPr>
          <p:spPr bwMode="auto">
            <a:xfrm>
              <a:off x="3119" y="2044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0" name="Freeform 200"/>
            <p:cNvSpPr>
              <a:spLocks/>
            </p:cNvSpPr>
            <p:nvPr/>
          </p:nvSpPr>
          <p:spPr bwMode="auto">
            <a:xfrm>
              <a:off x="3131" y="2008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1" name="Freeform 201"/>
            <p:cNvSpPr>
              <a:spLocks/>
            </p:cNvSpPr>
            <p:nvPr/>
          </p:nvSpPr>
          <p:spPr bwMode="auto">
            <a:xfrm>
              <a:off x="3405" y="2017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2" name="Freeform 202"/>
            <p:cNvSpPr>
              <a:spLocks/>
            </p:cNvSpPr>
            <p:nvPr/>
          </p:nvSpPr>
          <p:spPr bwMode="auto">
            <a:xfrm>
              <a:off x="3418" y="2029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3" name="Freeform 203"/>
            <p:cNvSpPr>
              <a:spLocks/>
            </p:cNvSpPr>
            <p:nvPr/>
          </p:nvSpPr>
          <p:spPr bwMode="auto">
            <a:xfrm>
              <a:off x="3382" y="2017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4" name="Freeform 204"/>
            <p:cNvSpPr>
              <a:spLocks/>
            </p:cNvSpPr>
            <p:nvPr/>
          </p:nvSpPr>
          <p:spPr bwMode="auto">
            <a:xfrm>
              <a:off x="3361" y="2001"/>
              <a:ext cx="12" cy="60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5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6" name="Freeform 206"/>
            <p:cNvSpPr>
              <a:spLocks/>
            </p:cNvSpPr>
            <p:nvPr/>
          </p:nvSpPr>
          <p:spPr bwMode="auto">
            <a:xfrm>
              <a:off x="3313" y="1977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7" name="Freeform 207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8" name="Freeform 208"/>
            <p:cNvSpPr>
              <a:spLocks/>
            </p:cNvSpPr>
            <p:nvPr/>
          </p:nvSpPr>
          <p:spPr bwMode="auto">
            <a:xfrm>
              <a:off x="3256" y="1959"/>
              <a:ext cx="29" cy="78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699" name="Freeform 209"/>
            <p:cNvSpPr>
              <a:spLocks/>
            </p:cNvSpPr>
            <p:nvPr/>
          </p:nvSpPr>
          <p:spPr bwMode="auto">
            <a:xfrm>
              <a:off x="3209" y="1968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0" name="Freeform 210"/>
            <p:cNvSpPr>
              <a:spLocks/>
            </p:cNvSpPr>
            <p:nvPr/>
          </p:nvSpPr>
          <p:spPr bwMode="auto">
            <a:xfrm>
              <a:off x="3166" y="1978"/>
              <a:ext cx="63" cy="59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1" name="Freeform 211"/>
            <p:cNvSpPr>
              <a:spLocks/>
            </p:cNvSpPr>
            <p:nvPr/>
          </p:nvSpPr>
          <p:spPr bwMode="auto">
            <a:xfrm>
              <a:off x="3145" y="1989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2" name="Freeform 212"/>
            <p:cNvSpPr>
              <a:spLocks/>
            </p:cNvSpPr>
            <p:nvPr/>
          </p:nvSpPr>
          <p:spPr bwMode="auto">
            <a:xfrm>
              <a:off x="2870" y="2098"/>
              <a:ext cx="272" cy="66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3" name="Freeform 213"/>
            <p:cNvSpPr>
              <a:spLocks/>
            </p:cNvSpPr>
            <p:nvPr/>
          </p:nvSpPr>
          <p:spPr bwMode="auto">
            <a:xfrm>
              <a:off x="2875" y="2114"/>
              <a:ext cx="33" cy="59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4" name="Freeform 214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5" name="Freeform 215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6" name="Freeform 216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7" name="Freeform 217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8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09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0" name="Freeform 220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1" name="Freeform 221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2" name="Freeform 222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3" name="Freeform 223"/>
            <p:cNvSpPr>
              <a:spLocks/>
            </p:cNvSpPr>
            <p:nvPr/>
          </p:nvSpPr>
          <p:spPr bwMode="auto">
            <a:xfrm>
              <a:off x="2833" y="2126"/>
              <a:ext cx="46" cy="8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4" name="Freeform 224"/>
            <p:cNvSpPr>
              <a:spLocks/>
            </p:cNvSpPr>
            <p:nvPr/>
          </p:nvSpPr>
          <p:spPr bwMode="auto">
            <a:xfrm>
              <a:off x="2859" y="2081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5" name="Freeform 225"/>
            <p:cNvSpPr>
              <a:spLocks/>
            </p:cNvSpPr>
            <p:nvPr/>
          </p:nvSpPr>
          <p:spPr bwMode="auto">
            <a:xfrm>
              <a:off x="3115" y="2085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6" name="Freeform 226"/>
            <p:cNvSpPr>
              <a:spLocks/>
            </p:cNvSpPr>
            <p:nvPr/>
          </p:nvSpPr>
          <p:spPr bwMode="auto">
            <a:xfrm>
              <a:off x="3131" y="2097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7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8" name="Freeform 228"/>
            <p:cNvSpPr>
              <a:spLocks/>
            </p:cNvSpPr>
            <p:nvPr/>
          </p:nvSpPr>
          <p:spPr bwMode="auto">
            <a:xfrm>
              <a:off x="3050" y="2054"/>
              <a:ext cx="20" cy="61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19" name="Freeform 229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0" name="Freeform 230"/>
            <p:cNvSpPr>
              <a:spLocks/>
            </p:cNvSpPr>
            <p:nvPr/>
          </p:nvSpPr>
          <p:spPr bwMode="auto">
            <a:xfrm>
              <a:off x="2949" y="2033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1" name="Freeform 231"/>
            <p:cNvSpPr>
              <a:spLocks/>
            </p:cNvSpPr>
            <p:nvPr/>
          </p:nvSpPr>
          <p:spPr bwMode="auto">
            <a:xfrm>
              <a:off x="2882" y="2044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2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3" name="Freeform 233"/>
            <p:cNvSpPr>
              <a:spLocks/>
            </p:cNvSpPr>
            <p:nvPr/>
          </p:nvSpPr>
          <p:spPr bwMode="auto">
            <a:xfrm>
              <a:off x="2953" y="2099"/>
              <a:ext cx="59" cy="95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4" name="Freeform 234"/>
            <p:cNvSpPr>
              <a:spLocks/>
            </p:cNvSpPr>
            <p:nvPr/>
          </p:nvSpPr>
          <p:spPr bwMode="auto">
            <a:xfrm>
              <a:off x="2912" y="2105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5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6" name="Freeform 236"/>
            <p:cNvSpPr>
              <a:spLocks/>
            </p:cNvSpPr>
            <p:nvPr/>
          </p:nvSpPr>
          <p:spPr bwMode="auto">
            <a:xfrm>
              <a:off x="2672" y="2201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7" name="Freeform 237"/>
            <p:cNvSpPr>
              <a:spLocks/>
            </p:cNvSpPr>
            <p:nvPr/>
          </p:nvSpPr>
          <p:spPr bwMode="auto">
            <a:xfrm>
              <a:off x="2675" y="2215"/>
              <a:ext cx="27" cy="47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8" name="Freeform 238"/>
            <p:cNvSpPr>
              <a:spLocks/>
            </p:cNvSpPr>
            <p:nvPr/>
          </p:nvSpPr>
          <p:spPr bwMode="auto">
            <a:xfrm>
              <a:off x="2691" y="2210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29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0" name="Freeform 240"/>
            <p:cNvSpPr>
              <a:spLocks/>
            </p:cNvSpPr>
            <p:nvPr/>
          </p:nvSpPr>
          <p:spPr bwMode="auto">
            <a:xfrm>
              <a:off x="2763" y="2208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1" name="Freeform 241"/>
            <p:cNvSpPr>
              <a:spLocks/>
            </p:cNvSpPr>
            <p:nvPr/>
          </p:nvSpPr>
          <p:spPr bwMode="auto">
            <a:xfrm>
              <a:off x="2789" y="2216"/>
              <a:ext cx="53" cy="62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2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3" name="Freeform 243"/>
            <p:cNvSpPr>
              <a:spLocks/>
            </p:cNvSpPr>
            <p:nvPr/>
          </p:nvSpPr>
          <p:spPr bwMode="auto">
            <a:xfrm>
              <a:off x="2845" y="2238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4" name="Freeform 244"/>
            <p:cNvSpPr>
              <a:spLocks/>
            </p:cNvSpPr>
            <p:nvPr/>
          </p:nvSpPr>
          <p:spPr bwMode="auto">
            <a:xfrm>
              <a:off x="2871" y="2249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5" name="Freeform 245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6" name="Freeform 246"/>
            <p:cNvSpPr>
              <a:spLocks/>
            </p:cNvSpPr>
            <p:nvPr/>
          </p:nvSpPr>
          <p:spPr bwMode="auto">
            <a:xfrm>
              <a:off x="2651" y="2206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7" name="Freeform 247"/>
            <p:cNvSpPr>
              <a:spLocks/>
            </p:cNvSpPr>
            <p:nvPr/>
          </p:nvSpPr>
          <p:spPr bwMode="auto">
            <a:xfrm>
              <a:off x="2640" y="2224"/>
              <a:ext cx="39" cy="8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8" name="Freeform 248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39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0" name="Freeform 250"/>
            <p:cNvSpPr>
              <a:spLocks/>
            </p:cNvSpPr>
            <p:nvPr/>
          </p:nvSpPr>
          <p:spPr bwMode="auto">
            <a:xfrm>
              <a:off x="2894" y="2197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1" name="Freeform 251"/>
            <p:cNvSpPr>
              <a:spLocks/>
            </p:cNvSpPr>
            <p:nvPr/>
          </p:nvSpPr>
          <p:spPr bwMode="auto">
            <a:xfrm>
              <a:off x="2853" y="2177"/>
              <a:ext cx="11" cy="47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2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3" name="Freeform 253"/>
            <p:cNvSpPr>
              <a:spLocks/>
            </p:cNvSpPr>
            <p:nvPr/>
          </p:nvSpPr>
          <p:spPr bwMode="auto">
            <a:xfrm>
              <a:off x="2798" y="2150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4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5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6" name="Freeform 256"/>
            <p:cNvSpPr>
              <a:spLocks/>
            </p:cNvSpPr>
            <p:nvPr/>
          </p:nvSpPr>
          <p:spPr bwMode="auto">
            <a:xfrm>
              <a:off x="2761" y="2152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7" name="Freeform 257"/>
            <p:cNvSpPr>
              <a:spLocks/>
            </p:cNvSpPr>
            <p:nvPr/>
          </p:nvSpPr>
          <p:spPr bwMode="auto">
            <a:xfrm>
              <a:off x="2741" y="2203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8" name="Freeform 258"/>
            <p:cNvSpPr>
              <a:spLocks/>
            </p:cNvSpPr>
            <p:nvPr/>
          </p:nvSpPr>
          <p:spPr bwMode="auto">
            <a:xfrm>
              <a:off x="2708" y="2206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49" name="Freeform 259"/>
            <p:cNvSpPr>
              <a:spLocks/>
            </p:cNvSpPr>
            <p:nvPr/>
          </p:nvSpPr>
          <p:spPr bwMode="auto">
            <a:xfrm>
              <a:off x="2707" y="2152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0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1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2" name="Freeform 262"/>
            <p:cNvSpPr>
              <a:spLocks/>
            </p:cNvSpPr>
            <p:nvPr/>
          </p:nvSpPr>
          <p:spPr bwMode="auto">
            <a:xfrm>
              <a:off x="4555" y="1420"/>
              <a:ext cx="293" cy="228"/>
            </a:xfrm>
            <a:custGeom>
              <a:avLst/>
              <a:gdLst>
                <a:gd name="T0" fmla="*/ 13 w 334"/>
                <a:gd name="T1" fmla="*/ 0 h 256"/>
                <a:gd name="T2" fmla="*/ 12 w 334"/>
                <a:gd name="T3" fmla="*/ 3 h 256"/>
                <a:gd name="T4" fmla="*/ 11 w 334"/>
                <a:gd name="T5" fmla="*/ 4 h 256"/>
                <a:gd name="T6" fmla="*/ 9 w 334"/>
                <a:gd name="T7" fmla="*/ 4 h 256"/>
                <a:gd name="T8" fmla="*/ 8 w 334"/>
                <a:gd name="T9" fmla="*/ 4 h 256"/>
                <a:gd name="T10" fmla="*/ 6 w 334"/>
                <a:gd name="T11" fmla="*/ 4 h 256"/>
                <a:gd name="T12" fmla="*/ 4 w 334"/>
                <a:gd name="T13" fmla="*/ 4 h 256"/>
                <a:gd name="T14" fmla="*/ 4 w 334"/>
                <a:gd name="T15" fmla="*/ 4 h 256"/>
                <a:gd name="T16" fmla="*/ 4 w 334"/>
                <a:gd name="T17" fmla="*/ 4 h 256"/>
                <a:gd name="T18" fmla="*/ 4 w 334"/>
                <a:gd name="T19" fmla="*/ 4 h 256"/>
                <a:gd name="T20" fmla="*/ 4 w 334"/>
                <a:gd name="T21" fmla="*/ 4 h 256"/>
                <a:gd name="T22" fmla="*/ 4 w 334"/>
                <a:gd name="T23" fmla="*/ 4 h 256"/>
                <a:gd name="T24" fmla="*/ 0 w 334"/>
                <a:gd name="T25" fmla="*/ 4 h 256"/>
                <a:gd name="T26" fmla="*/ 4 w 334"/>
                <a:gd name="T27" fmla="*/ 4 h 256"/>
                <a:gd name="T28" fmla="*/ 4 w 334"/>
                <a:gd name="T29" fmla="*/ 5 h 256"/>
                <a:gd name="T30" fmla="*/ 4 w 334"/>
                <a:gd name="T31" fmla="*/ 7 h 256"/>
                <a:gd name="T32" fmla="*/ 5 w 334"/>
                <a:gd name="T33" fmla="*/ 9 h 256"/>
                <a:gd name="T34" fmla="*/ 6 w 334"/>
                <a:gd name="T35" fmla="*/ 10 h 256"/>
                <a:gd name="T36" fmla="*/ 7 w 334"/>
                <a:gd name="T37" fmla="*/ 12 h 256"/>
                <a:gd name="T38" fmla="*/ 8 w 334"/>
                <a:gd name="T39" fmla="*/ 14 h 256"/>
                <a:gd name="T40" fmla="*/ 8 w 334"/>
                <a:gd name="T41" fmla="*/ 17 h 256"/>
                <a:gd name="T42" fmla="*/ 9 w 334"/>
                <a:gd name="T43" fmla="*/ 17 h 256"/>
                <a:gd name="T44" fmla="*/ 10 w 334"/>
                <a:gd name="T45" fmla="*/ 17 h 256"/>
                <a:gd name="T46" fmla="*/ 11 w 334"/>
                <a:gd name="T47" fmla="*/ 17 h 256"/>
                <a:gd name="T48" fmla="*/ 11 w 334"/>
                <a:gd name="T49" fmla="*/ 18 h 256"/>
                <a:gd name="T50" fmla="*/ 12 w 334"/>
                <a:gd name="T51" fmla="*/ 18 h 256"/>
                <a:gd name="T52" fmla="*/ 14 w 334"/>
                <a:gd name="T53" fmla="*/ 19 h 256"/>
                <a:gd name="T54" fmla="*/ 15 w 334"/>
                <a:gd name="T55" fmla="*/ 21 h 256"/>
                <a:gd name="T56" fmla="*/ 15 w 334"/>
                <a:gd name="T57" fmla="*/ 22 h 256"/>
                <a:gd name="T58" fmla="*/ 16 w 334"/>
                <a:gd name="T59" fmla="*/ 22 h 256"/>
                <a:gd name="T60" fmla="*/ 17 w 334"/>
                <a:gd name="T61" fmla="*/ 21 h 256"/>
                <a:gd name="T62" fmla="*/ 18 w 334"/>
                <a:gd name="T63" fmla="*/ 19 h 256"/>
                <a:gd name="T64" fmla="*/ 20 w 334"/>
                <a:gd name="T65" fmla="*/ 19 h 256"/>
                <a:gd name="T66" fmla="*/ 22 w 334"/>
                <a:gd name="T67" fmla="*/ 19 h 256"/>
                <a:gd name="T68" fmla="*/ 24 w 334"/>
                <a:gd name="T69" fmla="*/ 19 h 256"/>
                <a:gd name="T70" fmla="*/ 25 w 334"/>
                <a:gd name="T71" fmla="*/ 20 h 256"/>
                <a:gd name="T72" fmla="*/ 28 w 334"/>
                <a:gd name="T73" fmla="*/ 21 h 256"/>
                <a:gd name="T74" fmla="*/ 27 w 334"/>
                <a:gd name="T75" fmla="*/ 21 h 256"/>
                <a:gd name="T76" fmla="*/ 26 w 334"/>
                <a:gd name="T77" fmla="*/ 19 h 256"/>
                <a:gd name="T78" fmla="*/ 26 w 334"/>
                <a:gd name="T79" fmla="*/ 18 h 256"/>
                <a:gd name="T80" fmla="*/ 25 w 334"/>
                <a:gd name="T81" fmla="*/ 17 h 256"/>
                <a:gd name="T82" fmla="*/ 25 w 334"/>
                <a:gd name="T83" fmla="*/ 15 h 256"/>
                <a:gd name="T84" fmla="*/ 25 w 334"/>
                <a:gd name="T85" fmla="*/ 13 h 256"/>
                <a:gd name="T86" fmla="*/ 26 w 334"/>
                <a:gd name="T87" fmla="*/ 11 h 256"/>
                <a:gd name="T88" fmla="*/ 27 w 334"/>
                <a:gd name="T89" fmla="*/ 10 h 256"/>
                <a:gd name="T90" fmla="*/ 25 w 334"/>
                <a:gd name="T91" fmla="*/ 9 h 256"/>
                <a:gd name="T92" fmla="*/ 24 w 334"/>
                <a:gd name="T93" fmla="*/ 9 h 256"/>
                <a:gd name="T94" fmla="*/ 23 w 334"/>
                <a:gd name="T95" fmla="*/ 8 h 256"/>
                <a:gd name="T96" fmla="*/ 22 w 334"/>
                <a:gd name="T97" fmla="*/ 8 h 256"/>
                <a:gd name="T98" fmla="*/ 21 w 334"/>
                <a:gd name="T99" fmla="*/ 7 h 256"/>
                <a:gd name="T100" fmla="*/ 20 w 334"/>
                <a:gd name="T101" fmla="*/ 5 h 256"/>
                <a:gd name="T102" fmla="*/ 19 w 334"/>
                <a:gd name="T103" fmla="*/ 4 h 256"/>
                <a:gd name="T104" fmla="*/ 19 w 334"/>
                <a:gd name="T105" fmla="*/ 4 h 256"/>
                <a:gd name="T106" fmla="*/ 18 w 334"/>
                <a:gd name="T107" fmla="*/ 4 h 256"/>
                <a:gd name="T108" fmla="*/ 18 w 334"/>
                <a:gd name="T109" fmla="*/ 4 h 256"/>
                <a:gd name="T110" fmla="*/ 17 w 334"/>
                <a:gd name="T111" fmla="*/ 4 h 256"/>
                <a:gd name="T112" fmla="*/ 16 w 334"/>
                <a:gd name="T113" fmla="*/ 4 h 256"/>
                <a:gd name="T114" fmla="*/ 16 w 334"/>
                <a:gd name="T115" fmla="*/ 4 h 256"/>
                <a:gd name="T116" fmla="*/ 15 w 334"/>
                <a:gd name="T117" fmla="*/ 4 h 256"/>
                <a:gd name="T118" fmla="*/ 14 w 334"/>
                <a:gd name="T119" fmla="*/ 4 h 256"/>
                <a:gd name="T120" fmla="*/ 13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3" name="Freeform 263"/>
            <p:cNvSpPr>
              <a:spLocks/>
            </p:cNvSpPr>
            <p:nvPr/>
          </p:nvSpPr>
          <p:spPr bwMode="auto">
            <a:xfrm>
              <a:off x="4405" y="1086"/>
              <a:ext cx="257" cy="315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4" name="Freeform 264"/>
            <p:cNvSpPr>
              <a:spLocks/>
            </p:cNvSpPr>
            <p:nvPr/>
          </p:nvSpPr>
          <p:spPr bwMode="auto">
            <a:xfrm>
              <a:off x="4320" y="1091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5" name="Freeform 265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6" name="Freeform 266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7" name="Freeform 267"/>
            <p:cNvSpPr>
              <a:spLocks/>
            </p:cNvSpPr>
            <p:nvPr/>
          </p:nvSpPr>
          <p:spPr bwMode="auto">
            <a:xfrm>
              <a:off x="4334" y="1294"/>
              <a:ext cx="25" cy="23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8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59" name="Freeform 269"/>
            <p:cNvSpPr>
              <a:spLocks/>
            </p:cNvSpPr>
            <p:nvPr/>
          </p:nvSpPr>
          <p:spPr bwMode="auto">
            <a:xfrm>
              <a:off x="4325" y="1360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0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1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2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3" name="Freeform 273"/>
            <p:cNvSpPr>
              <a:spLocks/>
            </p:cNvSpPr>
            <p:nvPr/>
          </p:nvSpPr>
          <p:spPr bwMode="auto">
            <a:xfrm>
              <a:off x="4343" y="1387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4" name="Freeform 274"/>
            <p:cNvSpPr>
              <a:spLocks/>
            </p:cNvSpPr>
            <p:nvPr/>
          </p:nvSpPr>
          <p:spPr bwMode="auto">
            <a:xfrm>
              <a:off x="4371" y="1393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5" name="Freeform 275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6" name="Freeform 276"/>
            <p:cNvSpPr>
              <a:spLocks/>
            </p:cNvSpPr>
            <p:nvPr/>
          </p:nvSpPr>
          <p:spPr bwMode="auto">
            <a:xfrm>
              <a:off x="4131" y="1193"/>
              <a:ext cx="151" cy="143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7" name="Freeform 277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8" name="Freeform 278"/>
            <p:cNvSpPr>
              <a:spLocks/>
            </p:cNvSpPr>
            <p:nvPr/>
          </p:nvSpPr>
          <p:spPr bwMode="auto">
            <a:xfrm>
              <a:off x="4336" y="1261"/>
              <a:ext cx="15" cy="26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69" name="Freeform 279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0" name="Freeform 280"/>
            <p:cNvSpPr>
              <a:spLocks/>
            </p:cNvSpPr>
            <p:nvPr/>
          </p:nvSpPr>
          <p:spPr bwMode="auto">
            <a:xfrm>
              <a:off x="4403" y="1437"/>
              <a:ext cx="215" cy="180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1" name="Freeform 281"/>
            <p:cNvSpPr>
              <a:spLocks/>
            </p:cNvSpPr>
            <p:nvPr/>
          </p:nvSpPr>
          <p:spPr bwMode="auto">
            <a:xfrm>
              <a:off x="4290" y="1457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2" name="Freeform 282"/>
            <p:cNvSpPr>
              <a:spLocks/>
            </p:cNvSpPr>
            <p:nvPr/>
          </p:nvSpPr>
          <p:spPr bwMode="auto">
            <a:xfrm>
              <a:off x="4439" y="1137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3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4" name="Freeform 284"/>
            <p:cNvSpPr>
              <a:spLocks/>
            </p:cNvSpPr>
            <p:nvPr/>
          </p:nvSpPr>
          <p:spPr bwMode="auto">
            <a:xfrm>
              <a:off x="4587" y="1456"/>
              <a:ext cx="231" cy="180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5" name="Freeform 285"/>
            <p:cNvSpPr>
              <a:spLocks/>
            </p:cNvSpPr>
            <p:nvPr/>
          </p:nvSpPr>
          <p:spPr bwMode="auto">
            <a:xfrm>
              <a:off x="3319" y="1844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6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7" name="Freeform 287"/>
            <p:cNvSpPr>
              <a:spLocks/>
            </p:cNvSpPr>
            <p:nvPr/>
          </p:nvSpPr>
          <p:spPr bwMode="auto">
            <a:xfrm>
              <a:off x="3322" y="2224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8" name="Freeform 288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79" name="Freeform 289"/>
            <p:cNvSpPr>
              <a:spLocks/>
            </p:cNvSpPr>
            <p:nvPr/>
          </p:nvSpPr>
          <p:spPr bwMode="auto">
            <a:xfrm>
              <a:off x="3339" y="2268"/>
              <a:ext cx="124" cy="158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0" name="Freeform 290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1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2" name="Freeform 292"/>
            <p:cNvSpPr>
              <a:spLocks/>
            </p:cNvSpPr>
            <p:nvPr/>
          </p:nvSpPr>
          <p:spPr bwMode="auto">
            <a:xfrm>
              <a:off x="3599" y="1892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3" name="Freeform 293"/>
            <p:cNvSpPr>
              <a:spLocks/>
            </p:cNvSpPr>
            <p:nvPr/>
          </p:nvSpPr>
          <p:spPr bwMode="auto">
            <a:xfrm>
              <a:off x="3664" y="2089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4" name="Freeform 294"/>
            <p:cNvSpPr>
              <a:spLocks/>
            </p:cNvSpPr>
            <p:nvPr/>
          </p:nvSpPr>
          <p:spPr bwMode="auto">
            <a:xfrm>
              <a:off x="3643" y="2173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5" name="Freeform 295"/>
            <p:cNvSpPr>
              <a:spLocks/>
            </p:cNvSpPr>
            <p:nvPr/>
          </p:nvSpPr>
          <p:spPr bwMode="auto">
            <a:xfrm>
              <a:off x="3497" y="2189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6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7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8" name="Freeform 298"/>
            <p:cNvSpPr>
              <a:spLocks/>
            </p:cNvSpPr>
            <p:nvPr/>
          </p:nvSpPr>
          <p:spPr bwMode="auto">
            <a:xfrm>
              <a:off x="3635" y="2121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89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0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1" name="Freeform 301"/>
            <p:cNvSpPr>
              <a:spLocks/>
            </p:cNvSpPr>
            <p:nvPr/>
          </p:nvSpPr>
          <p:spPr bwMode="auto">
            <a:xfrm>
              <a:off x="3582" y="2094"/>
              <a:ext cx="20" cy="21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2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3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4" name="Freeform 304"/>
            <p:cNvSpPr>
              <a:spLocks/>
            </p:cNvSpPr>
            <p:nvPr/>
          </p:nvSpPr>
          <p:spPr bwMode="auto">
            <a:xfrm>
              <a:off x="4292" y="1981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5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6" name="Freeform 306"/>
            <p:cNvSpPr>
              <a:spLocks/>
            </p:cNvSpPr>
            <p:nvPr/>
          </p:nvSpPr>
          <p:spPr bwMode="auto">
            <a:xfrm>
              <a:off x="3853" y="1701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7" name="Freeform 307"/>
            <p:cNvSpPr>
              <a:spLocks/>
            </p:cNvSpPr>
            <p:nvPr/>
          </p:nvSpPr>
          <p:spPr bwMode="auto">
            <a:xfrm>
              <a:off x="4003" y="2012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8" name="Freeform 308"/>
            <p:cNvSpPr>
              <a:spLocks/>
            </p:cNvSpPr>
            <p:nvPr/>
          </p:nvSpPr>
          <p:spPr bwMode="auto">
            <a:xfrm>
              <a:off x="4199" y="2019"/>
              <a:ext cx="188" cy="327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799" name="Freeform 309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0" name="Freeform 310"/>
            <p:cNvSpPr>
              <a:spLocks/>
            </p:cNvSpPr>
            <p:nvPr/>
          </p:nvSpPr>
          <p:spPr bwMode="auto">
            <a:xfrm>
              <a:off x="4405" y="2045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1" name="Freeform 311"/>
            <p:cNvSpPr>
              <a:spLocks/>
            </p:cNvSpPr>
            <p:nvPr/>
          </p:nvSpPr>
          <p:spPr bwMode="auto">
            <a:xfrm>
              <a:off x="4350" y="2109"/>
              <a:ext cx="26" cy="25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2" name="Freeform 312"/>
            <p:cNvSpPr>
              <a:spLocks/>
            </p:cNvSpPr>
            <p:nvPr/>
          </p:nvSpPr>
          <p:spPr bwMode="auto">
            <a:xfrm>
              <a:off x="4301" y="2066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3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4" name="Freeform 314"/>
            <p:cNvSpPr>
              <a:spLocks/>
            </p:cNvSpPr>
            <p:nvPr/>
          </p:nvSpPr>
          <p:spPr bwMode="auto">
            <a:xfrm>
              <a:off x="4406" y="2080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5" name="Freeform 315"/>
            <p:cNvSpPr>
              <a:spLocks/>
            </p:cNvSpPr>
            <p:nvPr/>
          </p:nvSpPr>
          <p:spPr bwMode="auto">
            <a:xfrm>
              <a:off x="4432" y="2033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6" name="Freeform 316"/>
            <p:cNvSpPr>
              <a:spLocks/>
            </p:cNvSpPr>
            <p:nvPr/>
          </p:nvSpPr>
          <p:spPr bwMode="auto">
            <a:xfrm>
              <a:off x="4397" y="1989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7" name="Freeform 317"/>
            <p:cNvSpPr>
              <a:spLocks/>
            </p:cNvSpPr>
            <p:nvPr/>
          </p:nvSpPr>
          <p:spPr bwMode="auto">
            <a:xfrm>
              <a:off x="4351" y="2005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8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09" name="Freeform 319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10" name="Freeform 320"/>
            <p:cNvSpPr>
              <a:spLocks/>
            </p:cNvSpPr>
            <p:nvPr/>
          </p:nvSpPr>
          <p:spPr bwMode="auto">
            <a:xfrm>
              <a:off x="4436" y="2099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11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12" name="Freeform 322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13" name="Freeform 323"/>
            <p:cNvSpPr>
              <a:spLocks/>
            </p:cNvSpPr>
            <p:nvPr/>
          </p:nvSpPr>
          <p:spPr bwMode="auto">
            <a:xfrm>
              <a:off x="3910" y="1948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14" name="Freeform 324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15" name="Freeform 325"/>
            <p:cNvSpPr>
              <a:spLocks/>
            </p:cNvSpPr>
            <p:nvPr/>
          </p:nvSpPr>
          <p:spPr bwMode="auto">
            <a:xfrm>
              <a:off x="4296" y="1686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16" name="Freeform 326"/>
            <p:cNvSpPr>
              <a:spLocks/>
            </p:cNvSpPr>
            <p:nvPr/>
          </p:nvSpPr>
          <p:spPr bwMode="auto">
            <a:xfrm>
              <a:off x="4048" y="2019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17" name="Freeform 327"/>
            <p:cNvSpPr>
              <a:spLocks/>
            </p:cNvSpPr>
            <p:nvPr/>
          </p:nvSpPr>
          <p:spPr bwMode="auto">
            <a:xfrm>
              <a:off x="4459" y="1659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818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grpSp>
        <p:nvGrpSpPr>
          <p:cNvPr id="72707" name="Group 329"/>
          <p:cNvGrpSpPr>
            <a:grpSpLocks/>
          </p:cNvGrpSpPr>
          <p:nvPr/>
        </p:nvGrpSpPr>
        <p:grpSpPr bwMode="auto">
          <a:xfrm>
            <a:off x="6154738" y="3735388"/>
            <a:ext cx="2971800" cy="3048000"/>
            <a:chOff x="2640" y="432"/>
            <a:chExt cx="2208" cy="2024"/>
          </a:xfrm>
        </p:grpSpPr>
        <p:sp>
          <p:nvSpPr>
            <p:cNvPr id="7173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74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75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76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77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78" name="Freeform 335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79" name="Freeform 336"/>
            <p:cNvSpPr>
              <a:spLocks/>
            </p:cNvSpPr>
            <p:nvPr/>
          </p:nvSpPr>
          <p:spPr bwMode="auto">
            <a:xfrm>
              <a:off x="4346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0" name="Freeform 337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1" name="Freeform 338"/>
            <p:cNvSpPr>
              <a:spLocks/>
            </p:cNvSpPr>
            <p:nvPr/>
          </p:nvSpPr>
          <p:spPr bwMode="auto">
            <a:xfrm>
              <a:off x="4397" y="1260"/>
              <a:ext cx="40" cy="19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2" name="Freeform 339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3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4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5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6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7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8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89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0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1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2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3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4" name="Freeform 351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5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6" name="Freeform 353"/>
            <p:cNvSpPr>
              <a:spLocks/>
            </p:cNvSpPr>
            <p:nvPr/>
          </p:nvSpPr>
          <p:spPr bwMode="auto">
            <a:xfrm>
              <a:off x="4430" y="1097"/>
              <a:ext cx="58" cy="45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7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8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199" name="Freeform 356"/>
            <p:cNvSpPr>
              <a:spLocks/>
            </p:cNvSpPr>
            <p:nvPr/>
          </p:nvSpPr>
          <p:spPr bwMode="auto">
            <a:xfrm>
              <a:off x="4402" y="1007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0" name="Freeform 357"/>
            <p:cNvSpPr>
              <a:spLocks/>
            </p:cNvSpPr>
            <p:nvPr/>
          </p:nvSpPr>
          <p:spPr bwMode="auto">
            <a:xfrm>
              <a:off x="4383" y="985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1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2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3" name="Freeform 360"/>
            <p:cNvSpPr>
              <a:spLocks/>
            </p:cNvSpPr>
            <p:nvPr/>
          </p:nvSpPr>
          <p:spPr bwMode="auto">
            <a:xfrm>
              <a:off x="4445" y="848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4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5" name="Freeform 362"/>
            <p:cNvSpPr>
              <a:spLocks/>
            </p:cNvSpPr>
            <p:nvPr/>
          </p:nvSpPr>
          <p:spPr bwMode="auto">
            <a:xfrm>
              <a:off x="4453" y="953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6" name="Freeform 363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7" name="Freeform 364"/>
            <p:cNvSpPr>
              <a:spLocks/>
            </p:cNvSpPr>
            <p:nvPr/>
          </p:nvSpPr>
          <p:spPr bwMode="auto">
            <a:xfrm>
              <a:off x="4484" y="1053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8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09" name="Freeform 366"/>
            <p:cNvSpPr>
              <a:spLocks/>
            </p:cNvSpPr>
            <p:nvPr/>
          </p:nvSpPr>
          <p:spPr bwMode="auto">
            <a:xfrm>
              <a:off x="4445" y="827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0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1" name="Freeform 368"/>
            <p:cNvSpPr>
              <a:spLocks/>
            </p:cNvSpPr>
            <p:nvPr/>
          </p:nvSpPr>
          <p:spPr bwMode="auto">
            <a:xfrm>
              <a:off x="4448" y="929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2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3" name="Freeform 370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4" name="Freeform 371"/>
            <p:cNvSpPr>
              <a:spLocks/>
            </p:cNvSpPr>
            <p:nvPr/>
          </p:nvSpPr>
          <p:spPr bwMode="auto">
            <a:xfrm>
              <a:off x="4390" y="783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5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6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7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8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19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0" name="Freeform 377"/>
            <p:cNvSpPr>
              <a:spLocks/>
            </p:cNvSpPr>
            <p:nvPr/>
          </p:nvSpPr>
          <p:spPr bwMode="auto">
            <a:xfrm>
              <a:off x="4420" y="1018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1" name="Freeform 378"/>
            <p:cNvSpPr>
              <a:spLocks/>
            </p:cNvSpPr>
            <p:nvPr/>
          </p:nvSpPr>
          <p:spPr bwMode="auto">
            <a:xfrm>
              <a:off x="4427" y="1046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2" name="Freeform 379"/>
            <p:cNvSpPr>
              <a:spLocks/>
            </p:cNvSpPr>
            <p:nvPr/>
          </p:nvSpPr>
          <p:spPr bwMode="auto">
            <a:xfrm>
              <a:off x="4441" y="1067"/>
              <a:ext cx="44" cy="17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3" name="Freeform 380"/>
            <p:cNvSpPr>
              <a:spLocks/>
            </p:cNvSpPr>
            <p:nvPr/>
          </p:nvSpPr>
          <p:spPr bwMode="auto">
            <a:xfrm>
              <a:off x="4445" y="1085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4" name="Freeform 381"/>
            <p:cNvSpPr>
              <a:spLocks/>
            </p:cNvSpPr>
            <p:nvPr/>
          </p:nvSpPr>
          <p:spPr bwMode="auto">
            <a:xfrm>
              <a:off x="4402" y="754"/>
              <a:ext cx="46" cy="77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5" name="Freeform 382"/>
            <p:cNvSpPr>
              <a:spLocks/>
            </p:cNvSpPr>
            <p:nvPr/>
          </p:nvSpPr>
          <p:spPr bwMode="auto">
            <a:xfrm>
              <a:off x="4425" y="743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6" name="Freeform 383"/>
            <p:cNvSpPr>
              <a:spLocks/>
            </p:cNvSpPr>
            <p:nvPr/>
          </p:nvSpPr>
          <p:spPr bwMode="auto">
            <a:xfrm>
              <a:off x="4580" y="947"/>
              <a:ext cx="84" cy="290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7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8" name="Freeform 385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29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0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1" name="Freeform 388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2" name="Freeform 389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3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4" name="Freeform 391"/>
            <p:cNvSpPr>
              <a:spLocks/>
            </p:cNvSpPr>
            <p:nvPr/>
          </p:nvSpPr>
          <p:spPr bwMode="auto">
            <a:xfrm>
              <a:off x="4587" y="986"/>
              <a:ext cx="73" cy="64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5" name="Freeform 392"/>
            <p:cNvSpPr>
              <a:spLocks/>
            </p:cNvSpPr>
            <p:nvPr/>
          </p:nvSpPr>
          <p:spPr bwMode="auto">
            <a:xfrm>
              <a:off x="4573" y="1034"/>
              <a:ext cx="84" cy="70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6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7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8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39" name="Freeform 396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0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1" name="Freeform 398"/>
            <p:cNvSpPr>
              <a:spLocks/>
            </p:cNvSpPr>
            <p:nvPr/>
          </p:nvSpPr>
          <p:spPr bwMode="auto">
            <a:xfrm>
              <a:off x="4650" y="929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2" name="Freeform 399"/>
            <p:cNvSpPr>
              <a:spLocks/>
            </p:cNvSpPr>
            <p:nvPr/>
          </p:nvSpPr>
          <p:spPr bwMode="auto">
            <a:xfrm>
              <a:off x="4616" y="1204"/>
              <a:ext cx="58" cy="17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3" name="Freeform 400"/>
            <p:cNvSpPr>
              <a:spLocks/>
            </p:cNvSpPr>
            <p:nvPr/>
          </p:nvSpPr>
          <p:spPr bwMode="auto">
            <a:xfrm>
              <a:off x="4604" y="1216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4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5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6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7" name="Freeform 404"/>
            <p:cNvSpPr>
              <a:spLocks/>
            </p:cNvSpPr>
            <p:nvPr/>
          </p:nvSpPr>
          <p:spPr bwMode="auto">
            <a:xfrm>
              <a:off x="4646" y="1113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8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49" name="Freeform 406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0" name="Freeform 407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1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2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3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4" name="Freeform 411"/>
            <p:cNvSpPr>
              <a:spLocks/>
            </p:cNvSpPr>
            <p:nvPr/>
          </p:nvSpPr>
          <p:spPr bwMode="auto">
            <a:xfrm>
              <a:off x="4531" y="667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5" name="Freeform 412"/>
            <p:cNvSpPr>
              <a:spLocks/>
            </p:cNvSpPr>
            <p:nvPr/>
          </p:nvSpPr>
          <p:spPr bwMode="auto">
            <a:xfrm>
              <a:off x="4530" y="686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6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7" name="Freeform 414"/>
            <p:cNvSpPr>
              <a:spLocks/>
            </p:cNvSpPr>
            <p:nvPr/>
          </p:nvSpPr>
          <p:spPr bwMode="auto">
            <a:xfrm>
              <a:off x="4502" y="772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8" name="Freeform 415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59" name="Freeform 416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0" name="Freeform 417"/>
            <p:cNvSpPr>
              <a:spLocks/>
            </p:cNvSpPr>
            <p:nvPr/>
          </p:nvSpPr>
          <p:spPr bwMode="auto">
            <a:xfrm>
              <a:off x="4511" y="869"/>
              <a:ext cx="45" cy="42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1" name="Freeform 418"/>
            <p:cNvSpPr>
              <a:spLocks/>
            </p:cNvSpPr>
            <p:nvPr/>
          </p:nvSpPr>
          <p:spPr bwMode="auto">
            <a:xfrm>
              <a:off x="4515" y="899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2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3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4" name="Freeform 421"/>
            <p:cNvSpPr>
              <a:spLocks/>
            </p:cNvSpPr>
            <p:nvPr/>
          </p:nvSpPr>
          <p:spPr bwMode="auto">
            <a:xfrm>
              <a:off x="4566" y="627"/>
              <a:ext cx="9" cy="47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5" name="Freeform 422"/>
            <p:cNvSpPr>
              <a:spLocks/>
            </p:cNvSpPr>
            <p:nvPr/>
          </p:nvSpPr>
          <p:spPr bwMode="auto">
            <a:xfrm>
              <a:off x="4585" y="655"/>
              <a:ext cx="37" cy="39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6" name="Freeform 423"/>
            <p:cNvSpPr>
              <a:spLocks/>
            </p:cNvSpPr>
            <p:nvPr/>
          </p:nvSpPr>
          <p:spPr bwMode="auto">
            <a:xfrm>
              <a:off x="4552" y="911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7" name="Freeform 424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8" name="Freeform 425"/>
            <p:cNvSpPr>
              <a:spLocks/>
            </p:cNvSpPr>
            <p:nvPr/>
          </p:nvSpPr>
          <p:spPr bwMode="auto">
            <a:xfrm>
              <a:off x="4573" y="881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69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0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1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2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3" name="Freeform 430"/>
            <p:cNvSpPr>
              <a:spLocks/>
            </p:cNvSpPr>
            <p:nvPr/>
          </p:nvSpPr>
          <p:spPr bwMode="auto">
            <a:xfrm>
              <a:off x="4596" y="772"/>
              <a:ext cx="65" cy="37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4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5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6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7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8" name="Freeform 435"/>
            <p:cNvSpPr>
              <a:spLocks/>
            </p:cNvSpPr>
            <p:nvPr/>
          </p:nvSpPr>
          <p:spPr bwMode="auto">
            <a:xfrm>
              <a:off x="4445" y="467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79" name="Freeform 436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0" name="Freeform 437"/>
            <p:cNvSpPr>
              <a:spLocks/>
            </p:cNvSpPr>
            <p:nvPr/>
          </p:nvSpPr>
          <p:spPr bwMode="auto">
            <a:xfrm>
              <a:off x="4430" y="516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1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2" name="Freeform 439"/>
            <p:cNvSpPr>
              <a:spLocks/>
            </p:cNvSpPr>
            <p:nvPr/>
          </p:nvSpPr>
          <p:spPr bwMode="auto">
            <a:xfrm>
              <a:off x="4427" y="579"/>
              <a:ext cx="63" cy="58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3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4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5" name="Freeform 442"/>
            <p:cNvSpPr>
              <a:spLocks/>
            </p:cNvSpPr>
            <p:nvPr/>
          </p:nvSpPr>
          <p:spPr bwMode="auto">
            <a:xfrm>
              <a:off x="4430" y="662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6" name="Freeform 443"/>
            <p:cNvSpPr>
              <a:spLocks/>
            </p:cNvSpPr>
            <p:nvPr/>
          </p:nvSpPr>
          <p:spPr bwMode="auto">
            <a:xfrm>
              <a:off x="4452" y="448"/>
              <a:ext cx="33" cy="33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7" name="Freeform 444"/>
            <p:cNvSpPr>
              <a:spLocks/>
            </p:cNvSpPr>
            <p:nvPr/>
          </p:nvSpPr>
          <p:spPr bwMode="auto">
            <a:xfrm>
              <a:off x="4487" y="444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8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89" name="Freeform 446"/>
            <p:cNvSpPr>
              <a:spLocks/>
            </p:cNvSpPr>
            <p:nvPr/>
          </p:nvSpPr>
          <p:spPr bwMode="auto">
            <a:xfrm>
              <a:off x="4492" y="455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0" name="Freeform 447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1" name="Freeform 448"/>
            <p:cNvSpPr>
              <a:spLocks/>
            </p:cNvSpPr>
            <p:nvPr/>
          </p:nvSpPr>
          <p:spPr bwMode="auto">
            <a:xfrm>
              <a:off x="4455" y="686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2" name="Freeform 449"/>
            <p:cNvSpPr>
              <a:spLocks/>
            </p:cNvSpPr>
            <p:nvPr/>
          </p:nvSpPr>
          <p:spPr bwMode="auto">
            <a:xfrm>
              <a:off x="4480" y="648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3" name="Freeform 450"/>
            <p:cNvSpPr>
              <a:spLocks/>
            </p:cNvSpPr>
            <p:nvPr/>
          </p:nvSpPr>
          <p:spPr bwMode="auto">
            <a:xfrm>
              <a:off x="4485" y="620"/>
              <a:ext cx="58" cy="17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4" name="Freeform 451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5" name="Freeform 452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6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7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8" name="Freeform 455"/>
            <p:cNvSpPr>
              <a:spLocks/>
            </p:cNvSpPr>
            <p:nvPr/>
          </p:nvSpPr>
          <p:spPr bwMode="auto">
            <a:xfrm>
              <a:off x="4425" y="534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299" name="Freeform 456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0" name="Freeform 457"/>
            <p:cNvSpPr>
              <a:spLocks/>
            </p:cNvSpPr>
            <p:nvPr/>
          </p:nvSpPr>
          <p:spPr bwMode="auto">
            <a:xfrm>
              <a:off x="4495" y="501"/>
              <a:ext cx="60" cy="39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1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2" name="Freeform 459"/>
            <p:cNvSpPr>
              <a:spLocks/>
            </p:cNvSpPr>
            <p:nvPr/>
          </p:nvSpPr>
          <p:spPr bwMode="auto">
            <a:xfrm>
              <a:off x="3267" y="2288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3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4" name="Freeform 461"/>
            <p:cNvSpPr>
              <a:spLocks/>
            </p:cNvSpPr>
            <p:nvPr/>
          </p:nvSpPr>
          <p:spPr bwMode="auto">
            <a:xfrm>
              <a:off x="3326" y="2255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5" name="Freeform 462"/>
            <p:cNvSpPr>
              <a:spLocks/>
            </p:cNvSpPr>
            <p:nvPr/>
          </p:nvSpPr>
          <p:spPr bwMode="auto">
            <a:xfrm>
              <a:off x="3355" y="2248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6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7" name="Freeform 464"/>
            <p:cNvSpPr>
              <a:spLocks/>
            </p:cNvSpPr>
            <p:nvPr/>
          </p:nvSpPr>
          <p:spPr bwMode="auto">
            <a:xfrm>
              <a:off x="3469" y="2249"/>
              <a:ext cx="14" cy="41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8" name="Freeform 465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09" name="Freeform 466"/>
            <p:cNvSpPr>
              <a:spLocks/>
            </p:cNvSpPr>
            <p:nvPr/>
          </p:nvSpPr>
          <p:spPr bwMode="auto">
            <a:xfrm>
              <a:off x="3306" y="2265"/>
              <a:ext cx="19" cy="103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0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1" name="Freeform 468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2" name="Freeform 469"/>
            <p:cNvSpPr>
              <a:spLocks/>
            </p:cNvSpPr>
            <p:nvPr/>
          </p:nvSpPr>
          <p:spPr bwMode="auto">
            <a:xfrm>
              <a:off x="3446" y="2246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3" name="Freeform 470"/>
            <p:cNvSpPr>
              <a:spLocks/>
            </p:cNvSpPr>
            <p:nvPr/>
          </p:nvSpPr>
          <p:spPr bwMode="auto">
            <a:xfrm>
              <a:off x="3220" y="2323"/>
              <a:ext cx="19" cy="45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4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5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6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7" name="Freeform 474"/>
            <p:cNvSpPr>
              <a:spLocks/>
            </p:cNvSpPr>
            <p:nvPr/>
          </p:nvSpPr>
          <p:spPr bwMode="auto">
            <a:xfrm>
              <a:off x="3476" y="2202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8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19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0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1" name="Freeform 478"/>
            <p:cNvSpPr>
              <a:spLocks/>
            </p:cNvSpPr>
            <p:nvPr/>
          </p:nvSpPr>
          <p:spPr bwMode="auto">
            <a:xfrm>
              <a:off x="3339" y="2194"/>
              <a:ext cx="33" cy="58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2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3" name="Freeform 480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4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5" name="Freeform 482"/>
            <p:cNvSpPr>
              <a:spLocks/>
            </p:cNvSpPr>
            <p:nvPr/>
          </p:nvSpPr>
          <p:spPr bwMode="auto">
            <a:xfrm>
              <a:off x="3216" y="2262"/>
              <a:ext cx="72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6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7" name="Freeform 484"/>
            <p:cNvSpPr>
              <a:spLocks/>
            </p:cNvSpPr>
            <p:nvPr/>
          </p:nvSpPr>
          <p:spPr bwMode="auto">
            <a:xfrm>
              <a:off x="2986" y="2178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8" name="Freeform 485"/>
            <p:cNvSpPr>
              <a:spLocks/>
            </p:cNvSpPr>
            <p:nvPr/>
          </p:nvSpPr>
          <p:spPr bwMode="auto">
            <a:xfrm>
              <a:off x="3008" y="2199"/>
              <a:ext cx="50" cy="53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29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0" name="Freeform 487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1" name="Freeform 488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2" name="Freeform 489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3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4" name="Freeform 491"/>
            <p:cNvSpPr>
              <a:spLocks/>
            </p:cNvSpPr>
            <p:nvPr/>
          </p:nvSpPr>
          <p:spPr bwMode="auto">
            <a:xfrm>
              <a:off x="3290" y="2172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5" name="Freeform 492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6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7" name="Freeform 494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8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39" name="Freeform 496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0" name="Freeform 497"/>
            <p:cNvSpPr>
              <a:spLocks/>
            </p:cNvSpPr>
            <p:nvPr/>
          </p:nvSpPr>
          <p:spPr bwMode="auto">
            <a:xfrm>
              <a:off x="2990" y="2251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1" name="Freeform 498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2" name="Freeform 499"/>
            <p:cNvSpPr>
              <a:spLocks/>
            </p:cNvSpPr>
            <p:nvPr/>
          </p:nvSpPr>
          <p:spPr bwMode="auto">
            <a:xfrm>
              <a:off x="3059" y="2248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3" name="Freeform 500"/>
            <p:cNvSpPr>
              <a:spLocks/>
            </p:cNvSpPr>
            <p:nvPr/>
          </p:nvSpPr>
          <p:spPr bwMode="auto">
            <a:xfrm>
              <a:off x="3104" y="2242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4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5" name="Freeform 502"/>
            <p:cNvSpPr>
              <a:spLocks/>
            </p:cNvSpPr>
            <p:nvPr/>
          </p:nvSpPr>
          <p:spPr bwMode="auto">
            <a:xfrm>
              <a:off x="3190" y="2234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6" name="Freeform 503"/>
            <p:cNvSpPr>
              <a:spLocks/>
            </p:cNvSpPr>
            <p:nvPr/>
          </p:nvSpPr>
          <p:spPr bwMode="auto">
            <a:xfrm>
              <a:off x="3225" y="2228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7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8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49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0" name="Freeform 507"/>
            <p:cNvSpPr>
              <a:spLocks/>
            </p:cNvSpPr>
            <p:nvPr/>
          </p:nvSpPr>
          <p:spPr bwMode="auto">
            <a:xfrm>
              <a:off x="2962" y="2249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1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2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3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4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5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6" name="Freeform 513"/>
            <p:cNvSpPr>
              <a:spLocks/>
            </p:cNvSpPr>
            <p:nvPr/>
          </p:nvSpPr>
          <p:spPr bwMode="auto">
            <a:xfrm>
              <a:off x="3264" y="2039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7" name="Freeform 514"/>
            <p:cNvSpPr>
              <a:spLocks/>
            </p:cNvSpPr>
            <p:nvPr/>
          </p:nvSpPr>
          <p:spPr bwMode="auto">
            <a:xfrm>
              <a:off x="3296" y="2049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8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59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0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1" name="Freeform 518"/>
            <p:cNvSpPr>
              <a:spLocks/>
            </p:cNvSpPr>
            <p:nvPr/>
          </p:nvSpPr>
          <p:spPr bwMode="auto">
            <a:xfrm>
              <a:off x="3239" y="2034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2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3" name="Freeform 520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4" name="Freeform 521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5" name="Freeform 522"/>
            <p:cNvSpPr>
              <a:spLocks/>
            </p:cNvSpPr>
            <p:nvPr/>
          </p:nvSpPr>
          <p:spPr bwMode="auto">
            <a:xfrm>
              <a:off x="3137" y="2044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6" name="Freeform 523"/>
            <p:cNvSpPr>
              <a:spLocks/>
            </p:cNvSpPr>
            <p:nvPr/>
          </p:nvSpPr>
          <p:spPr bwMode="auto">
            <a:xfrm>
              <a:off x="3119" y="2042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7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8" name="Freeform 525"/>
            <p:cNvSpPr>
              <a:spLocks/>
            </p:cNvSpPr>
            <p:nvPr/>
          </p:nvSpPr>
          <p:spPr bwMode="auto">
            <a:xfrm>
              <a:off x="3405" y="2014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69" name="Freeform 526"/>
            <p:cNvSpPr>
              <a:spLocks/>
            </p:cNvSpPr>
            <p:nvPr/>
          </p:nvSpPr>
          <p:spPr bwMode="auto">
            <a:xfrm>
              <a:off x="3418" y="2026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0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1" name="Freeform 528"/>
            <p:cNvSpPr>
              <a:spLocks/>
            </p:cNvSpPr>
            <p:nvPr/>
          </p:nvSpPr>
          <p:spPr bwMode="auto">
            <a:xfrm>
              <a:off x="3361" y="1998"/>
              <a:ext cx="12" cy="59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2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3" name="Freeform 530"/>
            <p:cNvSpPr>
              <a:spLocks/>
            </p:cNvSpPr>
            <p:nvPr/>
          </p:nvSpPr>
          <p:spPr bwMode="auto">
            <a:xfrm>
              <a:off x="3313" y="1975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4" name="Freeform 531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5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6" name="Freeform 533"/>
            <p:cNvSpPr>
              <a:spLocks/>
            </p:cNvSpPr>
            <p:nvPr/>
          </p:nvSpPr>
          <p:spPr bwMode="auto">
            <a:xfrm>
              <a:off x="3209" y="1965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7" name="Freeform 534"/>
            <p:cNvSpPr>
              <a:spLocks/>
            </p:cNvSpPr>
            <p:nvPr/>
          </p:nvSpPr>
          <p:spPr bwMode="auto">
            <a:xfrm>
              <a:off x="3166" y="1977"/>
              <a:ext cx="63" cy="60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8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79" name="Freeform 536"/>
            <p:cNvSpPr>
              <a:spLocks/>
            </p:cNvSpPr>
            <p:nvPr/>
          </p:nvSpPr>
          <p:spPr bwMode="auto">
            <a:xfrm>
              <a:off x="2870" y="2095"/>
              <a:ext cx="272" cy="65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0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1" name="Freeform 538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2" name="Freeform 539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3" name="Freeform 540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4" name="Freeform 541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5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6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7" name="Freeform 544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8" name="Freeform 545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89" name="Freeform 546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0" name="Freeform 547"/>
            <p:cNvSpPr>
              <a:spLocks/>
            </p:cNvSpPr>
            <p:nvPr/>
          </p:nvSpPr>
          <p:spPr bwMode="auto">
            <a:xfrm>
              <a:off x="2833" y="2125"/>
              <a:ext cx="46" cy="9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1" name="Freeform 548"/>
            <p:cNvSpPr>
              <a:spLocks/>
            </p:cNvSpPr>
            <p:nvPr/>
          </p:nvSpPr>
          <p:spPr bwMode="auto">
            <a:xfrm>
              <a:off x="2859" y="2079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2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3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4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5" name="Freeform 552"/>
            <p:cNvSpPr>
              <a:spLocks/>
            </p:cNvSpPr>
            <p:nvPr/>
          </p:nvSpPr>
          <p:spPr bwMode="auto">
            <a:xfrm>
              <a:off x="3050" y="2053"/>
              <a:ext cx="20" cy="62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6" name="Freeform 553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7" name="Freeform 554"/>
            <p:cNvSpPr>
              <a:spLocks/>
            </p:cNvSpPr>
            <p:nvPr/>
          </p:nvSpPr>
          <p:spPr bwMode="auto">
            <a:xfrm>
              <a:off x="2949" y="2030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8" name="Freeform 555"/>
            <p:cNvSpPr>
              <a:spLocks/>
            </p:cNvSpPr>
            <p:nvPr/>
          </p:nvSpPr>
          <p:spPr bwMode="auto">
            <a:xfrm>
              <a:off x="2882" y="2042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399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0" name="Freeform 557"/>
            <p:cNvSpPr>
              <a:spLocks/>
            </p:cNvSpPr>
            <p:nvPr/>
          </p:nvSpPr>
          <p:spPr bwMode="auto">
            <a:xfrm>
              <a:off x="2953" y="2098"/>
              <a:ext cx="59" cy="96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1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2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3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4" name="Freeform 561"/>
            <p:cNvSpPr>
              <a:spLocks/>
            </p:cNvSpPr>
            <p:nvPr/>
          </p:nvSpPr>
          <p:spPr bwMode="auto">
            <a:xfrm>
              <a:off x="2675" y="2212"/>
              <a:ext cx="27" cy="46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5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6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7" name="Freeform 564"/>
            <p:cNvSpPr>
              <a:spLocks/>
            </p:cNvSpPr>
            <p:nvPr/>
          </p:nvSpPr>
          <p:spPr bwMode="auto">
            <a:xfrm>
              <a:off x="2763" y="2205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8" name="Freeform 565"/>
            <p:cNvSpPr>
              <a:spLocks/>
            </p:cNvSpPr>
            <p:nvPr/>
          </p:nvSpPr>
          <p:spPr bwMode="auto">
            <a:xfrm>
              <a:off x="2789" y="2212"/>
              <a:ext cx="53" cy="60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09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0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1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2" name="Freeform 569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3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4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5" name="Freeform 572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6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7" name="Freeform 574"/>
            <p:cNvSpPr>
              <a:spLocks/>
            </p:cNvSpPr>
            <p:nvPr/>
          </p:nvSpPr>
          <p:spPr bwMode="auto">
            <a:xfrm>
              <a:off x="2894" y="2196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8" name="Freeform 575"/>
            <p:cNvSpPr>
              <a:spLocks/>
            </p:cNvSpPr>
            <p:nvPr/>
          </p:nvSpPr>
          <p:spPr bwMode="auto">
            <a:xfrm>
              <a:off x="2853" y="2173"/>
              <a:ext cx="11" cy="45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19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0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1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2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3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4" name="Freeform 581"/>
            <p:cNvSpPr>
              <a:spLocks/>
            </p:cNvSpPr>
            <p:nvPr/>
          </p:nvSpPr>
          <p:spPr bwMode="auto">
            <a:xfrm>
              <a:off x="2741" y="2200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5" name="Freeform 582"/>
            <p:cNvSpPr>
              <a:spLocks/>
            </p:cNvSpPr>
            <p:nvPr/>
          </p:nvSpPr>
          <p:spPr bwMode="auto">
            <a:xfrm>
              <a:off x="2708" y="2203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6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7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8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29" name="Freeform 586"/>
            <p:cNvSpPr>
              <a:spLocks/>
            </p:cNvSpPr>
            <p:nvPr/>
          </p:nvSpPr>
          <p:spPr bwMode="auto">
            <a:xfrm>
              <a:off x="4555" y="1419"/>
              <a:ext cx="293" cy="228"/>
            </a:xfrm>
            <a:custGeom>
              <a:avLst/>
              <a:gdLst>
                <a:gd name="T0" fmla="*/ 13 w 334"/>
                <a:gd name="T1" fmla="*/ 0 h 256"/>
                <a:gd name="T2" fmla="*/ 12 w 334"/>
                <a:gd name="T3" fmla="*/ 3 h 256"/>
                <a:gd name="T4" fmla="*/ 11 w 334"/>
                <a:gd name="T5" fmla="*/ 4 h 256"/>
                <a:gd name="T6" fmla="*/ 9 w 334"/>
                <a:gd name="T7" fmla="*/ 4 h 256"/>
                <a:gd name="T8" fmla="*/ 8 w 334"/>
                <a:gd name="T9" fmla="*/ 4 h 256"/>
                <a:gd name="T10" fmla="*/ 6 w 334"/>
                <a:gd name="T11" fmla="*/ 4 h 256"/>
                <a:gd name="T12" fmla="*/ 4 w 334"/>
                <a:gd name="T13" fmla="*/ 4 h 256"/>
                <a:gd name="T14" fmla="*/ 4 w 334"/>
                <a:gd name="T15" fmla="*/ 4 h 256"/>
                <a:gd name="T16" fmla="*/ 4 w 334"/>
                <a:gd name="T17" fmla="*/ 4 h 256"/>
                <a:gd name="T18" fmla="*/ 4 w 334"/>
                <a:gd name="T19" fmla="*/ 4 h 256"/>
                <a:gd name="T20" fmla="*/ 4 w 334"/>
                <a:gd name="T21" fmla="*/ 4 h 256"/>
                <a:gd name="T22" fmla="*/ 4 w 334"/>
                <a:gd name="T23" fmla="*/ 4 h 256"/>
                <a:gd name="T24" fmla="*/ 0 w 334"/>
                <a:gd name="T25" fmla="*/ 4 h 256"/>
                <a:gd name="T26" fmla="*/ 4 w 334"/>
                <a:gd name="T27" fmla="*/ 4 h 256"/>
                <a:gd name="T28" fmla="*/ 4 w 334"/>
                <a:gd name="T29" fmla="*/ 5 h 256"/>
                <a:gd name="T30" fmla="*/ 4 w 334"/>
                <a:gd name="T31" fmla="*/ 7 h 256"/>
                <a:gd name="T32" fmla="*/ 5 w 334"/>
                <a:gd name="T33" fmla="*/ 9 h 256"/>
                <a:gd name="T34" fmla="*/ 6 w 334"/>
                <a:gd name="T35" fmla="*/ 10 h 256"/>
                <a:gd name="T36" fmla="*/ 7 w 334"/>
                <a:gd name="T37" fmla="*/ 12 h 256"/>
                <a:gd name="T38" fmla="*/ 8 w 334"/>
                <a:gd name="T39" fmla="*/ 14 h 256"/>
                <a:gd name="T40" fmla="*/ 8 w 334"/>
                <a:gd name="T41" fmla="*/ 17 h 256"/>
                <a:gd name="T42" fmla="*/ 9 w 334"/>
                <a:gd name="T43" fmla="*/ 17 h 256"/>
                <a:gd name="T44" fmla="*/ 10 w 334"/>
                <a:gd name="T45" fmla="*/ 17 h 256"/>
                <a:gd name="T46" fmla="*/ 11 w 334"/>
                <a:gd name="T47" fmla="*/ 17 h 256"/>
                <a:gd name="T48" fmla="*/ 11 w 334"/>
                <a:gd name="T49" fmla="*/ 18 h 256"/>
                <a:gd name="T50" fmla="*/ 12 w 334"/>
                <a:gd name="T51" fmla="*/ 18 h 256"/>
                <a:gd name="T52" fmla="*/ 14 w 334"/>
                <a:gd name="T53" fmla="*/ 19 h 256"/>
                <a:gd name="T54" fmla="*/ 15 w 334"/>
                <a:gd name="T55" fmla="*/ 21 h 256"/>
                <a:gd name="T56" fmla="*/ 15 w 334"/>
                <a:gd name="T57" fmla="*/ 22 h 256"/>
                <a:gd name="T58" fmla="*/ 16 w 334"/>
                <a:gd name="T59" fmla="*/ 22 h 256"/>
                <a:gd name="T60" fmla="*/ 17 w 334"/>
                <a:gd name="T61" fmla="*/ 21 h 256"/>
                <a:gd name="T62" fmla="*/ 18 w 334"/>
                <a:gd name="T63" fmla="*/ 19 h 256"/>
                <a:gd name="T64" fmla="*/ 20 w 334"/>
                <a:gd name="T65" fmla="*/ 19 h 256"/>
                <a:gd name="T66" fmla="*/ 22 w 334"/>
                <a:gd name="T67" fmla="*/ 19 h 256"/>
                <a:gd name="T68" fmla="*/ 24 w 334"/>
                <a:gd name="T69" fmla="*/ 19 h 256"/>
                <a:gd name="T70" fmla="*/ 25 w 334"/>
                <a:gd name="T71" fmla="*/ 20 h 256"/>
                <a:gd name="T72" fmla="*/ 28 w 334"/>
                <a:gd name="T73" fmla="*/ 21 h 256"/>
                <a:gd name="T74" fmla="*/ 27 w 334"/>
                <a:gd name="T75" fmla="*/ 21 h 256"/>
                <a:gd name="T76" fmla="*/ 26 w 334"/>
                <a:gd name="T77" fmla="*/ 19 h 256"/>
                <a:gd name="T78" fmla="*/ 26 w 334"/>
                <a:gd name="T79" fmla="*/ 18 h 256"/>
                <a:gd name="T80" fmla="*/ 25 w 334"/>
                <a:gd name="T81" fmla="*/ 17 h 256"/>
                <a:gd name="T82" fmla="*/ 25 w 334"/>
                <a:gd name="T83" fmla="*/ 15 h 256"/>
                <a:gd name="T84" fmla="*/ 25 w 334"/>
                <a:gd name="T85" fmla="*/ 13 h 256"/>
                <a:gd name="T86" fmla="*/ 26 w 334"/>
                <a:gd name="T87" fmla="*/ 11 h 256"/>
                <a:gd name="T88" fmla="*/ 27 w 334"/>
                <a:gd name="T89" fmla="*/ 10 h 256"/>
                <a:gd name="T90" fmla="*/ 25 w 334"/>
                <a:gd name="T91" fmla="*/ 9 h 256"/>
                <a:gd name="T92" fmla="*/ 24 w 334"/>
                <a:gd name="T93" fmla="*/ 9 h 256"/>
                <a:gd name="T94" fmla="*/ 23 w 334"/>
                <a:gd name="T95" fmla="*/ 8 h 256"/>
                <a:gd name="T96" fmla="*/ 22 w 334"/>
                <a:gd name="T97" fmla="*/ 8 h 256"/>
                <a:gd name="T98" fmla="*/ 21 w 334"/>
                <a:gd name="T99" fmla="*/ 7 h 256"/>
                <a:gd name="T100" fmla="*/ 20 w 334"/>
                <a:gd name="T101" fmla="*/ 5 h 256"/>
                <a:gd name="T102" fmla="*/ 19 w 334"/>
                <a:gd name="T103" fmla="*/ 4 h 256"/>
                <a:gd name="T104" fmla="*/ 19 w 334"/>
                <a:gd name="T105" fmla="*/ 4 h 256"/>
                <a:gd name="T106" fmla="*/ 18 w 334"/>
                <a:gd name="T107" fmla="*/ 4 h 256"/>
                <a:gd name="T108" fmla="*/ 18 w 334"/>
                <a:gd name="T109" fmla="*/ 4 h 256"/>
                <a:gd name="T110" fmla="*/ 17 w 334"/>
                <a:gd name="T111" fmla="*/ 4 h 256"/>
                <a:gd name="T112" fmla="*/ 16 w 334"/>
                <a:gd name="T113" fmla="*/ 4 h 256"/>
                <a:gd name="T114" fmla="*/ 16 w 334"/>
                <a:gd name="T115" fmla="*/ 4 h 256"/>
                <a:gd name="T116" fmla="*/ 15 w 334"/>
                <a:gd name="T117" fmla="*/ 4 h 256"/>
                <a:gd name="T118" fmla="*/ 14 w 334"/>
                <a:gd name="T119" fmla="*/ 4 h 256"/>
                <a:gd name="T120" fmla="*/ 13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0" name="Freeform 587"/>
            <p:cNvSpPr>
              <a:spLocks/>
            </p:cNvSpPr>
            <p:nvPr/>
          </p:nvSpPr>
          <p:spPr bwMode="auto">
            <a:xfrm>
              <a:off x="4405" y="1083"/>
              <a:ext cx="257" cy="314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1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2" name="Freeform 589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3" name="Freeform 590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4" name="Freeform 591"/>
            <p:cNvSpPr>
              <a:spLocks/>
            </p:cNvSpPr>
            <p:nvPr/>
          </p:nvSpPr>
          <p:spPr bwMode="auto">
            <a:xfrm>
              <a:off x="4334" y="1293"/>
              <a:ext cx="25" cy="24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5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6" name="Freeform 593"/>
            <p:cNvSpPr>
              <a:spLocks/>
            </p:cNvSpPr>
            <p:nvPr/>
          </p:nvSpPr>
          <p:spPr bwMode="auto">
            <a:xfrm>
              <a:off x="4325" y="1357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7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8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39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0" name="Freeform 597"/>
            <p:cNvSpPr>
              <a:spLocks/>
            </p:cNvSpPr>
            <p:nvPr/>
          </p:nvSpPr>
          <p:spPr bwMode="auto">
            <a:xfrm>
              <a:off x="4343" y="1384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1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2" name="Freeform 599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3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4" name="Freeform 601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5" name="Freeform 602"/>
            <p:cNvSpPr>
              <a:spLocks/>
            </p:cNvSpPr>
            <p:nvPr/>
          </p:nvSpPr>
          <p:spPr bwMode="auto">
            <a:xfrm>
              <a:off x="4336" y="1258"/>
              <a:ext cx="15" cy="25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6" name="Freeform 603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7" name="Freeform 604"/>
            <p:cNvSpPr>
              <a:spLocks/>
            </p:cNvSpPr>
            <p:nvPr/>
          </p:nvSpPr>
          <p:spPr bwMode="auto">
            <a:xfrm>
              <a:off x="4403" y="1433"/>
              <a:ext cx="215" cy="178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8" name="Freeform 605"/>
            <p:cNvSpPr>
              <a:spLocks/>
            </p:cNvSpPr>
            <p:nvPr/>
          </p:nvSpPr>
          <p:spPr bwMode="auto">
            <a:xfrm>
              <a:off x="4290" y="1455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49" name="Freeform 606"/>
            <p:cNvSpPr>
              <a:spLocks/>
            </p:cNvSpPr>
            <p:nvPr/>
          </p:nvSpPr>
          <p:spPr bwMode="auto">
            <a:xfrm>
              <a:off x="4439" y="1134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0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1" name="Freeform 608"/>
            <p:cNvSpPr>
              <a:spLocks/>
            </p:cNvSpPr>
            <p:nvPr/>
          </p:nvSpPr>
          <p:spPr bwMode="auto">
            <a:xfrm>
              <a:off x="4587" y="1453"/>
              <a:ext cx="231" cy="179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2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3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4" name="Freeform 611"/>
            <p:cNvSpPr>
              <a:spLocks/>
            </p:cNvSpPr>
            <p:nvPr/>
          </p:nvSpPr>
          <p:spPr bwMode="auto">
            <a:xfrm>
              <a:off x="3322" y="2221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5" name="Freeform 612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6" name="Freeform 613"/>
            <p:cNvSpPr>
              <a:spLocks/>
            </p:cNvSpPr>
            <p:nvPr/>
          </p:nvSpPr>
          <p:spPr bwMode="auto">
            <a:xfrm>
              <a:off x="3339" y="2267"/>
              <a:ext cx="124" cy="159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7" name="Freeform 614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8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59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0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1" name="Freeform 618"/>
            <p:cNvSpPr>
              <a:spLocks/>
            </p:cNvSpPr>
            <p:nvPr/>
          </p:nvSpPr>
          <p:spPr bwMode="auto">
            <a:xfrm>
              <a:off x="3643" y="2170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2" name="Freeform 619"/>
            <p:cNvSpPr>
              <a:spLocks/>
            </p:cNvSpPr>
            <p:nvPr/>
          </p:nvSpPr>
          <p:spPr bwMode="auto">
            <a:xfrm>
              <a:off x="3497" y="2188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3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4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5" name="Freeform 622"/>
            <p:cNvSpPr>
              <a:spLocks/>
            </p:cNvSpPr>
            <p:nvPr/>
          </p:nvSpPr>
          <p:spPr bwMode="auto">
            <a:xfrm>
              <a:off x="3635" y="2119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6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7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8" name="Freeform 625"/>
            <p:cNvSpPr>
              <a:spLocks/>
            </p:cNvSpPr>
            <p:nvPr/>
          </p:nvSpPr>
          <p:spPr bwMode="auto">
            <a:xfrm>
              <a:off x="3582" y="2093"/>
              <a:ext cx="20" cy="22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69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0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1" name="Freeform 628"/>
            <p:cNvSpPr>
              <a:spLocks/>
            </p:cNvSpPr>
            <p:nvPr/>
          </p:nvSpPr>
          <p:spPr bwMode="auto">
            <a:xfrm>
              <a:off x="4292" y="1980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2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3" name="Freeform 630"/>
            <p:cNvSpPr>
              <a:spLocks/>
            </p:cNvSpPr>
            <p:nvPr/>
          </p:nvSpPr>
          <p:spPr bwMode="auto">
            <a:xfrm>
              <a:off x="3853" y="1698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4" name="Freeform 631"/>
            <p:cNvSpPr>
              <a:spLocks/>
            </p:cNvSpPr>
            <p:nvPr/>
          </p:nvSpPr>
          <p:spPr bwMode="auto">
            <a:xfrm>
              <a:off x="4003" y="2009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5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6" name="Freeform 633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7" name="Freeform 634"/>
            <p:cNvSpPr>
              <a:spLocks/>
            </p:cNvSpPr>
            <p:nvPr/>
          </p:nvSpPr>
          <p:spPr bwMode="auto">
            <a:xfrm>
              <a:off x="4405" y="2042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8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79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0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1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2" name="Freeform 639"/>
            <p:cNvSpPr>
              <a:spLocks/>
            </p:cNvSpPr>
            <p:nvPr/>
          </p:nvSpPr>
          <p:spPr bwMode="auto">
            <a:xfrm>
              <a:off x="4432" y="2030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3" name="Freeform 640"/>
            <p:cNvSpPr>
              <a:spLocks/>
            </p:cNvSpPr>
            <p:nvPr/>
          </p:nvSpPr>
          <p:spPr bwMode="auto">
            <a:xfrm>
              <a:off x="4397" y="1986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4" name="Freeform 641"/>
            <p:cNvSpPr>
              <a:spLocks/>
            </p:cNvSpPr>
            <p:nvPr/>
          </p:nvSpPr>
          <p:spPr bwMode="auto">
            <a:xfrm>
              <a:off x="4351" y="2003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5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6" name="Freeform 643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7" name="Freeform 644"/>
            <p:cNvSpPr>
              <a:spLocks/>
            </p:cNvSpPr>
            <p:nvPr/>
          </p:nvSpPr>
          <p:spPr bwMode="auto">
            <a:xfrm>
              <a:off x="4436" y="2095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8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89" name="Freeform 646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90" name="Freeform 647"/>
            <p:cNvSpPr>
              <a:spLocks/>
            </p:cNvSpPr>
            <p:nvPr/>
          </p:nvSpPr>
          <p:spPr bwMode="auto">
            <a:xfrm>
              <a:off x="3910" y="1947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91" name="Freeform 648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92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93" name="Freeform 650"/>
            <p:cNvSpPr>
              <a:spLocks/>
            </p:cNvSpPr>
            <p:nvPr/>
          </p:nvSpPr>
          <p:spPr bwMode="auto">
            <a:xfrm>
              <a:off x="4048" y="2016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94" name="Freeform 651"/>
            <p:cNvSpPr>
              <a:spLocks/>
            </p:cNvSpPr>
            <p:nvPr/>
          </p:nvSpPr>
          <p:spPr bwMode="auto">
            <a:xfrm>
              <a:off x="4459" y="1656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7495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sp>
        <p:nvSpPr>
          <p:cNvPr id="655" name="Rectangle 8"/>
          <p:cNvSpPr>
            <a:spLocks noChangeArrowheads="1"/>
          </p:cNvSpPr>
          <p:nvPr/>
        </p:nvSpPr>
        <p:spPr bwMode="auto">
          <a:xfrm>
            <a:off x="4267200" y="838200"/>
            <a:ext cx="685800" cy="4618038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eaLnBrk="0" hangingPunct="0">
              <a:defRPr/>
            </a:pPr>
            <a:endParaRPr lang="en-US" altLang="en-US">
              <a:solidFill>
                <a:srgbClr val="000000"/>
              </a:solidFill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990600" y="6035675"/>
            <a:ext cx="1160463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280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in </a:t>
            </a:r>
            <a:r>
              <a:rPr lang="en-US" sz="2800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endParaRPr lang="en-US" sz="280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140200" y="5989638"/>
            <a:ext cx="1574800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in thường</a:t>
            </a:r>
          </a:p>
        </p:txBody>
      </p:sp>
      <p:sp>
        <p:nvSpPr>
          <p:cNvPr id="7" name="Rectangle 6"/>
          <p:cNvSpPr/>
          <p:nvPr/>
        </p:nvSpPr>
        <p:spPr>
          <a:xfrm>
            <a:off x="6753225" y="5988050"/>
            <a:ext cx="1831975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viết thường</a:t>
            </a: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352425" y="0"/>
            <a:ext cx="2438400" cy="6246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  <a:defRPr/>
            </a:pPr>
            <a:r>
              <a:rPr lang="en-US" altLang="en-US" sz="40000" b="1" dirty="0" smtClean="0">
                <a:solidFill>
                  <a:srgbClr val="0000CC"/>
                </a:solidFill>
                <a:latin typeface=".VnAvant" pitchFamily="34" charset="0"/>
                <a:cs typeface="+mn-cs"/>
              </a:rPr>
              <a:t>L</a:t>
            </a:r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3976688" y="0"/>
            <a:ext cx="1738312" cy="624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 sz="40000" b="1">
                <a:solidFill>
                  <a:srgbClr val="FF0000"/>
                </a:solidFill>
                <a:latin typeface=".VnAvant" pitchFamily="34" charset="0"/>
              </a:rPr>
              <a:t>l</a:t>
            </a:r>
            <a:endParaRPr lang="vi-VN" altLang="en-US" sz="40000" b="1">
              <a:solidFill>
                <a:srgbClr val="FF0000"/>
              </a:solidFill>
            </a:endParaRPr>
          </a:p>
        </p:txBody>
      </p:sp>
      <p:pic>
        <p:nvPicPr>
          <p:cNvPr id="11" name="Picture 1" descr="ll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08800" y="1371600"/>
            <a:ext cx="1135063" cy="3668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ADD32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9" grpId="0"/>
      <p:bldP spid="1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/>
          <p:cNvSpPr/>
          <p:nvPr/>
        </p:nvSpPr>
        <p:spPr>
          <a:xfrm>
            <a:off x="4535488" y="5394325"/>
            <a:ext cx="779462" cy="28003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sz="8800" b="1" dirty="0">
                <a:ln w="0"/>
                <a:solidFill>
                  <a:srgbClr val="00FF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9" name="Rectangle 8"/>
          <p:cNvSpPr/>
          <p:nvPr/>
        </p:nvSpPr>
        <p:spPr>
          <a:xfrm>
            <a:off x="1028700" y="5562600"/>
            <a:ext cx="779463" cy="14462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15" name="Rectangle 14"/>
          <p:cNvSpPr/>
          <p:nvPr/>
        </p:nvSpPr>
        <p:spPr>
          <a:xfrm>
            <a:off x="3444875" y="5402263"/>
            <a:ext cx="779463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</a:t>
            </a:r>
            <a:r>
              <a:rPr lang="en-US" sz="8800" b="1" dirty="0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1" name="Rectangle 20"/>
          <p:cNvSpPr/>
          <p:nvPr/>
        </p:nvSpPr>
        <p:spPr>
          <a:xfrm>
            <a:off x="5618163" y="5199063"/>
            <a:ext cx="779462" cy="144621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2" name="Rectangle 21"/>
          <p:cNvSpPr/>
          <p:nvPr/>
        </p:nvSpPr>
        <p:spPr>
          <a:xfrm>
            <a:off x="6681788" y="5457825"/>
            <a:ext cx="779462" cy="28003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 dirty="0">
                <a:ln w="0"/>
                <a:solidFill>
                  <a:srgbClr val="FF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sz="8800" b="1" dirty="0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pic>
        <p:nvPicPr>
          <p:cNvPr id="5137" name="Picture 4" descr="Ảnh đẹp: Top hình ảnh hoa lan tím đẹp nhất mà bạn chưa biết - Thư Viện Ảnh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400" y="0"/>
            <a:ext cx="9169400" cy="555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" name="Rectangle 19"/>
          <p:cNvSpPr/>
          <p:nvPr/>
        </p:nvSpPr>
        <p:spPr>
          <a:xfrm>
            <a:off x="6694488" y="5448300"/>
            <a:ext cx="779462" cy="28003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8800" b="1" dirty="0">
                <a:ln w="0"/>
                <a:solidFill>
                  <a:srgbClr val="0070C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-US" sz="8800" b="1" dirty="0">
                <a:ln w="0"/>
                <a:solidFill>
                  <a:srgbClr val="000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6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3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1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+0.2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78">
                                          <p:stCondLst>
                                            <p:cond delay="182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0.25,0.07;0.50,0.2;0.75,0.467;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5000">
                                          <p:val>
                                            <p:strVal val="ppt_y+0.026"/>
                                          </p:val>
                                        </p:tav>
                                        <p:tav tm="10000">
                                          <p:val>
                                            <p:strVal val="ppt_y+0.052"/>
                                          </p:val>
                                        </p:tav>
                                        <p:tav tm="15000">
                                          <p:val>
                                            <p:strVal val="ppt_y+0.078"/>
                                          </p:val>
                                        </p:tav>
                                        <p:tav tm="20000">
                                          <p:val>
                                            <p:strVal val="ppt_y+0.103"/>
                                          </p:val>
                                        </p:tav>
                                        <p:tav tm="30000">
                                          <p:val>
                                            <p:strVal val="ppt_y+0.151"/>
                                          </p:val>
                                        </p:tav>
                                        <p:tav tm="40000">
                                          <p:val>
                                            <p:strVal val="ppt_y+0.196"/>
                                          </p:val>
                                        </p:tav>
                                        <p:tav tm="50000">
                                          <p:val>
                                            <p:strVal val="ppt_y+0.236"/>
                                          </p:val>
                                        </p:tav>
                                        <p:tav tm="60000">
                                          <p:val>
                                            <p:strVal val="ppt_y+0.270"/>
                                          </p:val>
                                        </p:tav>
                                        <p:tav tm="70000">
                                          <p:val>
                                            <p:strVal val="ppt_y+0.297"/>
                                          </p:val>
                                        </p:tav>
                                        <p:tav tm="80000">
                                          <p:val>
                                            <p:strVal val="ppt_y+0.317"/>
                                          </p:val>
                                        </p:tav>
                                        <p:tav tm="90000">
                                          <p:val>
                                            <p:strVal val="ppt_y+0.329"/>
                                          </p:val>
                                        </p:tav>
                                        <p:tav tm="100000">
                                          <p:val>
                                            <p:strVal val="ppt_y+0.33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111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106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9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65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3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37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35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3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22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11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2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3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4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50000">
                                          <p:val>
                                            <p:strVal val="ppt_y-0.0123"/>
                                          </p:val>
                                        </p:tav>
                                        <p:tav tm="60000">
                                          <p:val>
                                            <p:strVal val="ppt_y-0.012"/>
                                          </p:val>
                                        </p:tav>
                                        <p:tav tm="70000">
                                          <p:val>
                                            <p:strVal val="ppt_y-0.010"/>
                                          </p:val>
                                        </p:tav>
                                        <p:tav tm="80000">
                                          <p:val>
                                            <p:strVal val="ppt_y-0.007"/>
                                          </p:val>
                                        </p:tav>
                                        <p:tav tm="90000">
                                          <p:val>
                                            <p:strVal val="ppt_y-0.004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80" accel="50000">
                                          <p:stCondLst>
                                            <p:cond delay="182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+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2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4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5" grpId="0"/>
      <p:bldP spid="15" grpId="1"/>
      <p:bldP spid="22" grpId="0"/>
      <p:bldP spid="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-46038" y="-20638"/>
            <a:ext cx="9190038" cy="685800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 altLang="en-US">
              <a:solidFill>
                <a:srgbClr val="000000"/>
              </a:solidFill>
              <a:cs typeface="+mn-cs"/>
            </a:endParaRPr>
          </a:p>
        </p:txBody>
      </p:sp>
      <p:grpSp>
        <p:nvGrpSpPr>
          <p:cNvPr id="76803" name="Group 5"/>
          <p:cNvGrpSpPr>
            <a:grpSpLocks/>
          </p:cNvGrpSpPr>
          <p:nvPr/>
        </p:nvGrpSpPr>
        <p:grpSpPr bwMode="auto">
          <a:xfrm rot="5400000">
            <a:off x="-31750" y="3857625"/>
            <a:ext cx="2971800" cy="3048000"/>
            <a:chOff x="2640" y="432"/>
            <a:chExt cx="2208" cy="2024"/>
          </a:xfrm>
        </p:grpSpPr>
        <p:sp>
          <p:nvSpPr>
            <p:cNvPr id="12617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18" name="Freeform 7"/>
            <p:cNvSpPr>
              <a:spLocks/>
            </p:cNvSpPr>
            <p:nvPr/>
          </p:nvSpPr>
          <p:spPr bwMode="auto">
            <a:xfrm>
              <a:off x="3683" y="2093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19" name="Freeform 8"/>
            <p:cNvSpPr>
              <a:spLocks/>
            </p:cNvSpPr>
            <p:nvPr/>
          </p:nvSpPr>
          <p:spPr bwMode="auto">
            <a:xfrm>
              <a:off x="4353" y="1021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0" name="Freeform 9"/>
            <p:cNvSpPr>
              <a:spLocks/>
            </p:cNvSpPr>
            <p:nvPr/>
          </p:nvSpPr>
          <p:spPr bwMode="auto">
            <a:xfrm>
              <a:off x="4317" y="1061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1" name="Freeform 10"/>
            <p:cNvSpPr>
              <a:spLocks/>
            </p:cNvSpPr>
            <p:nvPr/>
          </p:nvSpPr>
          <p:spPr bwMode="auto">
            <a:xfrm>
              <a:off x="4313" y="1077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2" name="Freeform 11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3" name="Freeform 12"/>
            <p:cNvSpPr>
              <a:spLocks/>
            </p:cNvSpPr>
            <p:nvPr/>
          </p:nvSpPr>
          <p:spPr bwMode="auto">
            <a:xfrm>
              <a:off x="4346" y="1149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4" name="Freeform 13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5" name="Freeform 14"/>
            <p:cNvSpPr>
              <a:spLocks/>
            </p:cNvSpPr>
            <p:nvPr/>
          </p:nvSpPr>
          <p:spPr bwMode="auto">
            <a:xfrm>
              <a:off x="4397" y="1262"/>
              <a:ext cx="40" cy="18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6" name="Freeform 15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7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8" name="Freeform 17"/>
            <p:cNvSpPr>
              <a:spLocks/>
            </p:cNvSpPr>
            <p:nvPr/>
          </p:nvSpPr>
          <p:spPr bwMode="auto">
            <a:xfrm>
              <a:off x="4350" y="1177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29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0" name="Freeform 19"/>
            <p:cNvSpPr>
              <a:spLocks/>
            </p:cNvSpPr>
            <p:nvPr/>
          </p:nvSpPr>
          <p:spPr bwMode="auto">
            <a:xfrm>
              <a:off x="4395" y="1242"/>
              <a:ext cx="48" cy="14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1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2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3" name="Freeform 22"/>
            <p:cNvSpPr>
              <a:spLocks/>
            </p:cNvSpPr>
            <p:nvPr/>
          </p:nvSpPr>
          <p:spPr bwMode="auto">
            <a:xfrm>
              <a:off x="4329" y="982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4" name="Freeform 23"/>
            <p:cNvSpPr>
              <a:spLocks/>
            </p:cNvSpPr>
            <p:nvPr/>
          </p:nvSpPr>
          <p:spPr bwMode="auto">
            <a:xfrm>
              <a:off x="4438" y="1238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5" name="Freeform 24"/>
            <p:cNvSpPr>
              <a:spLocks/>
            </p:cNvSpPr>
            <p:nvPr/>
          </p:nvSpPr>
          <p:spPr bwMode="auto">
            <a:xfrm>
              <a:off x="4429" y="1272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6" name="Freeform 25"/>
            <p:cNvSpPr>
              <a:spLocks/>
            </p:cNvSpPr>
            <p:nvPr/>
          </p:nvSpPr>
          <p:spPr bwMode="auto">
            <a:xfrm>
              <a:off x="4445" y="1216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7" name="Freeform 26"/>
            <p:cNvSpPr>
              <a:spLocks/>
            </p:cNvSpPr>
            <p:nvPr/>
          </p:nvSpPr>
          <p:spPr bwMode="auto">
            <a:xfrm>
              <a:off x="4445" y="1193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8" name="Freeform 27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39" name="Freeform 28"/>
            <p:cNvSpPr>
              <a:spLocks/>
            </p:cNvSpPr>
            <p:nvPr/>
          </p:nvSpPr>
          <p:spPr bwMode="auto">
            <a:xfrm>
              <a:off x="4439" y="1135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0" name="Freeform 29"/>
            <p:cNvSpPr>
              <a:spLocks/>
            </p:cNvSpPr>
            <p:nvPr/>
          </p:nvSpPr>
          <p:spPr bwMode="auto">
            <a:xfrm>
              <a:off x="4430" y="1098"/>
              <a:ext cx="58" cy="44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1" name="Freeform 30"/>
            <p:cNvSpPr>
              <a:spLocks/>
            </p:cNvSpPr>
            <p:nvPr/>
          </p:nvSpPr>
          <p:spPr bwMode="auto">
            <a:xfrm>
              <a:off x="4420" y="1063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2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3" name="Freeform 32"/>
            <p:cNvSpPr>
              <a:spLocks/>
            </p:cNvSpPr>
            <p:nvPr/>
          </p:nvSpPr>
          <p:spPr bwMode="auto">
            <a:xfrm>
              <a:off x="4402" y="1008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4" name="Freeform 33"/>
            <p:cNvSpPr>
              <a:spLocks/>
            </p:cNvSpPr>
            <p:nvPr/>
          </p:nvSpPr>
          <p:spPr bwMode="auto">
            <a:xfrm>
              <a:off x="4383" y="986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5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6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7" name="Freeform 36"/>
            <p:cNvSpPr>
              <a:spLocks/>
            </p:cNvSpPr>
            <p:nvPr/>
          </p:nvSpPr>
          <p:spPr bwMode="auto">
            <a:xfrm>
              <a:off x="4445" y="851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8" name="Freeform 37"/>
            <p:cNvSpPr>
              <a:spLocks/>
            </p:cNvSpPr>
            <p:nvPr/>
          </p:nvSpPr>
          <p:spPr bwMode="auto">
            <a:xfrm>
              <a:off x="4448" y="891"/>
              <a:ext cx="68" cy="56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49" name="Freeform 38"/>
            <p:cNvSpPr>
              <a:spLocks/>
            </p:cNvSpPr>
            <p:nvPr/>
          </p:nvSpPr>
          <p:spPr bwMode="auto">
            <a:xfrm>
              <a:off x="4453" y="956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0" name="Freeform 39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1" name="Freeform 40"/>
            <p:cNvSpPr>
              <a:spLocks/>
            </p:cNvSpPr>
            <p:nvPr/>
          </p:nvSpPr>
          <p:spPr bwMode="auto">
            <a:xfrm>
              <a:off x="4484" y="1056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2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3" name="Freeform 42"/>
            <p:cNvSpPr>
              <a:spLocks/>
            </p:cNvSpPr>
            <p:nvPr/>
          </p:nvSpPr>
          <p:spPr bwMode="auto">
            <a:xfrm>
              <a:off x="4445" y="830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4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5" name="Freeform 44"/>
            <p:cNvSpPr>
              <a:spLocks/>
            </p:cNvSpPr>
            <p:nvPr/>
          </p:nvSpPr>
          <p:spPr bwMode="auto">
            <a:xfrm>
              <a:off x="4448" y="932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6" name="Freeform 45"/>
            <p:cNvSpPr>
              <a:spLocks/>
            </p:cNvSpPr>
            <p:nvPr/>
          </p:nvSpPr>
          <p:spPr bwMode="auto">
            <a:xfrm>
              <a:off x="4469" y="1021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7" name="Freeform 46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8" name="Freeform 47"/>
            <p:cNvSpPr>
              <a:spLocks/>
            </p:cNvSpPr>
            <p:nvPr/>
          </p:nvSpPr>
          <p:spPr bwMode="auto">
            <a:xfrm>
              <a:off x="4390" y="786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59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0" name="Freeform 49"/>
            <p:cNvSpPr>
              <a:spLocks/>
            </p:cNvSpPr>
            <p:nvPr/>
          </p:nvSpPr>
          <p:spPr bwMode="auto">
            <a:xfrm>
              <a:off x="4383" y="854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1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2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3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4" name="Freeform 53"/>
            <p:cNvSpPr>
              <a:spLocks/>
            </p:cNvSpPr>
            <p:nvPr/>
          </p:nvSpPr>
          <p:spPr bwMode="auto">
            <a:xfrm>
              <a:off x="4420" y="1020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5" name="Freeform 54"/>
            <p:cNvSpPr>
              <a:spLocks/>
            </p:cNvSpPr>
            <p:nvPr/>
          </p:nvSpPr>
          <p:spPr bwMode="auto">
            <a:xfrm>
              <a:off x="4427" y="1047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6" name="Freeform 55"/>
            <p:cNvSpPr>
              <a:spLocks/>
            </p:cNvSpPr>
            <p:nvPr/>
          </p:nvSpPr>
          <p:spPr bwMode="auto">
            <a:xfrm>
              <a:off x="4441" y="1069"/>
              <a:ext cx="44" cy="16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7" name="Freeform 56"/>
            <p:cNvSpPr>
              <a:spLocks/>
            </p:cNvSpPr>
            <p:nvPr/>
          </p:nvSpPr>
          <p:spPr bwMode="auto">
            <a:xfrm>
              <a:off x="4445" y="1086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8" name="Freeform 57"/>
            <p:cNvSpPr>
              <a:spLocks/>
            </p:cNvSpPr>
            <p:nvPr/>
          </p:nvSpPr>
          <p:spPr bwMode="auto">
            <a:xfrm>
              <a:off x="4402" y="755"/>
              <a:ext cx="46" cy="76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69" name="Freeform 58"/>
            <p:cNvSpPr>
              <a:spLocks/>
            </p:cNvSpPr>
            <p:nvPr/>
          </p:nvSpPr>
          <p:spPr bwMode="auto">
            <a:xfrm>
              <a:off x="4425" y="746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0" name="Freeform 59"/>
            <p:cNvSpPr>
              <a:spLocks/>
            </p:cNvSpPr>
            <p:nvPr/>
          </p:nvSpPr>
          <p:spPr bwMode="auto">
            <a:xfrm>
              <a:off x="4580" y="949"/>
              <a:ext cx="84" cy="291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1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2" name="Freeform 61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3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4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5" name="Freeform 64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6" name="Freeform 65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7" name="Freeform 66"/>
            <p:cNvSpPr>
              <a:spLocks/>
            </p:cNvSpPr>
            <p:nvPr/>
          </p:nvSpPr>
          <p:spPr bwMode="auto">
            <a:xfrm>
              <a:off x="4546" y="1216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8" name="Freeform 67"/>
            <p:cNvSpPr>
              <a:spLocks/>
            </p:cNvSpPr>
            <p:nvPr/>
          </p:nvSpPr>
          <p:spPr bwMode="auto">
            <a:xfrm>
              <a:off x="4587" y="990"/>
              <a:ext cx="73" cy="66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79" name="Freeform 68"/>
            <p:cNvSpPr>
              <a:spLocks/>
            </p:cNvSpPr>
            <p:nvPr/>
          </p:nvSpPr>
          <p:spPr bwMode="auto">
            <a:xfrm>
              <a:off x="4573" y="1037"/>
              <a:ext cx="84" cy="69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0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1" name="Freeform 70"/>
            <p:cNvSpPr>
              <a:spLocks/>
            </p:cNvSpPr>
            <p:nvPr/>
          </p:nvSpPr>
          <p:spPr bwMode="auto">
            <a:xfrm>
              <a:off x="4557" y="1160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2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3" name="Freeform 72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4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5" name="Freeform 74"/>
            <p:cNvSpPr>
              <a:spLocks/>
            </p:cNvSpPr>
            <p:nvPr/>
          </p:nvSpPr>
          <p:spPr bwMode="auto">
            <a:xfrm>
              <a:off x="4650" y="932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6" name="Freeform 75"/>
            <p:cNvSpPr>
              <a:spLocks/>
            </p:cNvSpPr>
            <p:nvPr/>
          </p:nvSpPr>
          <p:spPr bwMode="auto">
            <a:xfrm>
              <a:off x="4616" y="1206"/>
              <a:ext cx="58" cy="16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7" name="Freeform 76"/>
            <p:cNvSpPr>
              <a:spLocks/>
            </p:cNvSpPr>
            <p:nvPr/>
          </p:nvSpPr>
          <p:spPr bwMode="auto">
            <a:xfrm>
              <a:off x="4604" y="1217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8" name="Freeform 77"/>
            <p:cNvSpPr>
              <a:spLocks/>
            </p:cNvSpPr>
            <p:nvPr/>
          </p:nvSpPr>
          <p:spPr bwMode="auto">
            <a:xfrm>
              <a:off x="4618" y="1182"/>
              <a:ext cx="58" cy="15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89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0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1" name="Freeform 80"/>
            <p:cNvSpPr>
              <a:spLocks/>
            </p:cNvSpPr>
            <p:nvPr/>
          </p:nvSpPr>
          <p:spPr bwMode="auto">
            <a:xfrm>
              <a:off x="4646" y="1116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2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3" name="Freeform 82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4" name="Freeform 83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5" name="Freeform 84"/>
            <p:cNvSpPr>
              <a:spLocks/>
            </p:cNvSpPr>
            <p:nvPr/>
          </p:nvSpPr>
          <p:spPr bwMode="auto">
            <a:xfrm>
              <a:off x="4653" y="966"/>
              <a:ext cx="63" cy="59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6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7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8" name="Freeform 87"/>
            <p:cNvSpPr>
              <a:spLocks/>
            </p:cNvSpPr>
            <p:nvPr/>
          </p:nvSpPr>
          <p:spPr bwMode="auto">
            <a:xfrm>
              <a:off x="4531" y="670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99" name="Freeform 88"/>
            <p:cNvSpPr>
              <a:spLocks/>
            </p:cNvSpPr>
            <p:nvPr/>
          </p:nvSpPr>
          <p:spPr bwMode="auto">
            <a:xfrm>
              <a:off x="4530" y="689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0" name="Freeform 89"/>
            <p:cNvSpPr>
              <a:spLocks/>
            </p:cNvSpPr>
            <p:nvPr/>
          </p:nvSpPr>
          <p:spPr bwMode="auto">
            <a:xfrm>
              <a:off x="4515" y="730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1" name="Freeform 90"/>
            <p:cNvSpPr>
              <a:spLocks/>
            </p:cNvSpPr>
            <p:nvPr/>
          </p:nvSpPr>
          <p:spPr bwMode="auto">
            <a:xfrm>
              <a:off x="4502" y="775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2" name="Freeform 91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3" name="Freeform 92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4" name="Freeform 93"/>
            <p:cNvSpPr>
              <a:spLocks/>
            </p:cNvSpPr>
            <p:nvPr/>
          </p:nvSpPr>
          <p:spPr bwMode="auto">
            <a:xfrm>
              <a:off x="4511" y="872"/>
              <a:ext cx="45" cy="43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5" name="Freeform 94"/>
            <p:cNvSpPr>
              <a:spLocks/>
            </p:cNvSpPr>
            <p:nvPr/>
          </p:nvSpPr>
          <p:spPr bwMode="auto">
            <a:xfrm>
              <a:off x="4515" y="902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6" name="Freeform 95"/>
            <p:cNvSpPr>
              <a:spLocks/>
            </p:cNvSpPr>
            <p:nvPr/>
          </p:nvSpPr>
          <p:spPr bwMode="auto">
            <a:xfrm>
              <a:off x="4541" y="649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7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8" name="Freeform 97"/>
            <p:cNvSpPr>
              <a:spLocks/>
            </p:cNvSpPr>
            <p:nvPr/>
          </p:nvSpPr>
          <p:spPr bwMode="auto">
            <a:xfrm>
              <a:off x="4566" y="629"/>
              <a:ext cx="9" cy="46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09" name="Freeform 98"/>
            <p:cNvSpPr>
              <a:spLocks/>
            </p:cNvSpPr>
            <p:nvPr/>
          </p:nvSpPr>
          <p:spPr bwMode="auto">
            <a:xfrm>
              <a:off x="4585" y="659"/>
              <a:ext cx="37" cy="41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0" name="Freeform 99"/>
            <p:cNvSpPr>
              <a:spLocks/>
            </p:cNvSpPr>
            <p:nvPr/>
          </p:nvSpPr>
          <p:spPr bwMode="auto">
            <a:xfrm>
              <a:off x="4552" y="912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1" name="Freeform 100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2" name="Freeform 101"/>
            <p:cNvSpPr>
              <a:spLocks/>
            </p:cNvSpPr>
            <p:nvPr/>
          </p:nvSpPr>
          <p:spPr bwMode="auto">
            <a:xfrm>
              <a:off x="4573" y="884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3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4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5" name="Freeform 104"/>
            <p:cNvSpPr>
              <a:spLocks/>
            </p:cNvSpPr>
            <p:nvPr/>
          </p:nvSpPr>
          <p:spPr bwMode="auto">
            <a:xfrm>
              <a:off x="4592" y="749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6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7" name="Freeform 106"/>
            <p:cNvSpPr>
              <a:spLocks/>
            </p:cNvSpPr>
            <p:nvPr/>
          </p:nvSpPr>
          <p:spPr bwMode="auto">
            <a:xfrm>
              <a:off x="4596" y="774"/>
              <a:ext cx="65" cy="38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8" name="Freeform 107"/>
            <p:cNvSpPr>
              <a:spLocks/>
            </p:cNvSpPr>
            <p:nvPr/>
          </p:nvSpPr>
          <p:spPr bwMode="auto">
            <a:xfrm>
              <a:off x="4508" y="749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19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0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1" name="Freeform 110"/>
            <p:cNvSpPr>
              <a:spLocks/>
            </p:cNvSpPr>
            <p:nvPr/>
          </p:nvSpPr>
          <p:spPr bwMode="auto">
            <a:xfrm>
              <a:off x="4445" y="467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2" name="Freeform 111"/>
            <p:cNvSpPr>
              <a:spLocks/>
            </p:cNvSpPr>
            <p:nvPr/>
          </p:nvSpPr>
          <p:spPr bwMode="auto">
            <a:xfrm>
              <a:off x="4445" y="470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3" name="Freeform 112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4" name="Freeform 113"/>
            <p:cNvSpPr>
              <a:spLocks/>
            </p:cNvSpPr>
            <p:nvPr/>
          </p:nvSpPr>
          <p:spPr bwMode="auto">
            <a:xfrm>
              <a:off x="4430" y="518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5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6" name="Freeform 115"/>
            <p:cNvSpPr>
              <a:spLocks/>
            </p:cNvSpPr>
            <p:nvPr/>
          </p:nvSpPr>
          <p:spPr bwMode="auto">
            <a:xfrm>
              <a:off x="4427" y="580"/>
              <a:ext cx="63" cy="57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7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8" name="Freeform 117"/>
            <p:cNvSpPr>
              <a:spLocks/>
            </p:cNvSpPr>
            <p:nvPr/>
          </p:nvSpPr>
          <p:spPr bwMode="auto">
            <a:xfrm>
              <a:off x="4429" y="640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29" name="Freeform 118"/>
            <p:cNvSpPr>
              <a:spLocks/>
            </p:cNvSpPr>
            <p:nvPr/>
          </p:nvSpPr>
          <p:spPr bwMode="auto">
            <a:xfrm>
              <a:off x="4430" y="665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0" name="Freeform 119"/>
            <p:cNvSpPr>
              <a:spLocks/>
            </p:cNvSpPr>
            <p:nvPr/>
          </p:nvSpPr>
          <p:spPr bwMode="auto">
            <a:xfrm>
              <a:off x="4452" y="449"/>
              <a:ext cx="33" cy="32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1" name="Freeform 120"/>
            <p:cNvSpPr>
              <a:spLocks/>
            </p:cNvSpPr>
            <p:nvPr/>
          </p:nvSpPr>
          <p:spPr bwMode="auto">
            <a:xfrm>
              <a:off x="4487" y="446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2" name="Freeform 121"/>
            <p:cNvSpPr>
              <a:spLocks/>
            </p:cNvSpPr>
            <p:nvPr/>
          </p:nvSpPr>
          <p:spPr bwMode="auto">
            <a:xfrm>
              <a:off x="4474" y="435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3" name="Freeform 122"/>
            <p:cNvSpPr>
              <a:spLocks/>
            </p:cNvSpPr>
            <p:nvPr/>
          </p:nvSpPr>
          <p:spPr bwMode="auto">
            <a:xfrm>
              <a:off x="4492" y="458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4" name="Freeform 123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5" name="Freeform 124"/>
            <p:cNvSpPr>
              <a:spLocks/>
            </p:cNvSpPr>
            <p:nvPr/>
          </p:nvSpPr>
          <p:spPr bwMode="auto">
            <a:xfrm>
              <a:off x="4455" y="689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6" name="Freeform 125"/>
            <p:cNvSpPr>
              <a:spLocks/>
            </p:cNvSpPr>
            <p:nvPr/>
          </p:nvSpPr>
          <p:spPr bwMode="auto">
            <a:xfrm>
              <a:off x="4480" y="650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7" name="Freeform 126"/>
            <p:cNvSpPr>
              <a:spLocks/>
            </p:cNvSpPr>
            <p:nvPr/>
          </p:nvSpPr>
          <p:spPr bwMode="auto">
            <a:xfrm>
              <a:off x="4485" y="622"/>
              <a:ext cx="58" cy="16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8" name="Freeform 127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39" name="Freeform 128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0" name="Freeform 129"/>
            <p:cNvSpPr>
              <a:spLocks/>
            </p:cNvSpPr>
            <p:nvPr/>
          </p:nvSpPr>
          <p:spPr bwMode="auto">
            <a:xfrm>
              <a:off x="4492" y="477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1" name="Freeform 130"/>
            <p:cNvSpPr>
              <a:spLocks/>
            </p:cNvSpPr>
            <p:nvPr/>
          </p:nvSpPr>
          <p:spPr bwMode="auto">
            <a:xfrm>
              <a:off x="4499" y="558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2" name="Freeform 131"/>
            <p:cNvSpPr>
              <a:spLocks/>
            </p:cNvSpPr>
            <p:nvPr/>
          </p:nvSpPr>
          <p:spPr bwMode="auto">
            <a:xfrm>
              <a:off x="4425" y="535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3" name="Freeform 132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4" name="Freeform 133"/>
            <p:cNvSpPr>
              <a:spLocks/>
            </p:cNvSpPr>
            <p:nvPr/>
          </p:nvSpPr>
          <p:spPr bwMode="auto">
            <a:xfrm>
              <a:off x="4495" y="502"/>
              <a:ext cx="60" cy="38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5" name="Freeform 134"/>
            <p:cNvSpPr>
              <a:spLocks/>
            </p:cNvSpPr>
            <p:nvPr/>
          </p:nvSpPr>
          <p:spPr bwMode="auto">
            <a:xfrm>
              <a:off x="3227" y="2240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6" name="Freeform 135"/>
            <p:cNvSpPr>
              <a:spLocks/>
            </p:cNvSpPr>
            <p:nvPr/>
          </p:nvSpPr>
          <p:spPr bwMode="auto">
            <a:xfrm>
              <a:off x="3267" y="2290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7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8" name="Freeform 137"/>
            <p:cNvSpPr>
              <a:spLocks/>
            </p:cNvSpPr>
            <p:nvPr/>
          </p:nvSpPr>
          <p:spPr bwMode="auto">
            <a:xfrm>
              <a:off x="3326" y="2257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49" name="Freeform 138"/>
            <p:cNvSpPr>
              <a:spLocks/>
            </p:cNvSpPr>
            <p:nvPr/>
          </p:nvSpPr>
          <p:spPr bwMode="auto">
            <a:xfrm>
              <a:off x="3355" y="2251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0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1" name="Freeform 140"/>
            <p:cNvSpPr>
              <a:spLocks/>
            </p:cNvSpPr>
            <p:nvPr/>
          </p:nvSpPr>
          <p:spPr bwMode="auto">
            <a:xfrm>
              <a:off x="3469" y="2250"/>
              <a:ext cx="14" cy="40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2" name="Freeform 141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3" name="Freeform 142"/>
            <p:cNvSpPr>
              <a:spLocks/>
            </p:cNvSpPr>
            <p:nvPr/>
          </p:nvSpPr>
          <p:spPr bwMode="auto">
            <a:xfrm>
              <a:off x="3306" y="2267"/>
              <a:ext cx="19" cy="102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4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5" name="Freeform 144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6" name="Freeform 145"/>
            <p:cNvSpPr>
              <a:spLocks/>
            </p:cNvSpPr>
            <p:nvPr/>
          </p:nvSpPr>
          <p:spPr bwMode="auto">
            <a:xfrm>
              <a:off x="3446" y="2247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7" name="Freeform 146"/>
            <p:cNvSpPr>
              <a:spLocks/>
            </p:cNvSpPr>
            <p:nvPr/>
          </p:nvSpPr>
          <p:spPr bwMode="auto">
            <a:xfrm>
              <a:off x="3220" y="2324"/>
              <a:ext cx="19" cy="44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8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59" name="Freeform 148"/>
            <p:cNvSpPr>
              <a:spLocks/>
            </p:cNvSpPr>
            <p:nvPr/>
          </p:nvSpPr>
          <p:spPr bwMode="auto">
            <a:xfrm>
              <a:off x="3190" y="2340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0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1" name="Freeform 150"/>
            <p:cNvSpPr>
              <a:spLocks/>
            </p:cNvSpPr>
            <p:nvPr/>
          </p:nvSpPr>
          <p:spPr bwMode="auto">
            <a:xfrm>
              <a:off x="3476" y="2205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2" name="Freeform 151"/>
            <p:cNvSpPr>
              <a:spLocks/>
            </p:cNvSpPr>
            <p:nvPr/>
          </p:nvSpPr>
          <p:spPr bwMode="auto">
            <a:xfrm>
              <a:off x="3420" y="2194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3" name="Freeform 152"/>
            <p:cNvSpPr>
              <a:spLocks/>
            </p:cNvSpPr>
            <p:nvPr/>
          </p:nvSpPr>
          <p:spPr bwMode="auto">
            <a:xfrm>
              <a:off x="3396" y="2189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4" name="Freeform 153"/>
            <p:cNvSpPr>
              <a:spLocks/>
            </p:cNvSpPr>
            <p:nvPr/>
          </p:nvSpPr>
          <p:spPr bwMode="auto">
            <a:xfrm>
              <a:off x="3371" y="2194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5" name="Freeform 154"/>
            <p:cNvSpPr>
              <a:spLocks/>
            </p:cNvSpPr>
            <p:nvPr/>
          </p:nvSpPr>
          <p:spPr bwMode="auto">
            <a:xfrm>
              <a:off x="3339" y="2195"/>
              <a:ext cx="33" cy="57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6" name="Freeform 155"/>
            <p:cNvSpPr>
              <a:spLocks/>
            </p:cNvSpPr>
            <p:nvPr/>
          </p:nvSpPr>
          <p:spPr bwMode="auto">
            <a:xfrm>
              <a:off x="3303" y="2205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7" name="Freeform 156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8" name="Freeform 157"/>
            <p:cNvSpPr>
              <a:spLocks/>
            </p:cNvSpPr>
            <p:nvPr/>
          </p:nvSpPr>
          <p:spPr bwMode="auto">
            <a:xfrm>
              <a:off x="3238" y="2230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69" name="Freeform 158"/>
            <p:cNvSpPr>
              <a:spLocks/>
            </p:cNvSpPr>
            <p:nvPr/>
          </p:nvSpPr>
          <p:spPr bwMode="auto">
            <a:xfrm>
              <a:off x="3216" y="2263"/>
              <a:ext cx="72" cy="27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0" name="Freeform 159"/>
            <p:cNvSpPr>
              <a:spLocks/>
            </p:cNvSpPr>
            <p:nvPr/>
          </p:nvSpPr>
          <p:spPr bwMode="auto">
            <a:xfrm>
              <a:off x="3192" y="2285"/>
              <a:ext cx="70" cy="25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1" name="Freeform 160"/>
            <p:cNvSpPr>
              <a:spLocks/>
            </p:cNvSpPr>
            <p:nvPr/>
          </p:nvSpPr>
          <p:spPr bwMode="auto">
            <a:xfrm>
              <a:off x="2986" y="2181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2" name="Freeform 161"/>
            <p:cNvSpPr>
              <a:spLocks/>
            </p:cNvSpPr>
            <p:nvPr/>
          </p:nvSpPr>
          <p:spPr bwMode="auto">
            <a:xfrm>
              <a:off x="3008" y="2201"/>
              <a:ext cx="50" cy="52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3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4" name="Freeform 163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5" name="Freeform 164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6" name="Freeform 165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7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8" name="Freeform 167"/>
            <p:cNvSpPr>
              <a:spLocks/>
            </p:cNvSpPr>
            <p:nvPr/>
          </p:nvSpPr>
          <p:spPr bwMode="auto">
            <a:xfrm>
              <a:off x="3290" y="2175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79" name="Freeform 168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0" name="Freeform 169"/>
            <p:cNvSpPr>
              <a:spLocks/>
            </p:cNvSpPr>
            <p:nvPr/>
          </p:nvSpPr>
          <p:spPr bwMode="auto">
            <a:xfrm>
              <a:off x="2982" y="2209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1" name="Freeform 170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2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3" name="Freeform 172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4" name="Freeform 173"/>
            <p:cNvSpPr>
              <a:spLocks/>
            </p:cNvSpPr>
            <p:nvPr/>
          </p:nvSpPr>
          <p:spPr bwMode="auto">
            <a:xfrm>
              <a:off x="2990" y="2255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5" name="Freeform 174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6" name="Freeform 175"/>
            <p:cNvSpPr>
              <a:spLocks/>
            </p:cNvSpPr>
            <p:nvPr/>
          </p:nvSpPr>
          <p:spPr bwMode="auto">
            <a:xfrm>
              <a:off x="3059" y="2249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7" name="Freeform 176"/>
            <p:cNvSpPr>
              <a:spLocks/>
            </p:cNvSpPr>
            <p:nvPr/>
          </p:nvSpPr>
          <p:spPr bwMode="auto">
            <a:xfrm>
              <a:off x="3104" y="2245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8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89" name="Freeform 178"/>
            <p:cNvSpPr>
              <a:spLocks/>
            </p:cNvSpPr>
            <p:nvPr/>
          </p:nvSpPr>
          <p:spPr bwMode="auto">
            <a:xfrm>
              <a:off x="3190" y="2235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0" name="Freeform 179"/>
            <p:cNvSpPr>
              <a:spLocks/>
            </p:cNvSpPr>
            <p:nvPr/>
          </p:nvSpPr>
          <p:spPr bwMode="auto">
            <a:xfrm>
              <a:off x="3225" y="2230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1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2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3" name="Freeform 182"/>
            <p:cNvSpPr>
              <a:spLocks/>
            </p:cNvSpPr>
            <p:nvPr/>
          </p:nvSpPr>
          <p:spPr bwMode="auto">
            <a:xfrm>
              <a:off x="3292" y="2202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4" name="Freeform 183"/>
            <p:cNvSpPr>
              <a:spLocks/>
            </p:cNvSpPr>
            <p:nvPr/>
          </p:nvSpPr>
          <p:spPr bwMode="auto">
            <a:xfrm>
              <a:off x="2962" y="2251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5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6" name="Freeform 185"/>
            <p:cNvSpPr>
              <a:spLocks/>
            </p:cNvSpPr>
            <p:nvPr/>
          </p:nvSpPr>
          <p:spPr bwMode="auto">
            <a:xfrm>
              <a:off x="3150" y="2031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7" name="Freeform 186"/>
            <p:cNvSpPr>
              <a:spLocks/>
            </p:cNvSpPr>
            <p:nvPr/>
          </p:nvSpPr>
          <p:spPr bwMode="auto">
            <a:xfrm>
              <a:off x="3159" y="2041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8" name="Freeform 187"/>
            <p:cNvSpPr>
              <a:spLocks/>
            </p:cNvSpPr>
            <p:nvPr/>
          </p:nvSpPr>
          <p:spPr bwMode="auto">
            <a:xfrm>
              <a:off x="3168" y="2039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799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0" name="Freeform 189"/>
            <p:cNvSpPr>
              <a:spLocks/>
            </p:cNvSpPr>
            <p:nvPr/>
          </p:nvSpPr>
          <p:spPr bwMode="auto">
            <a:xfrm>
              <a:off x="3264" y="2041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1" name="Freeform 190"/>
            <p:cNvSpPr>
              <a:spLocks/>
            </p:cNvSpPr>
            <p:nvPr/>
          </p:nvSpPr>
          <p:spPr bwMode="auto">
            <a:xfrm>
              <a:off x="3296" y="2052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2" name="Freeform 191"/>
            <p:cNvSpPr>
              <a:spLocks/>
            </p:cNvSpPr>
            <p:nvPr/>
          </p:nvSpPr>
          <p:spPr bwMode="auto">
            <a:xfrm>
              <a:off x="3345" y="2065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3" name="Freeform 192"/>
            <p:cNvSpPr>
              <a:spLocks/>
            </p:cNvSpPr>
            <p:nvPr/>
          </p:nvSpPr>
          <p:spPr bwMode="auto">
            <a:xfrm>
              <a:off x="3417" y="2103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4" name="Freeform 193"/>
            <p:cNvSpPr>
              <a:spLocks/>
            </p:cNvSpPr>
            <p:nvPr/>
          </p:nvSpPr>
          <p:spPr bwMode="auto">
            <a:xfrm>
              <a:off x="3190" y="2035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5" name="Freeform 194"/>
            <p:cNvSpPr>
              <a:spLocks/>
            </p:cNvSpPr>
            <p:nvPr/>
          </p:nvSpPr>
          <p:spPr bwMode="auto">
            <a:xfrm>
              <a:off x="3239" y="2035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6" name="Freeform 195"/>
            <p:cNvSpPr>
              <a:spLocks/>
            </p:cNvSpPr>
            <p:nvPr/>
          </p:nvSpPr>
          <p:spPr bwMode="auto">
            <a:xfrm>
              <a:off x="3325" y="2050"/>
              <a:ext cx="50" cy="84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7" name="Freeform 196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8" name="Freeform 197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09" name="Freeform 198"/>
            <p:cNvSpPr>
              <a:spLocks/>
            </p:cNvSpPr>
            <p:nvPr/>
          </p:nvSpPr>
          <p:spPr bwMode="auto">
            <a:xfrm>
              <a:off x="3137" y="2047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0" name="Freeform 199"/>
            <p:cNvSpPr>
              <a:spLocks/>
            </p:cNvSpPr>
            <p:nvPr/>
          </p:nvSpPr>
          <p:spPr bwMode="auto">
            <a:xfrm>
              <a:off x="3119" y="2044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1" name="Freeform 200"/>
            <p:cNvSpPr>
              <a:spLocks/>
            </p:cNvSpPr>
            <p:nvPr/>
          </p:nvSpPr>
          <p:spPr bwMode="auto">
            <a:xfrm>
              <a:off x="3131" y="2008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2" name="Freeform 201"/>
            <p:cNvSpPr>
              <a:spLocks/>
            </p:cNvSpPr>
            <p:nvPr/>
          </p:nvSpPr>
          <p:spPr bwMode="auto">
            <a:xfrm>
              <a:off x="3405" y="2017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3" name="Freeform 202"/>
            <p:cNvSpPr>
              <a:spLocks/>
            </p:cNvSpPr>
            <p:nvPr/>
          </p:nvSpPr>
          <p:spPr bwMode="auto">
            <a:xfrm>
              <a:off x="3418" y="2029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4" name="Freeform 203"/>
            <p:cNvSpPr>
              <a:spLocks/>
            </p:cNvSpPr>
            <p:nvPr/>
          </p:nvSpPr>
          <p:spPr bwMode="auto">
            <a:xfrm>
              <a:off x="3382" y="2017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5" name="Freeform 204"/>
            <p:cNvSpPr>
              <a:spLocks/>
            </p:cNvSpPr>
            <p:nvPr/>
          </p:nvSpPr>
          <p:spPr bwMode="auto">
            <a:xfrm>
              <a:off x="3361" y="2001"/>
              <a:ext cx="12" cy="60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6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7" name="Freeform 206"/>
            <p:cNvSpPr>
              <a:spLocks/>
            </p:cNvSpPr>
            <p:nvPr/>
          </p:nvSpPr>
          <p:spPr bwMode="auto">
            <a:xfrm>
              <a:off x="3313" y="1977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8" name="Freeform 207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19" name="Freeform 208"/>
            <p:cNvSpPr>
              <a:spLocks/>
            </p:cNvSpPr>
            <p:nvPr/>
          </p:nvSpPr>
          <p:spPr bwMode="auto">
            <a:xfrm>
              <a:off x="3256" y="1959"/>
              <a:ext cx="29" cy="78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0" name="Freeform 209"/>
            <p:cNvSpPr>
              <a:spLocks/>
            </p:cNvSpPr>
            <p:nvPr/>
          </p:nvSpPr>
          <p:spPr bwMode="auto">
            <a:xfrm>
              <a:off x="3209" y="1968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1" name="Freeform 210"/>
            <p:cNvSpPr>
              <a:spLocks/>
            </p:cNvSpPr>
            <p:nvPr/>
          </p:nvSpPr>
          <p:spPr bwMode="auto">
            <a:xfrm>
              <a:off x="3166" y="1978"/>
              <a:ext cx="63" cy="59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2" name="Freeform 211"/>
            <p:cNvSpPr>
              <a:spLocks/>
            </p:cNvSpPr>
            <p:nvPr/>
          </p:nvSpPr>
          <p:spPr bwMode="auto">
            <a:xfrm>
              <a:off x="3145" y="1989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3" name="Freeform 212"/>
            <p:cNvSpPr>
              <a:spLocks/>
            </p:cNvSpPr>
            <p:nvPr/>
          </p:nvSpPr>
          <p:spPr bwMode="auto">
            <a:xfrm>
              <a:off x="2870" y="2098"/>
              <a:ext cx="272" cy="66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4" name="Freeform 213"/>
            <p:cNvSpPr>
              <a:spLocks/>
            </p:cNvSpPr>
            <p:nvPr/>
          </p:nvSpPr>
          <p:spPr bwMode="auto">
            <a:xfrm>
              <a:off x="2875" y="2114"/>
              <a:ext cx="33" cy="59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5" name="Freeform 214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6" name="Freeform 215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7" name="Freeform 216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8" name="Freeform 217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29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0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1" name="Freeform 220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2" name="Freeform 221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3" name="Freeform 222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4" name="Freeform 223"/>
            <p:cNvSpPr>
              <a:spLocks/>
            </p:cNvSpPr>
            <p:nvPr/>
          </p:nvSpPr>
          <p:spPr bwMode="auto">
            <a:xfrm>
              <a:off x="2833" y="2126"/>
              <a:ext cx="46" cy="8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5" name="Freeform 224"/>
            <p:cNvSpPr>
              <a:spLocks/>
            </p:cNvSpPr>
            <p:nvPr/>
          </p:nvSpPr>
          <p:spPr bwMode="auto">
            <a:xfrm>
              <a:off x="2859" y="2081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6" name="Freeform 225"/>
            <p:cNvSpPr>
              <a:spLocks/>
            </p:cNvSpPr>
            <p:nvPr/>
          </p:nvSpPr>
          <p:spPr bwMode="auto">
            <a:xfrm>
              <a:off x="3115" y="2085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7" name="Freeform 226"/>
            <p:cNvSpPr>
              <a:spLocks/>
            </p:cNvSpPr>
            <p:nvPr/>
          </p:nvSpPr>
          <p:spPr bwMode="auto">
            <a:xfrm>
              <a:off x="3131" y="2097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8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39" name="Freeform 228"/>
            <p:cNvSpPr>
              <a:spLocks/>
            </p:cNvSpPr>
            <p:nvPr/>
          </p:nvSpPr>
          <p:spPr bwMode="auto">
            <a:xfrm>
              <a:off x="3050" y="2054"/>
              <a:ext cx="20" cy="61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0" name="Freeform 229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1" name="Freeform 230"/>
            <p:cNvSpPr>
              <a:spLocks/>
            </p:cNvSpPr>
            <p:nvPr/>
          </p:nvSpPr>
          <p:spPr bwMode="auto">
            <a:xfrm>
              <a:off x="2949" y="2033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2" name="Freeform 231"/>
            <p:cNvSpPr>
              <a:spLocks/>
            </p:cNvSpPr>
            <p:nvPr/>
          </p:nvSpPr>
          <p:spPr bwMode="auto">
            <a:xfrm>
              <a:off x="2882" y="2044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3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4" name="Freeform 233"/>
            <p:cNvSpPr>
              <a:spLocks/>
            </p:cNvSpPr>
            <p:nvPr/>
          </p:nvSpPr>
          <p:spPr bwMode="auto">
            <a:xfrm>
              <a:off x="2953" y="2099"/>
              <a:ext cx="59" cy="95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5" name="Freeform 234"/>
            <p:cNvSpPr>
              <a:spLocks/>
            </p:cNvSpPr>
            <p:nvPr/>
          </p:nvSpPr>
          <p:spPr bwMode="auto">
            <a:xfrm>
              <a:off x="2912" y="2105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6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7" name="Freeform 236"/>
            <p:cNvSpPr>
              <a:spLocks/>
            </p:cNvSpPr>
            <p:nvPr/>
          </p:nvSpPr>
          <p:spPr bwMode="auto">
            <a:xfrm>
              <a:off x="2672" y="2201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8" name="Freeform 237"/>
            <p:cNvSpPr>
              <a:spLocks/>
            </p:cNvSpPr>
            <p:nvPr/>
          </p:nvSpPr>
          <p:spPr bwMode="auto">
            <a:xfrm>
              <a:off x="2675" y="2215"/>
              <a:ext cx="27" cy="47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49" name="Freeform 238"/>
            <p:cNvSpPr>
              <a:spLocks/>
            </p:cNvSpPr>
            <p:nvPr/>
          </p:nvSpPr>
          <p:spPr bwMode="auto">
            <a:xfrm>
              <a:off x="2691" y="2210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0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1" name="Freeform 240"/>
            <p:cNvSpPr>
              <a:spLocks/>
            </p:cNvSpPr>
            <p:nvPr/>
          </p:nvSpPr>
          <p:spPr bwMode="auto">
            <a:xfrm>
              <a:off x="2763" y="2208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2" name="Freeform 241"/>
            <p:cNvSpPr>
              <a:spLocks/>
            </p:cNvSpPr>
            <p:nvPr/>
          </p:nvSpPr>
          <p:spPr bwMode="auto">
            <a:xfrm>
              <a:off x="2789" y="2216"/>
              <a:ext cx="53" cy="62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3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4" name="Freeform 243"/>
            <p:cNvSpPr>
              <a:spLocks/>
            </p:cNvSpPr>
            <p:nvPr/>
          </p:nvSpPr>
          <p:spPr bwMode="auto">
            <a:xfrm>
              <a:off x="2845" y="2238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5" name="Freeform 244"/>
            <p:cNvSpPr>
              <a:spLocks/>
            </p:cNvSpPr>
            <p:nvPr/>
          </p:nvSpPr>
          <p:spPr bwMode="auto">
            <a:xfrm>
              <a:off x="2871" y="2249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6" name="Freeform 245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7" name="Freeform 246"/>
            <p:cNvSpPr>
              <a:spLocks/>
            </p:cNvSpPr>
            <p:nvPr/>
          </p:nvSpPr>
          <p:spPr bwMode="auto">
            <a:xfrm>
              <a:off x="2651" y="2206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8" name="Freeform 247"/>
            <p:cNvSpPr>
              <a:spLocks/>
            </p:cNvSpPr>
            <p:nvPr/>
          </p:nvSpPr>
          <p:spPr bwMode="auto">
            <a:xfrm>
              <a:off x="2641" y="2226"/>
              <a:ext cx="39" cy="7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59" name="Freeform 248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0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1" name="Freeform 250"/>
            <p:cNvSpPr>
              <a:spLocks/>
            </p:cNvSpPr>
            <p:nvPr/>
          </p:nvSpPr>
          <p:spPr bwMode="auto">
            <a:xfrm>
              <a:off x="2894" y="2197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2" name="Freeform 251"/>
            <p:cNvSpPr>
              <a:spLocks/>
            </p:cNvSpPr>
            <p:nvPr/>
          </p:nvSpPr>
          <p:spPr bwMode="auto">
            <a:xfrm>
              <a:off x="2853" y="2177"/>
              <a:ext cx="11" cy="47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3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4" name="Freeform 253"/>
            <p:cNvSpPr>
              <a:spLocks/>
            </p:cNvSpPr>
            <p:nvPr/>
          </p:nvSpPr>
          <p:spPr bwMode="auto">
            <a:xfrm>
              <a:off x="2798" y="2150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5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6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7" name="Freeform 256"/>
            <p:cNvSpPr>
              <a:spLocks/>
            </p:cNvSpPr>
            <p:nvPr/>
          </p:nvSpPr>
          <p:spPr bwMode="auto">
            <a:xfrm>
              <a:off x="2761" y="2152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8" name="Freeform 257"/>
            <p:cNvSpPr>
              <a:spLocks/>
            </p:cNvSpPr>
            <p:nvPr/>
          </p:nvSpPr>
          <p:spPr bwMode="auto">
            <a:xfrm>
              <a:off x="2741" y="2203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69" name="Freeform 258"/>
            <p:cNvSpPr>
              <a:spLocks/>
            </p:cNvSpPr>
            <p:nvPr/>
          </p:nvSpPr>
          <p:spPr bwMode="auto">
            <a:xfrm>
              <a:off x="2708" y="2206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0" name="Freeform 259"/>
            <p:cNvSpPr>
              <a:spLocks/>
            </p:cNvSpPr>
            <p:nvPr/>
          </p:nvSpPr>
          <p:spPr bwMode="auto">
            <a:xfrm>
              <a:off x="2707" y="2152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1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2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3" name="Freeform 263"/>
            <p:cNvSpPr>
              <a:spLocks/>
            </p:cNvSpPr>
            <p:nvPr/>
          </p:nvSpPr>
          <p:spPr bwMode="auto">
            <a:xfrm>
              <a:off x="4405" y="1086"/>
              <a:ext cx="257" cy="315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4" name="Freeform 264"/>
            <p:cNvSpPr>
              <a:spLocks/>
            </p:cNvSpPr>
            <p:nvPr/>
          </p:nvSpPr>
          <p:spPr bwMode="auto">
            <a:xfrm>
              <a:off x="4320" y="1091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5" name="Freeform 265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6" name="Freeform 266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7" name="Freeform 267"/>
            <p:cNvSpPr>
              <a:spLocks/>
            </p:cNvSpPr>
            <p:nvPr/>
          </p:nvSpPr>
          <p:spPr bwMode="auto">
            <a:xfrm>
              <a:off x="4334" y="1294"/>
              <a:ext cx="25" cy="23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8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79" name="Freeform 269"/>
            <p:cNvSpPr>
              <a:spLocks/>
            </p:cNvSpPr>
            <p:nvPr/>
          </p:nvSpPr>
          <p:spPr bwMode="auto">
            <a:xfrm>
              <a:off x="4325" y="1360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0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1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2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3" name="Freeform 273"/>
            <p:cNvSpPr>
              <a:spLocks/>
            </p:cNvSpPr>
            <p:nvPr/>
          </p:nvSpPr>
          <p:spPr bwMode="auto">
            <a:xfrm>
              <a:off x="4343" y="1387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4" name="Freeform 274"/>
            <p:cNvSpPr>
              <a:spLocks/>
            </p:cNvSpPr>
            <p:nvPr/>
          </p:nvSpPr>
          <p:spPr bwMode="auto">
            <a:xfrm>
              <a:off x="4371" y="1393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5" name="Freeform 275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6" name="Freeform 276"/>
            <p:cNvSpPr>
              <a:spLocks/>
            </p:cNvSpPr>
            <p:nvPr/>
          </p:nvSpPr>
          <p:spPr bwMode="auto">
            <a:xfrm>
              <a:off x="4131" y="1193"/>
              <a:ext cx="151" cy="143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7" name="Freeform 277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8" name="Freeform 278"/>
            <p:cNvSpPr>
              <a:spLocks/>
            </p:cNvSpPr>
            <p:nvPr/>
          </p:nvSpPr>
          <p:spPr bwMode="auto">
            <a:xfrm>
              <a:off x="4336" y="1261"/>
              <a:ext cx="15" cy="26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89" name="Freeform 279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0" name="Freeform 280"/>
            <p:cNvSpPr>
              <a:spLocks/>
            </p:cNvSpPr>
            <p:nvPr/>
          </p:nvSpPr>
          <p:spPr bwMode="auto">
            <a:xfrm>
              <a:off x="4403" y="1437"/>
              <a:ext cx="215" cy="180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1" name="Freeform 281"/>
            <p:cNvSpPr>
              <a:spLocks/>
            </p:cNvSpPr>
            <p:nvPr/>
          </p:nvSpPr>
          <p:spPr bwMode="auto">
            <a:xfrm>
              <a:off x="4290" y="1457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2" name="Freeform 282"/>
            <p:cNvSpPr>
              <a:spLocks/>
            </p:cNvSpPr>
            <p:nvPr/>
          </p:nvSpPr>
          <p:spPr bwMode="auto">
            <a:xfrm>
              <a:off x="4439" y="1137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3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4" name="Freeform 284"/>
            <p:cNvSpPr>
              <a:spLocks/>
            </p:cNvSpPr>
            <p:nvPr/>
          </p:nvSpPr>
          <p:spPr bwMode="auto">
            <a:xfrm>
              <a:off x="4587" y="1456"/>
              <a:ext cx="231" cy="180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5" name="Freeform 285"/>
            <p:cNvSpPr>
              <a:spLocks/>
            </p:cNvSpPr>
            <p:nvPr/>
          </p:nvSpPr>
          <p:spPr bwMode="auto">
            <a:xfrm>
              <a:off x="3319" y="1844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6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7" name="Freeform 287"/>
            <p:cNvSpPr>
              <a:spLocks/>
            </p:cNvSpPr>
            <p:nvPr/>
          </p:nvSpPr>
          <p:spPr bwMode="auto">
            <a:xfrm>
              <a:off x="3322" y="2224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8" name="Freeform 288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899" name="Freeform 289"/>
            <p:cNvSpPr>
              <a:spLocks/>
            </p:cNvSpPr>
            <p:nvPr/>
          </p:nvSpPr>
          <p:spPr bwMode="auto">
            <a:xfrm>
              <a:off x="3339" y="2268"/>
              <a:ext cx="124" cy="158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0" name="Freeform 290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1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2" name="Freeform 292"/>
            <p:cNvSpPr>
              <a:spLocks/>
            </p:cNvSpPr>
            <p:nvPr/>
          </p:nvSpPr>
          <p:spPr bwMode="auto">
            <a:xfrm>
              <a:off x="3599" y="1892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3" name="Freeform 293"/>
            <p:cNvSpPr>
              <a:spLocks/>
            </p:cNvSpPr>
            <p:nvPr/>
          </p:nvSpPr>
          <p:spPr bwMode="auto">
            <a:xfrm>
              <a:off x="3664" y="2089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4" name="Freeform 294"/>
            <p:cNvSpPr>
              <a:spLocks/>
            </p:cNvSpPr>
            <p:nvPr/>
          </p:nvSpPr>
          <p:spPr bwMode="auto">
            <a:xfrm>
              <a:off x="3643" y="2173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5" name="Freeform 295"/>
            <p:cNvSpPr>
              <a:spLocks/>
            </p:cNvSpPr>
            <p:nvPr/>
          </p:nvSpPr>
          <p:spPr bwMode="auto">
            <a:xfrm>
              <a:off x="3497" y="2189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6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7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8" name="Freeform 298"/>
            <p:cNvSpPr>
              <a:spLocks/>
            </p:cNvSpPr>
            <p:nvPr/>
          </p:nvSpPr>
          <p:spPr bwMode="auto">
            <a:xfrm>
              <a:off x="3635" y="2121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09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0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1" name="Freeform 301"/>
            <p:cNvSpPr>
              <a:spLocks/>
            </p:cNvSpPr>
            <p:nvPr/>
          </p:nvSpPr>
          <p:spPr bwMode="auto">
            <a:xfrm>
              <a:off x="3582" y="2094"/>
              <a:ext cx="20" cy="21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2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3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4" name="Freeform 304"/>
            <p:cNvSpPr>
              <a:spLocks/>
            </p:cNvSpPr>
            <p:nvPr/>
          </p:nvSpPr>
          <p:spPr bwMode="auto">
            <a:xfrm>
              <a:off x="4292" y="1981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5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6" name="Freeform 306"/>
            <p:cNvSpPr>
              <a:spLocks/>
            </p:cNvSpPr>
            <p:nvPr/>
          </p:nvSpPr>
          <p:spPr bwMode="auto">
            <a:xfrm>
              <a:off x="3853" y="1701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7" name="Freeform 307"/>
            <p:cNvSpPr>
              <a:spLocks/>
            </p:cNvSpPr>
            <p:nvPr/>
          </p:nvSpPr>
          <p:spPr bwMode="auto">
            <a:xfrm>
              <a:off x="4003" y="2012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8" name="Freeform 308"/>
            <p:cNvSpPr>
              <a:spLocks/>
            </p:cNvSpPr>
            <p:nvPr/>
          </p:nvSpPr>
          <p:spPr bwMode="auto">
            <a:xfrm>
              <a:off x="4199" y="2019"/>
              <a:ext cx="188" cy="327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19" name="Freeform 309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0" name="Freeform 310"/>
            <p:cNvSpPr>
              <a:spLocks/>
            </p:cNvSpPr>
            <p:nvPr/>
          </p:nvSpPr>
          <p:spPr bwMode="auto">
            <a:xfrm>
              <a:off x="4405" y="2045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1" name="Freeform 311"/>
            <p:cNvSpPr>
              <a:spLocks/>
            </p:cNvSpPr>
            <p:nvPr/>
          </p:nvSpPr>
          <p:spPr bwMode="auto">
            <a:xfrm>
              <a:off x="4350" y="2109"/>
              <a:ext cx="26" cy="25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2" name="Freeform 312"/>
            <p:cNvSpPr>
              <a:spLocks/>
            </p:cNvSpPr>
            <p:nvPr/>
          </p:nvSpPr>
          <p:spPr bwMode="auto">
            <a:xfrm>
              <a:off x="4301" y="2066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3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4" name="Freeform 314"/>
            <p:cNvSpPr>
              <a:spLocks/>
            </p:cNvSpPr>
            <p:nvPr/>
          </p:nvSpPr>
          <p:spPr bwMode="auto">
            <a:xfrm>
              <a:off x="4406" y="2080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5" name="Freeform 315"/>
            <p:cNvSpPr>
              <a:spLocks/>
            </p:cNvSpPr>
            <p:nvPr/>
          </p:nvSpPr>
          <p:spPr bwMode="auto">
            <a:xfrm>
              <a:off x="4432" y="2033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6" name="Freeform 316"/>
            <p:cNvSpPr>
              <a:spLocks/>
            </p:cNvSpPr>
            <p:nvPr/>
          </p:nvSpPr>
          <p:spPr bwMode="auto">
            <a:xfrm>
              <a:off x="4397" y="1989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7" name="Freeform 317"/>
            <p:cNvSpPr>
              <a:spLocks/>
            </p:cNvSpPr>
            <p:nvPr/>
          </p:nvSpPr>
          <p:spPr bwMode="auto">
            <a:xfrm>
              <a:off x="4351" y="2005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8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29" name="Freeform 319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30" name="Freeform 320"/>
            <p:cNvSpPr>
              <a:spLocks/>
            </p:cNvSpPr>
            <p:nvPr/>
          </p:nvSpPr>
          <p:spPr bwMode="auto">
            <a:xfrm>
              <a:off x="4436" y="2099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31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32" name="Freeform 322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33" name="Freeform 323"/>
            <p:cNvSpPr>
              <a:spLocks/>
            </p:cNvSpPr>
            <p:nvPr/>
          </p:nvSpPr>
          <p:spPr bwMode="auto">
            <a:xfrm>
              <a:off x="3910" y="1948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34" name="Freeform 324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35" name="Freeform 325"/>
            <p:cNvSpPr>
              <a:spLocks/>
            </p:cNvSpPr>
            <p:nvPr/>
          </p:nvSpPr>
          <p:spPr bwMode="auto">
            <a:xfrm>
              <a:off x="4296" y="1686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36" name="Freeform 326"/>
            <p:cNvSpPr>
              <a:spLocks/>
            </p:cNvSpPr>
            <p:nvPr/>
          </p:nvSpPr>
          <p:spPr bwMode="auto">
            <a:xfrm>
              <a:off x="4048" y="2019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37" name="Freeform 327"/>
            <p:cNvSpPr>
              <a:spLocks/>
            </p:cNvSpPr>
            <p:nvPr/>
          </p:nvSpPr>
          <p:spPr bwMode="auto">
            <a:xfrm>
              <a:off x="4459" y="1659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938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grpSp>
        <p:nvGrpSpPr>
          <p:cNvPr id="76804" name="Group 330"/>
          <p:cNvGrpSpPr>
            <a:grpSpLocks/>
          </p:cNvGrpSpPr>
          <p:nvPr/>
        </p:nvGrpSpPr>
        <p:grpSpPr bwMode="auto">
          <a:xfrm>
            <a:off x="6029325" y="3706813"/>
            <a:ext cx="2971800" cy="3048000"/>
            <a:chOff x="2640" y="432"/>
            <a:chExt cx="2208" cy="2024"/>
          </a:xfrm>
        </p:grpSpPr>
        <p:sp>
          <p:nvSpPr>
            <p:cNvPr id="12294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295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296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297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298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299" name="Freeform 336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0" name="Freeform 337"/>
            <p:cNvSpPr>
              <a:spLocks/>
            </p:cNvSpPr>
            <p:nvPr/>
          </p:nvSpPr>
          <p:spPr bwMode="auto">
            <a:xfrm>
              <a:off x="4346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1" name="Freeform 338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2" name="Freeform 339"/>
            <p:cNvSpPr>
              <a:spLocks/>
            </p:cNvSpPr>
            <p:nvPr/>
          </p:nvSpPr>
          <p:spPr bwMode="auto">
            <a:xfrm>
              <a:off x="4397" y="1260"/>
              <a:ext cx="40" cy="19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3" name="Freeform 340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4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5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6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7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8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09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0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1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2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3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4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5" name="Freeform 352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6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7" name="Freeform 354"/>
            <p:cNvSpPr>
              <a:spLocks/>
            </p:cNvSpPr>
            <p:nvPr/>
          </p:nvSpPr>
          <p:spPr bwMode="auto">
            <a:xfrm>
              <a:off x="4430" y="1097"/>
              <a:ext cx="58" cy="45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8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19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0" name="Freeform 357"/>
            <p:cNvSpPr>
              <a:spLocks/>
            </p:cNvSpPr>
            <p:nvPr/>
          </p:nvSpPr>
          <p:spPr bwMode="auto">
            <a:xfrm>
              <a:off x="4402" y="1007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1" name="Freeform 358"/>
            <p:cNvSpPr>
              <a:spLocks/>
            </p:cNvSpPr>
            <p:nvPr/>
          </p:nvSpPr>
          <p:spPr bwMode="auto">
            <a:xfrm>
              <a:off x="4383" y="985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2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3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4" name="Freeform 361"/>
            <p:cNvSpPr>
              <a:spLocks/>
            </p:cNvSpPr>
            <p:nvPr/>
          </p:nvSpPr>
          <p:spPr bwMode="auto">
            <a:xfrm>
              <a:off x="4445" y="848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5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6" name="Freeform 363"/>
            <p:cNvSpPr>
              <a:spLocks/>
            </p:cNvSpPr>
            <p:nvPr/>
          </p:nvSpPr>
          <p:spPr bwMode="auto">
            <a:xfrm>
              <a:off x="4453" y="953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7" name="Freeform 364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8" name="Freeform 365"/>
            <p:cNvSpPr>
              <a:spLocks/>
            </p:cNvSpPr>
            <p:nvPr/>
          </p:nvSpPr>
          <p:spPr bwMode="auto">
            <a:xfrm>
              <a:off x="4484" y="1053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29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0" name="Freeform 367"/>
            <p:cNvSpPr>
              <a:spLocks/>
            </p:cNvSpPr>
            <p:nvPr/>
          </p:nvSpPr>
          <p:spPr bwMode="auto">
            <a:xfrm>
              <a:off x="4445" y="827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1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2" name="Freeform 369"/>
            <p:cNvSpPr>
              <a:spLocks/>
            </p:cNvSpPr>
            <p:nvPr/>
          </p:nvSpPr>
          <p:spPr bwMode="auto">
            <a:xfrm>
              <a:off x="4448" y="929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3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4" name="Freeform 371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5" name="Freeform 372"/>
            <p:cNvSpPr>
              <a:spLocks/>
            </p:cNvSpPr>
            <p:nvPr/>
          </p:nvSpPr>
          <p:spPr bwMode="auto">
            <a:xfrm>
              <a:off x="4390" y="783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6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7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8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39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0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1" name="Freeform 378"/>
            <p:cNvSpPr>
              <a:spLocks/>
            </p:cNvSpPr>
            <p:nvPr/>
          </p:nvSpPr>
          <p:spPr bwMode="auto">
            <a:xfrm>
              <a:off x="4420" y="1018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2" name="Freeform 379"/>
            <p:cNvSpPr>
              <a:spLocks/>
            </p:cNvSpPr>
            <p:nvPr/>
          </p:nvSpPr>
          <p:spPr bwMode="auto">
            <a:xfrm>
              <a:off x="4427" y="1046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3" name="Freeform 380"/>
            <p:cNvSpPr>
              <a:spLocks/>
            </p:cNvSpPr>
            <p:nvPr/>
          </p:nvSpPr>
          <p:spPr bwMode="auto">
            <a:xfrm>
              <a:off x="4441" y="1067"/>
              <a:ext cx="44" cy="17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4" name="Freeform 381"/>
            <p:cNvSpPr>
              <a:spLocks/>
            </p:cNvSpPr>
            <p:nvPr/>
          </p:nvSpPr>
          <p:spPr bwMode="auto">
            <a:xfrm>
              <a:off x="4445" y="1085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5" name="Freeform 382"/>
            <p:cNvSpPr>
              <a:spLocks/>
            </p:cNvSpPr>
            <p:nvPr/>
          </p:nvSpPr>
          <p:spPr bwMode="auto">
            <a:xfrm>
              <a:off x="4402" y="754"/>
              <a:ext cx="46" cy="77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6" name="Freeform 383"/>
            <p:cNvSpPr>
              <a:spLocks/>
            </p:cNvSpPr>
            <p:nvPr/>
          </p:nvSpPr>
          <p:spPr bwMode="auto">
            <a:xfrm>
              <a:off x="4425" y="743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7" name="Freeform 384"/>
            <p:cNvSpPr>
              <a:spLocks/>
            </p:cNvSpPr>
            <p:nvPr/>
          </p:nvSpPr>
          <p:spPr bwMode="auto">
            <a:xfrm>
              <a:off x="4580" y="947"/>
              <a:ext cx="84" cy="290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8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49" name="Freeform 386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0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1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2" name="Freeform 389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3" name="Freeform 390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4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5" name="Freeform 392"/>
            <p:cNvSpPr>
              <a:spLocks/>
            </p:cNvSpPr>
            <p:nvPr/>
          </p:nvSpPr>
          <p:spPr bwMode="auto">
            <a:xfrm>
              <a:off x="4587" y="986"/>
              <a:ext cx="73" cy="64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6" name="Freeform 393"/>
            <p:cNvSpPr>
              <a:spLocks/>
            </p:cNvSpPr>
            <p:nvPr/>
          </p:nvSpPr>
          <p:spPr bwMode="auto">
            <a:xfrm>
              <a:off x="4573" y="1034"/>
              <a:ext cx="84" cy="70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7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8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59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0" name="Freeform 397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1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2" name="Freeform 399"/>
            <p:cNvSpPr>
              <a:spLocks/>
            </p:cNvSpPr>
            <p:nvPr/>
          </p:nvSpPr>
          <p:spPr bwMode="auto">
            <a:xfrm>
              <a:off x="4650" y="929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3" name="Freeform 400"/>
            <p:cNvSpPr>
              <a:spLocks/>
            </p:cNvSpPr>
            <p:nvPr/>
          </p:nvSpPr>
          <p:spPr bwMode="auto">
            <a:xfrm>
              <a:off x="4616" y="1204"/>
              <a:ext cx="58" cy="17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4" name="Freeform 401"/>
            <p:cNvSpPr>
              <a:spLocks/>
            </p:cNvSpPr>
            <p:nvPr/>
          </p:nvSpPr>
          <p:spPr bwMode="auto">
            <a:xfrm>
              <a:off x="4604" y="1216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5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6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7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8" name="Freeform 405"/>
            <p:cNvSpPr>
              <a:spLocks/>
            </p:cNvSpPr>
            <p:nvPr/>
          </p:nvSpPr>
          <p:spPr bwMode="auto">
            <a:xfrm>
              <a:off x="4646" y="1113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69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0" name="Freeform 407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1" name="Freeform 408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2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3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4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5" name="Freeform 412"/>
            <p:cNvSpPr>
              <a:spLocks/>
            </p:cNvSpPr>
            <p:nvPr/>
          </p:nvSpPr>
          <p:spPr bwMode="auto">
            <a:xfrm>
              <a:off x="4531" y="667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6" name="Freeform 413"/>
            <p:cNvSpPr>
              <a:spLocks/>
            </p:cNvSpPr>
            <p:nvPr/>
          </p:nvSpPr>
          <p:spPr bwMode="auto">
            <a:xfrm>
              <a:off x="4530" y="686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7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8" name="Freeform 415"/>
            <p:cNvSpPr>
              <a:spLocks/>
            </p:cNvSpPr>
            <p:nvPr/>
          </p:nvSpPr>
          <p:spPr bwMode="auto">
            <a:xfrm>
              <a:off x="4502" y="772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79" name="Freeform 416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0" name="Freeform 417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1" name="Freeform 418"/>
            <p:cNvSpPr>
              <a:spLocks/>
            </p:cNvSpPr>
            <p:nvPr/>
          </p:nvSpPr>
          <p:spPr bwMode="auto">
            <a:xfrm>
              <a:off x="4511" y="869"/>
              <a:ext cx="45" cy="42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2" name="Freeform 419"/>
            <p:cNvSpPr>
              <a:spLocks/>
            </p:cNvSpPr>
            <p:nvPr/>
          </p:nvSpPr>
          <p:spPr bwMode="auto">
            <a:xfrm>
              <a:off x="4515" y="899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3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4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5" name="Freeform 422"/>
            <p:cNvSpPr>
              <a:spLocks/>
            </p:cNvSpPr>
            <p:nvPr/>
          </p:nvSpPr>
          <p:spPr bwMode="auto">
            <a:xfrm>
              <a:off x="4566" y="627"/>
              <a:ext cx="9" cy="47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6" name="Freeform 423"/>
            <p:cNvSpPr>
              <a:spLocks/>
            </p:cNvSpPr>
            <p:nvPr/>
          </p:nvSpPr>
          <p:spPr bwMode="auto">
            <a:xfrm>
              <a:off x="4585" y="655"/>
              <a:ext cx="37" cy="39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7" name="Freeform 424"/>
            <p:cNvSpPr>
              <a:spLocks/>
            </p:cNvSpPr>
            <p:nvPr/>
          </p:nvSpPr>
          <p:spPr bwMode="auto">
            <a:xfrm>
              <a:off x="4552" y="911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8" name="Freeform 425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89" name="Freeform 426"/>
            <p:cNvSpPr>
              <a:spLocks/>
            </p:cNvSpPr>
            <p:nvPr/>
          </p:nvSpPr>
          <p:spPr bwMode="auto">
            <a:xfrm>
              <a:off x="4573" y="881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0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1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2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3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4" name="Freeform 431"/>
            <p:cNvSpPr>
              <a:spLocks/>
            </p:cNvSpPr>
            <p:nvPr/>
          </p:nvSpPr>
          <p:spPr bwMode="auto">
            <a:xfrm>
              <a:off x="4596" y="772"/>
              <a:ext cx="65" cy="37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5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6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7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8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399" name="Freeform 436"/>
            <p:cNvSpPr>
              <a:spLocks/>
            </p:cNvSpPr>
            <p:nvPr/>
          </p:nvSpPr>
          <p:spPr bwMode="auto">
            <a:xfrm>
              <a:off x="4445" y="467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0" name="Freeform 437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1" name="Freeform 438"/>
            <p:cNvSpPr>
              <a:spLocks/>
            </p:cNvSpPr>
            <p:nvPr/>
          </p:nvSpPr>
          <p:spPr bwMode="auto">
            <a:xfrm>
              <a:off x="4430" y="516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2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3" name="Freeform 440"/>
            <p:cNvSpPr>
              <a:spLocks/>
            </p:cNvSpPr>
            <p:nvPr/>
          </p:nvSpPr>
          <p:spPr bwMode="auto">
            <a:xfrm>
              <a:off x="4427" y="579"/>
              <a:ext cx="63" cy="58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4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5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6" name="Freeform 443"/>
            <p:cNvSpPr>
              <a:spLocks/>
            </p:cNvSpPr>
            <p:nvPr/>
          </p:nvSpPr>
          <p:spPr bwMode="auto">
            <a:xfrm>
              <a:off x="4430" y="662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7" name="Freeform 444"/>
            <p:cNvSpPr>
              <a:spLocks/>
            </p:cNvSpPr>
            <p:nvPr/>
          </p:nvSpPr>
          <p:spPr bwMode="auto">
            <a:xfrm>
              <a:off x="4452" y="448"/>
              <a:ext cx="33" cy="33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8" name="Freeform 445"/>
            <p:cNvSpPr>
              <a:spLocks/>
            </p:cNvSpPr>
            <p:nvPr/>
          </p:nvSpPr>
          <p:spPr bwMode="auto">
            <a:xfrm>
              <a:off x="4487" y="444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09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0" name="Freeform 447"/>
            <p:cNvSpPr>
              <a:spLocks/>
            </p:cNvSpPr>
            <p:nvPr/>
          </p:nvSpPr>
          <p:spPr bwMode="auto">
            <a:xfrm>
              <a:off x="4492" y="455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1" name="Freeform 448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2" name="Freeform 449"/>
            <p:cNvSpPr>
              <a:spLocks/>
            </p:cNvSpPr>
            <p:nvPr/>
          </p:nvSpPr>
          <p:spPr bwMode="auto">
            <a:xfrm>
              <a:off x="4455" y="686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3" name="Freeform 450"/>
            <p:cNvSpPr>
              <a:spLocks/>
            </p:cNvSpPr>
            <p:nvPr/>
          </p:nvSpPr>
          <p:spPr bwMode="auto">
            <a:xfrm>
              <a:off x="4480" y="648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4" name="Freeform 451"/>
            <p:cNvSpPr>
              <a:spLocks/>
            </p:cNvSpPr>
            <p:nvPr/>
          </p:nvSpPr>
          <p:spPr bwMode="auto">
            <a:xfrm>
              <a:off x="4485" y="620"/>
              <a:ext cx="58" cy="17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5" name="Freeform 452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6" name="Freeform 453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7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8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19" name="Freeform 456"/>
            <p:cNvSpPr>
              <a:spLocks/>
            </p:cNvSpPr>
            <p:nvPr/>
          </p:nvSpPr>
          <p:spPr bwMode="auto">
            <a:xfrm>
              <a:off x="4425" y="534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0" name="Freeform 457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1" name="Freeform 458"/>
            <p:cNvSpPr>
              <a:spLocks/>
            </p:cNvSpPr>
            <p:nvPr/>
          </p:nvSpPr>
          <p:spPr bwMode="auto">
            <a:xfrm>
              <a:off x="4495" y="501"/>
              <a:ext cx="60" cy="39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2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3" name="Freeform 460"/>
            <p:cNvSpPr>
              <a:spLocks/>
            </p:cNvSpPr>
            <p:nvPr/>
          </p:nvSpPr>
          <p:spPr bwMode="auto">
            <a:xfrm>
              <a:off x="3267" y="2288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4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5" name="Freeform 462"/>
            <p:cNvSpPr>
              <a:spLocks/>
            </p:cNvSpPr>
            <p:nvPr/>
          </p:nvSpPr>
          <p:spPr bwMode="auto">
            <a:xfrm>
              <a:off x="3326" y="2255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6" name="Freeform 463"/>
            <p:cNvSpPr>
              <a:spLocks/>
            </p:cNvSpPr>
            <p:nvPr/>
          </p:nvSpPr>
          <p:spPr bwMode="auto">
            <a:xfrm>
              <a:off x="3355" y="2248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7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8" name="Freeform 465"/>
            <p:cNvSpPr>
              <a:spLocks/>
            </p:cNvSpPr>
            <p:nvPr/>
          </p:nvSpPr>
          <p:spPr bwMode="auto">
            <a:xfrm>
              <a:off x="3469" y="2249"/>
              <a:ext cx="14" cy="41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29" name="Freeform 466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0" name="Freeform 467"/>
            <p:cNvSpPr>
              <a:spLocks/>
            </p:cNvSpPr>
            <p:nvPr/>
          </p:nvSpPr>
          <p:spPr bwMode="auto">
            <a:xfrm>
              <a:off x="3306" y="2265"/>
              <a:ext cx="19" cy="103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1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2" name="Freeform 469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3" name="Freeform 470"/>
            <p:cNvSpPr>
              <a:spLocks/>
            </p:cNvSpPr>
            <p:nvPr/>
          </p:nvSpPr>
          <p:spPr bwMode="auto">
            <a:xfrm>
              <a:off x="3446" y="2246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4" name="Freeform 471"/>
            <p:cNvSpPr>
              <a:spLocks/>
            </p:cNvSpPr>
            <p:nvPr/>
          </p:nvSpPr>
          <p:spPr bwMode="auto">
            <a:xfrm>
              <a:off x="3220" y="2323"/>
              <a:ext cx="19" cy="45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5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6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7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8" name="Freeform 475"/>
            <p:cNvSpPr>
              <a:spLocks/>
            </p:cNvSpPr>
            <p:nvPr/>
          </p:nvSpPr>
          <p:spPr bwMode="auto">
            <a:xfrm>
              <a:off x="3476" y="2202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39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0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1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2" name="Freeform 479"/>
            <p:cNvSpPr>
              <a:spLocks/>
            </p:cNvSpPr>
            <p:nvPr/>
          </p:nvSpPr>
          <p:spPr bwMode="auto">
            <a:xfrm>
              <a:off x="3339" y="2194"/>
              <a:ext cx="33" cy="58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3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4" name="Freeform 481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5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6" name="Freeform 483"/>
            <p:cNvSpPr>
              <a:spLocks/>
            </p:cNvSpPr>
            <p:nvPr/>
          </p:nvSpPr>
          <p:spPr bwMode="auto">
            <a:xfrm>
              <a:off x="3216" y="2262"/>
              <a:ext cx="72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7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8" name="Freeform 485"/>
            <p:cNvSpPr>
              <a:spLocks/>
            </p:cNvSpPr>
            <p:nvPr/>
          </p:nvSpPr>
          <p:spPr bwMode="auto">
            <a:xfrm>
              <a:off x="2986" y="2178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49" name="Freeform 486"/>
            <p:cNvSpPr>
              <a:spLocks/>
            </p:cNvSpPr>
            <p:nvPr/>
          </p:nvSpPr>
          <p:spPr bwMode="auto">
            <a:xfrm>
              <a:off x="3008" y="2199"/>
              <a:ext cx="50" cy="53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0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1" name="Freeform 488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2" name="Freeform 489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3" name="Freeform 490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4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5" name="Freeform 492"/>
            <p:cNvSpPr>
              <a:spLocks/>
            </p:cNvSpPr>
            <p:nvPr/>
          </p:nvSpPr>
          <p:spPr bwMode="auto">
            <a:xfrm>
              <a:off x="3290" y="2172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6" name="Freeform 493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7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8" name="Freeform 495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59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0" name="Freeform 497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1" name="Freeform 498"/>
            <p:cNvSpPr>
              <a:spLocks/>
            </p:cNvSpPr>
            <p:nvPr/>
          </p:nvSpPr>
          <p:spPr bwMode="auto">
            <a:xfrm>
              <a:off x="2990" y="2251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2" name="Freeform 499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3" name="Freeform 500"/>
            <p:cNvSpPr>
              <a:spLocks/>
            </p:cNvSpPr>
            <p:nvPr/>
          </p:nvSpPr>
          <p:spPr bwMode="auto">
            <a:xfrm>
              <a:off x="3059" y="2248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4" name="Freeform 501"/>
            <p:cNvSpPr>
              <a:spLocks/>
            </p:cNvSpPr>
            <p:nvPr/>
          </p:nvSpPr>
          <p:spPr bwMode="auto">
            <a:xfrm>
              <a:off x="3104" y="2242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5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6" name="Freeform 503"/>
            <p:cNvSpPr>
              <a:spLocks/>
            </p:cNvSpPr>
            <p:nvPr/>
          </p:nvSpPr>
          <p:spPr bwMode="auto">
            <a:xfrm>
              <a:off x="3190" y="2234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7" name="Freeform 504"/>
            <p:cNvSpPr>
              <a:spLocks/>
            </p:cNvSpPr>
            <p:nvPr/>
          </p:nvSpPr>
          <p:spPr bwMode="auto">
            <a:xfrm>
              <a:off x="3225" y="2228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8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69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0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1" name="Freeform 508"/>
            <p:cNvSpPr>
              <a:spLocks/>
            </p:cNvSpPr>
            <p:nvPr/>
          </p:nvSpPr>
          <p:spPr bwMode="auto">
            <a:xfrm>
              <a:off x="2962" y="2249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2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3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4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5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6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7" name="Freeform 514"/>
            <p:cNvSpPr>
              <a:spLocks/>
            </p:cNvSpPr>
            <p:nvPr/>
          </p:nvSpPr>
          <p:spPr bwMode="auto">
            <a:xfrm>
              <a:off x="3264" y="2039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8" name="Freeform 515"/>
            <p:cNvSpPr>
              <a:spLocks/>
            </p:cNvSpPr>
            <p:nvPr/>
          </p:nvSpPr>
          <p:spPr bwMode="auto">
            <a:xfrm>
              <a:off x="3296" y="2049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79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0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1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2" name="Freeform 519"/>
            <p:cNvSpPr>
              <a:spLocks/>
            </p:cNvSpPr>
            <p:nvPr/>
          </p:nvSpPr>
          <p:spPr bwMode="auto">
            <a:xfrm>
              <a:off x="3239" y="2034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3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4" name="Freeform 521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5" name="Freeform 522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6" name="Freeform 523"/>
            <p:cNvSpPr>
              <a:spLocks/>
            </p:cNvSpPr>
            <p:nvPr/>
          </p:nvSpPr>
          <p:spPr bwMode="auto">
            <a:xfrm>
              <a:off x="3137" y="2044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7" name="Freeform 524"/>
            <p:cNvSpPr>
              <a:spLocks/>
            </p:cNvSpPr>
            <p:nvPr/>
          </p:nvSpPr>
          <p:spPr bwMode="auto">
            <a:xfrm>
              <a:off x="3119" y="2042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8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89" name="Freeform 526"/>
            <p:cNvSpPr>
              <a:spLocks/>
            </p:cNvSpPr>
            <p:nvPr/>
          </p:nvSpPr>
          <p:spPr bwMode="auto">
            <a:xfrm>
              <a:off x="3405" y="2014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0" name="Freeform 527"/>
            <p:cNvSpPr>
              <a:spLocks/>
            </p:cNvSpPr>
            <p:nvPr/>
          </p:nvSpPr>
          <p:spPr bwMode="auto">
            <a:xfrm>
              <a:off x="3418" y="2026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1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2" name="Freeform 529"/>
            <p:cNvSpPr>
              <a:spLocks/>
            </p:cNvSpPr>
            <p:nvPr/>
          </p:nvSpPr>
          <p:spPr bwMode="auto">
            <a:xfrm>
              <a:off x="3361" y="1998"/>
              <a:ext cx="12" cy="59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3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4" name="Freeform 531"/>
            <p:cNvSpPr>
              <a:spLocks/>
            </p:cNvSpPr>
            <p:nvPr/>
          </p:nvSpPr>
          <p:spPr bwMode="auto">
            <a:xfrm>
              <a:off x="3313" y="1975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5" name="Freeform 532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6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7" name="Freeform 534"/>
            <p:cNvSpPr>
              <a:spLocks/>
            </p:cNvSpPr>
            <p:nvPr/>
          </p:nvSpPr>
          <p:spPr bwMode="auto">
            <a:xfrm>
              <a:off x="3209" y="1965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8" name="Freeform 535"/>
            <p:cNvSpPr>
              <a:spLocks/>
            </p:cNvSpPr>
            <p:nvPr/>
          </p:nvSpPr>
          <p:spPr bwMode="auto">
            <a:xfrm>
              <a:off x="3166" y="1977"/>
              <a:ext cx="63" cy="60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499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0" name="Freeform 537"/>
            <p:cNvSpPr>
              <a:spLocks/>
            </p:cNvSpPr>
            <p:nvPr/>
          </p:nvSpPr>
          <p:spPr bwMode="auto">
            <a:xfrm>
              <a:off x="2870" y="2095"/>
              <a:ext cx="272" cy="65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1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2" name="Freeform 539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3" name="Freeform 540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4" name="Freeform 541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5" name="Freeform 542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6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7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8" name="Freeform 545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09" name="Freeform 546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0" name="Freeform 547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1" name="Freeform 548"/>
            <p:cNvSpPr>
              <a:spLocks/>
            </p:cNvSpPr>
            <p:nvPr/>
          </p:nvSpPr>
          <p:spPr bwMode="auto">
            <a:xfrm>
              <a:off x="2833" y="2125"/>
              <a:ext cx="46" cy="9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2" name="Freeform 549"/>
            <p:cNvSpPr>
              <a:spLocks/>
            </p:cNvSpPr>
            <p:nvPr/>
          </p:nvSpPr>
          <p:spPr bwMode="auto">
            <a:xfrm>
              <a:off x="2859" y="2079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3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4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5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6" name="Freeform 553"/>
            <p:cNvSpPr>
              <a:spLocks/>
            </p:cNvSpPr>
            <p:nvPr/>
          </p:nvSpPr>
          <p:spPr bwMode="auto">
            <a:xfrm>
              <a:off x="3050" y="2053"/>
              <a:ext cx="20" cy="62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7" name="Freeform 554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8" name="Freeform 555"/>
            <p:cNvSpPr>
              <a:spLocks/>
            </p:cNvSpPr>
            <p:nvPr/>
          </p:nvSpPr>
          <p:spPr bwMode="auto">
            <a:xfrm>
              <a:off x="2949" y="2030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19" name="Freeform 556"/>
            <p:cNvSpPr>
              <a:spLocks/>
            </p:cNvSpPr>
            <p:nvPr/>
          </p:nvSpPr>
          <p:spPr bwMode="auto">
            <a:xfrm>
              <a:off x="2882" y="2042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0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1" name="Freeform 558"/>
            <p:cNvSpPr>
              <a:spLocks/>
            </p:cNvSpPr>
            <p:nvPr/>
          </p:nvSpPr>
          <p:spPr bwMode="auto">
            <a:xfrm>
              <a:off x="2953" y="2098"/>
              <a:ext cx="59" cy="96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2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3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4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5" name="Freeform 562"/>
            <p:cNvSpPr>
              <a:spLocks/>
            </p:cNvSpPr>
            <p:nvPr/>
          </p:nvSpPr>
          <p:spPr bwMode="auto">
            <a:xfrm>
              <a:off x="2675" y="2212"/>
              <a:ext cx="27" cy="46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6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7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8" name="Freeform 565"/>
            <p:cNvSpPr>
              <a:spLocks/>
            </p:cNvSpPr>
            <p:nvPr/>
          </p:nvSpPr>
          <p:spPr bwMode="auto">
            <a:xfrm>
              <a:off x="2763" y="2205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29" name="Freeform 566"/>
            <p:cNvSpPr>
              <a:spLocks/>
            </p:cNvSpPr>
            <p:nvPr/>
          </p:nvSpPr>
          <p:spPr bwMode="auto">
            <a:xfrm>
              <a:off x="2789" y="2212"/>
              <a:ext cx="53" cy="60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0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1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2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3" name="Freeform 570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4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5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6" name="Freeform 573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7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8" name="Freeform 575"/>
            <p:cNvSpPr>
              <a:spLocks/>
            </p:cNvSpPr>
            <p:nvPr/>
          </p:nvSpPr>
          <p:spPr bwMode="auto">
            <a:xfrm>
              <a:off x="2894" y="2196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39" name="Freeform 576"/>
            <p:cNvSpPr>
              <a:spLocks/>
            </p:cNvSpPr>
            <p:nvPr/>
          </p:nvSpPr>
          <p:spPr bwMode="auto">
            <a:xfrm>
              <a:off x="2853" y="2173"/>
              <a:ext cx="11" cy="45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0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1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2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3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4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5" name="Freeform 582"/>
            <p:cNvSpPr>
              <a:spLocks/>
            </p:cNvSpPr>
            <p:nvPr/>
          </p:nvSpPr>
          <p:spPr bwMode="auto">
            <a:xfrm>
              <a:off x="2741" y="2200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6" name="Freeform 583"/>
            <p:cNvSpPr>
              <a:spLocks/>
            </p:cNvSpPr>
            <p:nvPr/>
          </p:nvSpPr>
          <p:spPr bwMode="auto">
            <a:xfrm>
              <a:off x="2708" y="2203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7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8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49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0" name="Freeform 587"/>
            <p:cNvSpPr>
              <a:spLocks/>
            </p:cNvSpPr>
            <p:nvPr/>
          </p:nvSpPr>
          <p:spPr bwMode="auto">
            <a:xfrm>
              <a:off x="4555" y="1419"/>
              <a:ext cx="293" cy="228"/>
            </a:xfrm>
            <a:custGeom>
              <a:avLst/>
              <a:gdLst>
                <a:gd name="T0" fmla="*/ 13 w 334"/>
                <a:gd name="T1" fmla="*/ 0 h 256"/>
                <a:gd name="T2" fmla="*/ 12 w 334"/>
                <a:gd name="T3" fmla="*/ 3 h 256"/>
                <a:gd name="T4" fmla="*/ 11 w 334"/>
                <a:gd name="T5" fmla="*/ 4 h 256"/>
                <a:gd name="T6" fmla="*/ 9 w 334"/>
                <a:gd name="T7" fmla="*/ 4 h 256"/>
                <a:gd name="T8" fmla="*/ 8 w 334"/>
                <a:gd name="T9" fmla="*/ 4 h 256"/>
                <a:gd name="T10" fmla="*/ 6 w 334"/>
                <a:gd name="T11" fmla="*/ 4 h 256"/>
                <a:gd name="T12" fmla="*/ 4 w 334"/>
                <a:gd name="T13" fmla="*/ 4 h 256"/>
                <a:gd name="T14" fmla="*/ 4 w 334"/>
                <a:gd name="T15" fmla="*/ 4 h 256"/>
                <a:gd name="T16" fmla="*/ 4 w 334"/>
                <a:gd name="T17" fmla="*/ 4 h 256"/>
                <a:gd name="T18" fmla="*/ 4 w 334"/>
                <a:gd name="T19" fmla="*/ 4 h 256"/>
                <a:gd name="T20" fmla="*/ 4 w 334"/>
                <a:gd name="T21" fmla="*/ 4 h 256"/>
                <a:gd name="T22" fmla="*/ 4 w 334"/>
                <a:gd name="T23" fmla="*/ 4 h 256"/>
                <a:gd name="T24" fmla="*/ 0 w 334"/>
                <a:gd name="T25" fmla="*/ 4 h 256"/>
                <a:gd name="T26" fmla="*/ 4 w 334"/>
                <a:gd name="T27" fmla="*/ 4 h 256"/>
                <a:gd name="T28" fmla="*/ 4 w 334"/>
                <a:gd name="T29" fmla="*/ 5 h 256"/>
                <a:gd name="T30" fmla="*/ 4 w 334"/>
                <a:gd name="T31" fmla="*/ 7 h 256"/>
                <a:gd name="T32" fmla="*/ 5 w 334"/>
                <a:gd name="T33" fmla="*/ 9 h 256"/>
                <a:gd name="T34" fmla="*/ 6 w 334"/>
                <a:gd name="T35" fmla="*/ 10 h 256"/>
                <a:gd name="T36" fmla="*/ 7 w 334"/>
                <a:gd name="T37" fmla="*/ 12 h 256"/>
                <a:gd name="T38" fmla="*/ 8 w 334"/>
                <a:gd name="T39" fmla="*/ 14 h 256"/>
                <a:gd name="T40" fmla="*/ 8 w 334"/>
                <a:gd name="T41" fmla="*/ 17 h 256"/>
                <a:gd name="T42" fmla="*/ 9 w 334"/>
                <a:gd name="T43" fmla="*/ 17 h 256"/>
                <a:gd name="T44" fmla="*/ 10 w 334"/>
                <a:gd name="T45" fmla="*/ 17 h 256"/>
                <a:gd name="T46" fmla="*/ 11 w 334"/>
                <a:gd name="T47" fmla="*/ 17 h 256"/>
                <a:gd name="T48" fmla="*/ 11 w 334"/>
                <a:gd name="T49" fmla="*/ 18 h 256"/>
                <a:gd name="T50" fmla="*/ 12 w 334"/>
                <a:gd name="T51" fmla="*/ 18 h 256"/>
                <a:gd name="T52" fmla="*/ 14 w 334"/>
                <a:gd name="T53" fmla="*/ 19 h 256"/>
                <a:gd name="T54" fmla="*/ 15 w 334"/>
                <a:gd name="T55" fmla="*/ 21 h 256"/>
                <a:gd name="T56" fmla="*/ 15 w 334"/>
                <a:gd name="T57" fmla="*/ 22 h 256"/>
                <a:gd name="T58" fmla="*/ 16 w 334"/>
                <a:gd name="T59" fmla="*/ 22 h 256"/>
                <a:gd name="T60" fmla="*/ 17 w 334"/>
                <a:gd name="T61" fmla="*/ 21 h 256"/>
                <a:gd name="T62" fmla="*/ 18 w 334"/>
                <a:gd name="T63" fmla="*/ 19 h 256"/>
                <a:gd name="T64" fmla="*/ 20 w 334"/>
                <a:gd name="T65" fmla="*/ 19 h 256"/>
                <a:gd name="T66" fmla="*/ 22 w 334"/>
                <a:gd name="T67" fmla="*/ 19 h 256"/>
                <a:gd name="T68" fmla="*/ 24 w 334"/>
                <a:gd name="T69" fmla="*/ 19 h 256"/>
                <a:gd name="T70" fmla="*/ 25 w 334"/>
                <a:gd name="T71" fmla="*/ 20 h 256"/>
                <a:gd name="T72" fmla="*/ 28 w 334"/>
                <a:gd name="T73" fmla="*/ 21 h 256"/>
                <a:gd name="T74" fmla="*/ 27 w 334"/>
                <a:gd name="T75" fmla="*/ 21 h 256"/>
                <a:gd name="T76" fmla="*/ 26 w 334"/>
                <a:gd name="T77" fmla="*/ 19 h 256"/>
                <a:gd name="T78" fmla="*/ 26 w 334"/>
                <a:gd name="T79" fmla="*/ 18 h 256"/>
                <a:gd name="T80" fmla="*/ 25 w 334"/>
                <a:gd name="T81" fmla="*/ 17 h 256"/>
                <a:gd name="T82" fmla="*/ 25 w 334"/>
                <a:gd name="T83" fmla="*/ 15 h 256"/>
                <a:gd name="T84" fmla="*/ 25 w 334"/>
                <a:gd name="T85" fmla="*/ 13 h 256"/>
                <a:gd name="T86" fmla="*/ 26 w 334"/>
                <a:gd name="T87" fmla="*/ 11 h 256"/>
                <a:gd name="T88" fmla="*/ 27 w 334"/>
                <a:gd name="T89" fmla="*/ 10 h 256"/>
                <a:gd name="T90" fmla="*/ 25 w 334"/>
                <a:gd name="T91" fmla="*/ 9 h 256"/>
                <a:gd name="T92" fmla="*/ 24 w 334"/>
                <a:gd name="T93" fmla="*/ 9 h 256"/>
                <a:gd name="T94" fmla="*/ 23 w 334"/>
                <a:gd name="T95" fmla="*/ 8 h 256"/>
                <a:gd name="T96" fmla="*/ 22 w 334"/>
                <a:gd name="T97" fmla="*/ 8 h 256"/>
                <a:gd name="T98" fmla="*/ 21 w 334"/>
                <a:gd name="T99" fmla="*/ 7 h 256"/>
                <a:gd name="T100" fmla="*/ 20 w 334"/>
                <a:gd name="T101" fmla="*/ 5 h 256"/>
                <a:gd name="T102" fmla="*/ 19 w 334"/>
                <a:gd name="T103" fmla="*/ 4 h 256"/>
                <a:gd name="T104" fmla="*/ 19 w 334"/>
                <a:gd name="T105" fmla="*/ 4 h 256"/>
                <a:gd name="T106" fmla="*/ 18 w 334"/>
                <a:gd name="T107" fmla="*/ 4 h 256"/>
                <a:gd name="T108" fmla="*/ 18 w 334"/>
                <a:gd name="T109" fmla="*/ 4 h 256"/>
                <a:gd name="T110" fmla="*/ 17 w 334"/>
                <a:gd name="T111" fmla="*/ 4 h 256"/>
                <a:gd name="T112" fmla="*/ 16 w 334"/>
                <a:gd name="T113" fmla="*/ 4 h 256"/>
                <a:gd name="T114" fmla="*/ 16 w 334"/>
                <a:gd name="T115" fmla="*/ 4 h 256"/>
                <a:gd name="T116" fmla="*/ 15 w 334"/>
                <a:gd name="T117" fmla="*/ 4 h 256"/>
                <a:gd name="T118" fmla="*/ 14 w 334"/>
                <a:gd name="T119" fmla="*/ 4 h 256"/>
                <a:gd name="T120" fmla="*/ 13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1" name="Freeform 588"/>
            <p:cNvSpPr>
              <a:spLocks/>
            </p:cNvSpPr>
            <p:nvPr/>
          </p:nvSpPr>
          <p:spPr bwMode="auto">
            <a:xfrm>
              <a:off x="4405" y="1083"/>
              <a:ext cx="257" cy="314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2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3" name="Freeform 590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4" name="Freeform 591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5" name="Freeform 592"/>
            <p:cNvSpPr>
              <a:spLocks/>
            </p:cNvSpPr>
            <p:nvPr/>
          </p:nvSpPr>
          <p:spPr bwMode="auto">
            <a:xfrm>
              <a:off x="4334" y="1293"/>
              <a:ext cx="25" cy="24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6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7" name="Freeform 594"/>
            <p:cNvSpPr>
              <a:spLocks/>
            </p:cNvSpPr>
            <p:nvPr/>
          </p:nvSpPr>
          <p:spPr bwMode="auto">
            <a:xfrm>
              <a:off x="4325" y="1357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8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59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0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1" name="Freeform 598"/>
            <p:cNvSpPr>
              <a:spLocks/>
            </p:cNvSpPr>
            <p:nvPr/>
          </p:nvSpPr>
          <p:spPr bwMode="auto">
            <a:xfrm>
              <a:off x="4343" y="1384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2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3" name="Freeform 600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4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5" name="Freeform 602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6" name="Freeform 603"/>
            <p:cNvSpPr>
              <a:spLocks/>
            </p:cNvSpPr>
            <p:nvPr/>
          </p:nvSpPr>
          <p:spPr bwMode="auto">
            <a:xfrm>
              <a:off x="4336" y="1258"/>
              <a:ext cx="15" cy="25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7" name="Freeform 604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8" name="Freeform 605"/>
            <p:cNvSpPr>
              <a:spLocks/>
            </p:cNvSpPr>
            <p:nvPr/>
          </p:nvSpPr>
          <p:spPr bwMode="auto">
            <a:xfrm>
              <a:off x="4403" y="1433"/>
              <a:ext cx="215" cy="178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69" name="Freeform 606"/>
            <p:cNvSpPr>
              <a:spLocks/>
            </p:cNvSpPr>
            <p:nvPr/>
          </p:nvSpPr>
          <p:spPr bwMode="auto">
            <a:xfrm>
              <a:off x="4290" y="1455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0" name="Freeform 607"/>
            <p:cNvSpPr>
              <a:spLocks/>
            </p:cNvSpPr>
            <p:nvPr/>
          </p:nvSpPr>
          <p:spPr bwMode="auto">
            <a:xfrm>
              <a:off x="4439" y="1134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1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2" name="Freeform 609"/>
            <p:cNvSpPr>
              <a:spLocks/>
            </p:cNvSpPr>
            <p:nvPr/>
          </p:nvSpPr>
          <p:spPr bwMode="auto">
            <a:xfrm>
              <a:off x="4587" y="1453"/>
              <a:ext cx="231" cy="179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3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4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5" name="Freeform 612"/>
            <p:cNvSpPr>
              <a:spLocks/>
            </p:cNvSpPr>
            <p:nvPr/>
          </p:nvSpPr>
          <p:spPr bwMode="auto">
            <a:xfrm>
              <a:off x="3322" y="2221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6" name="Freeform 613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7" name="Freeform 614"/>
            <p:cNvSpPr>
              <a:spLocks/>
            </p:cNvSpPr>
            <p:nvPr/>
          </p:nvSpPr>
          <p:spPr bwMode="auto">
            <a:xfrm>
              <a:off x="3339" y="2267"/>
              <a:ext cx="124" cy="159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8" name="Freeform 615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79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0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1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2" name="Freeform 619"/>
            <p:cNvSpPr>
              <a:spLocks/>
            </p:cNvSpPr>
            <p:nvPr/>
          </p:nvSpPr>
          <p:spPr bwMode="auto">
            <a:xfrm>
              <a:off x="3643" y="2170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3" name="Freeform 620"/>
            <p:cNvSpPr>
              <a:spLocks/>
            </p:cNvSpPr>
            <p:nvPr/>
          </p:nvSpPr>
          <p:spPr bwMode="auto">
            <a:xfrm>
              <a:off x="3497" y="2188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4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5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6" name="Freeform 623"/>
            <p:cNvSpPr>
              <a:spLocks/>
            </p:cNvSpPr>
            <p:nvPr/>
          </p:nvSpPr>
          <p:spPr bwMode="auto">
            <a:xfrm>
              <a:off x="3635" y="2119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7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8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89" name="Freeform 626"/>
            <p:cNvSpPr>
              <a:spLocks/>
            </p:cNvSpPr>
            <p:nvPr/>
          </p:nvSpPr>
          <p:spPr bwMode="auto">
            <a:xfrm>
              <a:off x="3582" y="2093"/>
              <a:ext cx="20" cy="22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0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1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2" name="Freeform 629"/>
            <p:cNvSpPr>
              <a:spLocks/>
            </p:cNvSpPr>
            <p:nvPr/>
          </p:nvSpPr>
          <p:spPr bwMode="auto">
            <a:xfrm>
              <a:off x="4292" y="1980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3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4" name="Freeform 631"/>
            <p:cNvSpPr>
              <a:spLocks/>
            </p:cNvSpPr>
            <p:nvPr/>
          </p:nvSpPr>
          <p:spPr bwMode="auto">
            <a:xfrm>
              <a:off x="3853" y="1698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5" name="Freeform 632"/>
            <p:cNvSpPr>
              <a:spLocks/>
            </p:cNvSpPr>
            <p:nvPr/>
          </p:nvSpPr>
          <p:spPr bwMode="auto">
            <a:xfrm>
              <a:off x="4003" y="2009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6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7" name="Freeform 634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8" name="Freeform 635"/>
            <p:cNvSpPr>
              <a:spLocks/>
            </p:cNvSpPr>
            <p:nvPr/>
          </p:nvSpPr>
          <p:spPr bwMode="auto">
            <a:xfrm>
              <a:off x="4405" y="2042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599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0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1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2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3" name="Freeform 640"/>
            <p:cNvSpPr>
              <a:spLocks/>
            </p:cNvSpPr>
            <p:nvPr/>
          </p:nvSpPr>
          <p:spPr bwMode="auto">
            <a:xfrm>
              <a:off x="4432" y="2030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4" name="Freeform 641"/>
            <p:cNvSpPr>
              <a:spLocks/>
            </p:cNvSpPr>
            <p:nvPr/>
          </p:nvSpPr>
          <p:spPr bwMode="auto">
            <a:xfrm>
              <a:off x="4397" y="1986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5" name="Freeform 642"/>
            <p:cNvSpPr>
              <a:spLocks/>
            </p:cNvSpPr>
            <p:nvPr/>
          </p:nvSpPr>
          <p:spPr bwMode="auto">
            <a:xfrm>
              <a:off x="4351" y="2003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6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7" name="Freeform 644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8" name="Freeform 645"/>
            <p:cNvSpPr>
              <a:spLocks/>
            </p:cNvSpPr>
            <p:nvPr/>
          </p:nvSpPr>
          <p:spPr bwMode="auto">
            <a:xfrm>
              <a:off x="4436" y="2095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09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10" name="Freeform 647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11" name="Freeform 648"/>
            <p:cNvSpPr>
              <a:spLocks/>
            </p:cNvSpPr>
            <p:nvPr/>
          </p:nvSpPr>
          <p:spPr bwMode="auto">
            <a:xfrm>
              <a:off x="3910" y="1947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12" name="Freeform 649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13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14" name="Freeform 651"/>
            <p:cNvSpPr>
              <a:spLocks/>
            </p:cNvSpPr>
            <p:nvPr/>
          </p:nvSpPr>
          <p:spPr bwMode="auto">
            <a:xfrm>
              <a:off x="4048" y="2016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15" name="Freeform 652"/>
            <p:cNvSpPr>
              <a:spLocks/>
            </p:cNvSpPr>
            <p:nvPr/>
          </p:nvSpPr>
          <p:spPr bwMode="auto">
            <a:xfrm>
              <a:off x="4459" y="1656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2616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sp>
        <p:nvSpPr>
          <p:cNvPr id="976" name="Rectangle 975"/>
          <p:cNvSpPr>
            <a:spLocks noChangeArrowheads="1"/>
          </p:cNvSpPr>
          <p:nvPr/>
        </p:nvSpPr>
        <p:spPr bwMode="auto">
          <a:xfrm>
            <a:off x="1531938" y="-590550"/>
            <a:ext cx="6156325" cy="547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0" hangingPunct="0"/>
            <a:r>
              <a:rPr lang="en-US" altLang="en-US" sz="35000" b="1">
                <a:solidFill>
                  <a:srgbClr val="0070C0"/>
                </a:solidFill>
                <a:latin typeface=".VnAvant" pitchFamily="34" charset="0"/>
              </a:rPr>
              <a:t>m</a:t>
            </a:r>
            <a:endParaRPr lang="vi-VN" altLang="en-US" sz="35000" b="1">
              <a:solidFill>
                <a:srgbClr val="0070C0"/>
              </a:solidFill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9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9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6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ChangeArrowheads="1"/>
          </p:cNvSpPr>
          <p:nvPr/>
        </p:nvSpPr>
        <p:spPr bwMode="auto">
          <a:xfrm>
            <a:off x="-46038" y="-15875"/>
            <a:ext cx="9190038" cy="685800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>
              <a:defRPr/>
            </a:pPr>
            <a:endParaRPr lang="en-US" altLang="en-US">
              <a:solidFill>
                <a:srgbClr val="000000"/>
              </a:solidFill>
              <a:cs typeface="+mn-cs"/>
            </a:endParaRPr>
          </a:p>
        </p:txBody>
      </p:sp>
      <p:grpSp>
        <p:nvGrpSpPr>
          <p:cNvPr id="77827" name="Group 5"/>
          <p:cNvGrpSpPr>
            <a:grpSpLocks/>
          </p:cNvGrpSpPr>
          <p:nvPr/>
        </p:nvGrpSpPr>
        <p:grpSpPr bwMode="auto">
          <a:xfrm rot="5400000">
            <a:off x="50800" y="3857625"/>
            <a:ext cx="2971800" cy="3048000"/>
            <a:chOff x="2640" y="432"/>
            <a:chExt cx="2208" cy="2024"/>
          </a:xfrm>
        </p:grpSpPr>
        <p:sp>
          <p:nvSpPr>
            <p:cNvPr id="13643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44" name="Freeform 7"/>
            <p:cNvSpPr>
              <a:spLocks/>
            </p:cNvSpPr>
            <p:nvPr/>
          </p:nvSpPr>
          <p:spPr bwMode="auto">
            <a:xfrm>
              <a:off x="3683" y="2093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45" name="Freeform 8"/>
            <p:cNvSpPr>
              <a:spLocks/>
            </p:cNvSpPr>
            <p:nvPr/>
          </p:nvSpPr>
          <p:spPr bwMode="auto">
            <a:xfrm>
              <a:off x="4353" y="1021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46" name="Freeform 9"/>
            <p:cNvSpPr>
              <a:spLocks/>
            </p:cNvSpPr>
            <p:nvPr/>
          </p:nvSpPr>
          <p:spPr bwMode="auto">
            <a:xfrm>
              <a:off x="4317" y="1061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47" name="Freeform 10"/>
            <p:cNvSpPr>
              <a:spLocks/>
            </p:cNvSpPr>
            <p:nvPr/>
          </p:nvSpPr>
          <p:spPr bwMode="auto">
            <a:xfrm>
              <a:off x="4313" y="1077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48" name="Freeform 11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49" name="Freeform 12"/>
            <p:cNvSpPr>
              <a:spLocks/>
            </p:cNvSpPr>
            <p:nvPr/>
          </p:nvSpPr>
          <p:spPr bwMode="auto">
            <a:xfrm>
              <a:off x="4346" y="1149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0" name="Freeform 13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1" name="Freeform 14"/>
            <p:cNvSpPr>
              <a:spLocks/>
            </p:cNvSpPr>
            <p:nvPr/>
          </p:nvSpPr>
          <p:spPr bwMode="auto">
            <a:xfrm>
              <a:off x="4397" y="1262"/>
              <a:ext cx="40" cy="18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2" name="Freeform 15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3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4" name="Freeform 17"/>
            <p:cNvSpPr>
              <a:spLocks/>
            </p:cNvSpPr>
            <p:nvPr/>
          </p:nvSpPr>
          <p:spPr bwMode="auto">
            <a:xfrm>
              <a:off x="4350" y="1177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5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6" name="Freeform 19"/>
            <p:cNvSpPr>
              <a:spLocks/>
            </p:cNvSpPr>
            <p:nvPr/>
          </p:nvSpPr>
          <p:spPr bwMode="auto">
            <a:xfrm>
              <a:off x="4395" y="1242"/>
              <a:ext cx="48" cy="14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7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8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59" name="Freeform 22"/>
            <p:cNvSpPr>
              <a:spLocks/>
            </p:cNvSpPr>
            <p:nvPr/>
          </p:nvSpPr>
          <p:spPr bwMode="auto">
            <a:xfrm>
              <a:off x="4329" y="982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0" name="Freeform 23"/>
            <p:cNvSpPr>
              <a:spLocks/>
            </p:cNvSpPr>
            <p:nvPr/>
          </p:nvSpPr>
          <p:spPr bwMode="auto">
            <a:xfrm>
              <a:off x="4438" y="1238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1" name="Freeform 24"/>
            <p:cNvSpPr>
              <a:spLocks/>
            </p:cNvSpPr>
            <p:nvPr/>
          </p:nvSpPr>
          <p:spPr bwMode="auto">
            <a:xfrm>
              <a:off x="4429" y="1272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2" name="Freeform 25"/>
            <p:cNvSpPr>
              <a:spLocks/>
            </p:cNvSpPr>
            <p:nvPr/>
          </p:nvSpPr>
          <p:spPr bwMode="auto">
            <a:xfrm>
              <a:off x="4445" y="1216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3" name="Freeform 26"/>
            <p:cNvSpPr>
              <a:spLocks/>
            </p:cNvSpPr>
            <p:nvPr/>
          </p:nvSpPr>
          <p:spPr bwMode="auto">
            <a:xfrm>
              <a:off x="4445" y="1193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4" name="Freeform 27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5" name="Freeform 28"/>
            <p:cNvSpPr>
              <a:spLocks/>
            </p:cNvSpPr>
            <p:nvPr/>
          </p:nvSpPr>
          <p:spPr bwMode="auto">
            <a:xfrm>
              <a:off x="4439" y="1135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6" name="Freeform 29"/>
            <p:cNvSpPr>
              <a:spLocks/>
            </p:cNvSpPr>
            <p:nvPr/>
          </p:nvSpPr>
          <p:spPr bwMode="auto">
            <a:xfrm>
              <a:off x="4430" y="1098"/>
              <a:ext cx="58" cy="44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7" name="Freeform 30"/>
            <p:cNvSpPr>
              <a:spLocks/>
            </p:cNvSpPr>
            <p:nvPr/>
          </p:nvSpPr>
          <p:spPr bwMode="auto">
            <a:xfrm>
              <a:off x="4420" y="1063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8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69" name="Freeform 32"/>
            <p:cNvSpPr>
              <a:spLocks/>
            </p:cNvSpPr>
            <p:nvPr/>
          </p:nvSpPr>
          <p:spPr bwMode="auto">
            <a:xfrm>
              <a:off x="4402" y="1008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0" name="Freeform 33"/>
            <p:cNvSpPr>
              <a:spLocks/>
            </p:cNvSpPr>
            <p:nvPr/>
          </p:nvSpPr>
          <p:spPr bwMode="auto">
            <a:xfrm>
              <a:off x="4383" y="986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1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2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3" name="Freeform 36"/>
            <p:cNvSpPr>
              <a:spLocks/>
            </p:cNvSpPr>
            <p:nvPr/>
          </p:nvSpPr>
          <p:spPr bwMode="auto">
            <a:xfrm>
              <a:off x="4445" y="851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4" name="Freeform 37"/>
            <p:cNvSpPr>
              <a:spLocks/>
            </p:cNvSpPr>
            <p:nvPr/>
          </p:nvSpPr>
          <p:spPr bwMode="auto">
            <a:xfrm>
              <a:off x="4448" y="891"/>
              <a:ext cx="68" cy="56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5" name="Freeform 38"/>
            <p:cNvSpPr>
              <a:spLocks/>
            </p:cNvSpPr>
            <p:nvPr/>
          </p:nvSpPr>
          <p:spPr bwMode="auto">
            <a:xfrm>
              <a:off x="4453" y="956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6" name="Freeform 39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7" name="Freeform 40"/>
            <p:cNvSpPr>
              <a:spLocks/>
            </p:cNvSpPr>
            <p:nvPr/>
          </p:nvSpPr>
          <p:spPr bwMode="auto">
            <a:xfrm>
              <a:off x="4484" y="1056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8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79" name="Freeform 42"/>
            <p:cNvSpPr>
              <a:spLocks/>
            </p:cNvSpPr>
            <p:nvPr/>
          </p:nvSpPr>
          <p:spPr bwMode="auto">
            <a:xfrm>
              <a:off x="4445" y="830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0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1" name="Freeform 44"/>
            <p:cNvSpPr>
              <a:spLocks/>
            </p:cNvSpPr>
            <p:nvPr/>
          </p:nvSpPr>
          <p:spPr bwMode="auto">
            <a:xfrm>
              <a:off x="4448" y="932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2" name="Freeform 45"/>
            <p:cNvSpPr>
              <a:spLocks/>
            </p:cNvSpPr>
            <p:nvPr/>
          </p:nvSpPr>
          <p:spPr bwMode="auto">
            <a:xfrm>
              <a:off x="4469" y="1021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3" name="Freeform 46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4" name="Freeform 47"/>
            <p:cNvSpPr>
              <a:spLocks/>
            </p:cNvSpPr>
            <p:nvPr/>
          </p:nvSpPr>
          <p:spPr bwMode="auto">
            <a:xfrm>
              <a:off x="4390" y="786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5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6" name="Freeform 49"/>
            <p:cNvSpPr>
              <a:spLocks/>
            </p:cNvSpPr>
            <p:nvPr/>
          </p:nvSpPr>
          <p:spPr bwMode="auto">
            <a:xfrm>
              <a:off x="4383" y="854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7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8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89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0" name="Freeform 53"/>
            <p:cNvSpPr>
              <a:spLocks/>
            </p:cNvSpPr>
            <p:nvPr/>
          </p:nvSpPr>
          <p:spPr bwMode="auto">
            <a:xfrm>
              <a:off x="4420" y="1020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1" name="Freeform 54"/>
            <p:cNvSpPr>
              <a:spLocks/>
            </p:cNvSpPr>
            <p:nvPr/>
          </p:nvSpPr>
          <p:spPr bwMode="auto">
            <a:xfrm>
              <a:off x="4427" y="1047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2" name="Freeform 55"/>
            <p:cNvSpPr>
              <a:spLocks/>
            </p:cNvSpPr>
            <p:nvPr/>
          </p:nvSpPr>
          <p:spPr bwMode="auto">
            <a:xfrm>
              <a:off x="4441" y="1069"/>
              <a:ext cx="44" cy="16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3" name="Freeform 56"/>
            <p:cNvSpPr>
              <a:spLocks/>
            </p:cNvSpPr>
            <p:nvPr/>
          </p:nvSpPr>
          <p:spPr bwMode="auto">
            <a:xfrm>
              <a:off x="4445" y="1086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4" name="Freeform 57"/>
            <p:cNvSpPr>
              <a:spLocks/>
            </p:cNvSpPr>
            <p:nvPr/>
          </p:nvSpPr>
          <p:spPr bwMode="auto">
            <a:xfrm>
              <a:off x="4402" y="755"/>
              <a:ext cx="46" cy="76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5" name="Freeform 58"/>
            <p:cNvSpPr>
              <a:spLocks/>
            </p:cNvSpPr>
            <p:nvPr/>
          </p:nvSpPr>
          <p:spPr bwMode="auto">
            <a:xfrm>
              <a:off x="4425" y="746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6" name="Freeform 59"/>
            <p:cNvSpPr>
              <a:spLocks/>
            </p:cNvSpPr>
            <p:nvPr/>
          </p:nvSpPr>
          <p:spPr bwMode="auto">
            <a:xfrm>
              <a:off x="4580" y="949"/>
              <a:ext cx="84" cy="291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7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8" name="Freeform 61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99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0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1" name="Freeform 64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2" name="Freeform 65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3" name="Freeform 66"/>
            <p:cNvSpPr>
              <a:spLocks/>
            </p:cNvSpPr>
            <p:nvPr/>
          </p:nvSpPr>
          <p:spPr bwMode="auto">
            <a:xfrm>
              <a:off x="4546" y="1216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4" name="Freeform 67"/>
            <p:cNvSpPr>
              <a:spLocks/>
            </p:cNvSpPr>
            <p:nvPr/>
          </p:nvSpPr>
          <p:spPr bwMode="auto">
            <a:xfrm>
              <a:off x="4587" y="990"/>
              <a:ext cx="73" cy="66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5" name="Freeform 68"/>
            <p:cNvSpPr>
              <a:spLocks/>
            </p:cNvSpPr>
            <p:nvPr/>
          </p:nvSpPr>
          <p:spPr bwMode="auto">
            <a:xfrm>
              <a:off x="4573" y="1037"/>
              <a:ext cx="84" cy="69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6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7" name="Freeform 70"/>
            <p:cNvSpPr>
              <a:spLocks/>
            </p:cNvSpPr>
            <p:nvPr/>
          </p:nvSpPr>
          <p:spPr bwMode="auto">
            <a:xfrm>
              <a:off x="4557" y="1160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8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09" name="Freeform 72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0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1" name="Freeform 74"/>
            <p:cNvSpPr>
              <a:spLocks/>
            </p:cNvSpPr>
            <p:nvPr/>
          </p:nvSpPr>
          <p:spPr bwMode="auto">
            <a:xfrm>
              <a:off x="4650" y="932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2" name="Freeform 75"/>
            <p:cNvSpPr>
              <a:spLocks/>
            </p:cNvSpPr>
            <p:nvPr/>
          </p:nvSpPr>
          <p:spPr bwMode="auto">
            <a:xfrm>
              <a:off x="4616" y="1206"/>
              <a:ext cx="58" cy="16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3" name="Freeform 76"/>
            <p:cNvSpPr>
              <a:spLocks/>
            </p:cNvSpPr>
            <p:nvPr/>
          </p:nvSpPr>
          <p:spPr bwMode="auto">
            <a:xfrm>
              <a:off x="4604" y="1217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4" name="Freeform 77"/>
            <p:cNvSpPr>
              <a:spLocks/>
            </p:cNvSpPr>
            <p:nvPr/>
          </p:nvSpPr>
          <p:spPr bwMode="auto">
            <a:xfrm>
              <a:off x="4618" y="1182"/>
              <a:ext cx="58" cy="15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5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6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7" name="Freeform 80"/>
            <p:cNvSpPr>
              <a:spLocks/>
            </p:cNvSpPr>
            <p:nvPr/>
          </p:nvSpPr>
          <p:spPr bwMode="auto">
            <a:xfrm>
              <a:off x="4646" y="1116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8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19" name="Freeform 82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0" name="Freeform 83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1" name="Freeform 84"/>
            <p:cNvSpPr>
              <a:spLocks/>
            </p:cNvSpPr>
            <p:nvPr/>
          </p:nvSpPr>
          <p:spPr bwMode="auto">
            <a:xfrm>
              <a:off x="4653" y="966"/>
              <a:ext cx="63" cy="59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2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3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4" name="Freeform 87"/>
            <p:cNvSpPr>
              <a:spLocks/>
            </p:cNvSpPr>
            <p:nvPr/>
          </p:nvSpPr>
          <p:spPr bwMode="auto">
            <a:xfrm>
              <a:off x="4531" y="670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5" name="Freeform 88"/>
            <p:cNvSpPr>
              <a:spLocks/>
            </p:cNvSpPr>
            <p:nvPr/>
          </p:nvSpPr>
          <p:spPr bwMode="auto">
            <a:xfrm>
              <a:off x="4530" y="689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6" name="Freeform 89"/>
            <p:cNvSpPr>
              <a:spLocks/>
            </p:cNvSpPr>
            <p:nvPr/>
          </p:nvSpPr>
          <p:spPr bwMode="auto">
            <a:xfrm>
              <a:off x="4515" y="730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7" name="Freeform 90"/>
            <p:cNvSpPr>
              <a:spLocks/>
            </p:cNvSpPr>
            <p:nvPr/>
          </p:nvSpPr>
          <p:spPr bwMode="auto">
            <a:xfrm>
              <a:off x="4502" y="775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8" name="Freeform 91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29" name="Freeform 92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0" name="Freeform 93"/>
            <p:cNvSpPr>
              <a:spLocks/>
            </p:cNvSpPr>
            <p:nvPr/>
          </p:nvSpPr>
          <p:spPr bwMode="auto">
            <a:xfrm>
              <a:off x="4511" y="872"/>
              <a:ext cx="45" cy="43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1" name="Freeform 94"/>
            <p:cNvSpPr>
              <a:spLocks/>
            </p:cNvSpPr>
            <p:nvPr/>
          </p:nvSpPr>
          <p:spPr bwMode="auto">
            <a:xfrm>
              <a:off x="4515" y="902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2" name="Freeform 95"/>
            <p:cNvSpPr>
              <a:spLocks/>
            </p:cNvSpPr>
            <p:nvPr/>
          </p:nvSpPr>
          <p:spPr bwMode="auto">
            <a:xfrm>
              <a:off x="4541" y="649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3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4" name="Freeform 97"/>
            <p:cNvSpPr>
              <a:spLocks/>
            </p:cNvSpPr>
            <p:nvPr/>
          </p:nvSpPr>
          <p:spPr bwMode="auto">
            <a:xfrm>
              <a:off x="4566" y="629"/>
              <a:ext cx="9" cy="46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5" name="Freeform 98"/>
            <p:cNvSpPr>
              <a:spLocks/>
            </p:cNvSpPr>
            <p:nvPr/>
          </p:nvSpPr>
          <p:spPr bwMode="auto">
            <a:xfrm>
              <a:off x="4585" y="659"/>
              <a:ext cx="37" cy="41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6" name="Freeform 99"/>
            <p:cNvSpPr>
              <a:spLocks/>
            </p:cNvSpPr>
            <p:nvPr/>
          </p:nvSpPr>
          <p:spPr bwMode="auto">
            <a:xfrm>
              <a:off x="4552" y="912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7" name="Freeform 100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8" name="Freeform 101"/>
            <p:cNvSpPr>
              <a:spLocks/>
            </p:cNvSpPr>
            <p:nvPr/>
          </p:nvSpPr>
          <p:spPr bwMode="auto">
            <a:xfrm>
              <a:off x="4573" y="884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39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0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1" name="Freeform 104"/>
            <p:cNvSpPr>
              <a:spLocks/>
            </p:cNvSpPr>
            <p:nvPr/>
          </p:nvSpPr>
          <p:spPr bwMode="auto">
            <a:xfrm>
              <a:off x="4592" y="749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2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3" name="Freeform 106"/>
            <p:cNvSpPr>
              <a:spLocks/>
            </p:cNvSpPr>
            <p:nvPr/>
          </p:nvSpPr>
          <p:spPr bwMode="auto">
            <a:xfrm>
              <a:off x="4596" y="774"/>
              <a:ext cx="65" cy="38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4" name="Freeform 107"/>
            <p:cNvSpPr>
              <a:spLocks/>
            </p:cNvSpPr>
            <p:nvPr/>
          </p:nvSpPr>
          <p:spPr bwMode="auto">
            <a:xfrm>
              <a:off x="4508" y="749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5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6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7" name="Freeform 110"/>
            <p:cNvSpPr>
              <a:spLocks/>
            </p:cNvSpPr>
            <p:nvPr/>
          </p:nvSpPr>
          <p:spPr bwMode="auto">
            <a:xfrm>
              <a:off x="4445" y="467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8" name="Freeform 111"/>
            <p:cNvSpPr>
              <a:spLocks/>
            </p:cNvSpPr>
            <p:nvPr/>
          </p:nvSpPr>
          <p:spPr bwMode="auto">
            <a:xfrm>
              <a:off x="4445" y="470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49" name="Freeform 112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0" name="Freeform 113"/>
            <p:cNvSpPr>
              <a:spLocks/>
            </p:cNvSpPr>
            <p:nvPr/>
          </p:nvSpPr>
          <p:spPr bwMode="auto">
            <a:xfrm>
              <a:off x="4430" y="518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1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2" name="Freeform 115"/>
            <p:cNvSpPr>
              <a:spLocks/>
            </p:cNvSpPr>
            <p:nvPr/>
          </p:nvSpPr>
          <p:spPr bwMode="auto">
            <a:xfrm>
              <a:off x="4427" y="580"/>
              <a:ext cx="63" cy="57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3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4" name="Freeform 117"/>
            <p:cNvSpPr>
              <a:spLocks/>
            </p:cNvSpPr>
            <p:nvPr/>
          </p:nvSpPr>
          <p:spPr bwMode="auto">
            <a:xfrm>
              <a:off x="4429" y="640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5" name="Freeform 118"/>
            <p:cNvSpPr>
              <a:spLocks/>
            </p:cNvSpPr>
            <p:nvPr/>
          </p:nvSpPr>
          <p:spPr bwMode="auto">
            <a:xfrm>
              <a:off x="4430" y="665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6" name="Freeform 119"/>
            <p:cNvSpPr>
              <a:spLocks/>
            </p:cNvSpPr>
            <p:nvPr/>
          </p:nvSpPr>
          <p:spPr bwMode="auto">
            <a:xfrm>
              <a:off x="4452" y="449"/>
              <a:ext cx="33" cy="32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7" name="Freeform 120"/>
            <p:cNvSpPr>
              <a:spLocks/>
            </p:cNvSpPr>
            <p:nvPr/>
          </p:nvSpPr>
          <p:spPr bwMode="auto">
            <a:xfrm>
              <a:off x="4487" y="446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8" name="Freeform 121"/>
            <p:cNvSpPr>
              <a:spLocks/>
            </p:cNvSpPr>
            <p:nvPr/>
          </p:nvSpPr>
          <p:spPr bwMode="auto">
            <a:xfrm>
              <a:off x="4474" y="435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59" name="Freeform 122"/>
            <p:cNvSpPr>
              <a:spLocks/>
            </p:cNvSpPr>
            <p:nvPr/>
          </p:nvSpPr>
          <p:spPr bwMode="auto">
            <a:xfrm>
              <a:off x="4492" y="458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0" name="Freeform 123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1" name="Freeform 124"/>
            <p:cNvSpPr>
              <a:spLocks/>
            </p:cNvSpPr>
            <p:nvPr/>
          </p:nvSpPr>
          <p:spPr bwMode="auto">
            <a:xfrm>
              <a:off x="4455" y="689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2" name="Freeform 125"/>
            <p:cNvSpPr>
              <a:spLocks/>
            </p:cNvSpPr>
            <p:nvPr/>
          </p:nvSpPr>
          <p:spPr bwMode="auto">
            <a:xfrm>
              <a:off x="4480" y="650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3" name="Freeform 126"/>
            <p:cNvSpPr>
              <a:spLocks/>
            </p:cNvSpPr>
            <p:nvPr/>
          </p:nvSpPr>
          <p:spPr bwMode="auto">
            <a:xfrm>
              <a:off x="4485" y="622"/>
              <a:ext cx="58" cy="16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4" name="Freeform 127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5" name="Freeform 128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6" name="Freeform 129"/>
            <p:cNvSpPr>
              <a:spLocks/>
            </p:cNvSpPr>
            <p:nvPr/>
          </p:nvSpPr>
          <p:spPr bwMode="auto">
            <a:xfrm>
              <a:off x="4492" y="477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7" name="Freeform 130"/>
            <p:cNvSpPr>
              <a:spLocks/>
            </p:cNvSpPr>
            <p:nvPr/>
          </p:nvSpPr>
          <p:spPr bwMode="auto">
            <a:xfrm>
              <a:off x="4499" y="558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8" name="Freeform 131"/>
            <p:cNvSpPr>
              <a:spLocks/>
            </p:cNvSpPr>
            <p:nvPr/>
          </p:nvSpPr>
          <p:spPr bwMode="auto">
            <a:xfrm>
              <a:off x="4425" y="535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69" name="Freeform 132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0" name="Freeform 133"/>
            <p:cNvSpPr>
              <a:spLocks/>
            </p:cNvSpPr>
            <p:nvPr/>
          </p:nvSpPr>
          <p:spPr bwMode="auto">
            <a:xfrm>
              <a:off x="4495" y="502"/>
              <a:ext cx="60" cy="38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1" name="Freeform 134"/>
            <p:cNvSpPr>
              <a:spLocks/>
            </p:cNvSpPr>
            <p:nvPr/>
          </p:nvSpPr>
          <p:spPr bwMode="auto">
            <a:xfrm>
              <a:off x="3227" y="2240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2" name="Freeform 135"/>
            <p:cNvSpPr>
              <a:spLocks/>
            </p:cNvSpPr>
            <p:nvPr/>
          </p:nvSpPr>
          <p:spPr bwMode="auto">
            <a:xfrm>
              <a:off x="3267" y="2290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3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4" name="Freeform 137"/>
            <p:cNvSpPr>
              <a:spLocks/>
            </p:cNvSpPr>
            <p:nvPr/>
          </p:nvSpPr>
          <p:spPr bwMode="auto">
            <a:xfrm>
              <a:off x="3326" y="2257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5" name="Freeform 138"/>
            <p:cNvSpPr>
              <a:spLocks/>
            </p:cNvSpPr>
            <p:nvPr/>
          </p:nvSpPr>
          <p:spPr bwMode="auto">
            <a:xfrm>
              <a:off x="3355" y="2251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6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7" name="Freeform 140"/>
            <p:cNvSpPr>
              <a:spLocks/>
            </p:cNvSpPr>
            <p:nvPr/>
          </p:nvSpPr>
          <p:spPr bwMode="auto">
            <a:xfrm>
              <a:off x="3469" y="2250"/>
              <a:ext cx="14" cy="40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8" name="Freeform 141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79" name="Freeform 142"/>
            <p:cNvSpPr>
              <a:spLocks/>
            </p:cNvSpPr>
            <p:nvPr/>
          </p:nvSpPr>
          <p:spPr bwMode="auto">
            <a:xfrm>
              <a:off x="3306" y="2267"/>
              <a:ext cx="19" cy="102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0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1" name="Freeform 144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2" name="Freeform 145"/>
            <p:cNvSpPr>
              <a:spLocks/>
            </p:cNvSpPr>
            <p:nvPr/>
          </p:nvSpPr>
          <p:spPr bwMode="auto">
            <a:xfrm>
              <a:off x="3446" y="2247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3" name="Freeform 146"/>
            <p:cNvSpPr>
              <a:spLocks/>
            </p:cNvSpPr>
            <p:nvPr/>
          </p:nvSpPr>
          <p:spPr bwMode="auto">
            <a:xfrm>
              <a:off x="3220" y="2324"/>
              <a:ext cx="19" cy="44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4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5" name="Freeform 148"/>
            <p:cNvSpPr>
              <a:spLocks/>
            </p:cNvSpPr>
            <p:nvPr/>
          </p:nvSpPr>
          <p:spPr bwMode="auto">
            <a:xfrm>
              <a:off x="3190" y="2340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6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7" name="Freeform 150"/>
            <p:cNvSpPr>
              <a:spLocks/>
            </p:cNvSpPr>
            <p:nvPr/>
          </p:nvSpPr>
          <p:spPr bwMode="auto">
            <a:xfrm>
              <a:off x="3476" y="2205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8" name="Freeform 151"/>
            <p:cNvSpPr>
              <a:spLocks/>
            </p:cNvSpPr>
            <p:nvPr/>
          </p:nvSpPr>
          <p:spPr bwMode="auto">
            <a:xfrm>
              <a:off x="3420" y="2194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89" name="Freeform 152"/>
            <p:cNvSpPr>
              <a:spLocks/>
            </p:cNvSpPr>
            <p:nvPr/>
          </p:nvSpPr>
          <p:spPr bwMode="auto">
            <a:xfrm>
              <a:off x="3396" y="2189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0" name="Freeform 153"/>
            <p:cNvSpPr>
              <a:spLocks/>
            </p:cNvSpPr>
            <p:nvPr/>
          </p:nvSpPr>
          <p:spPr bwMode="auto">
            <a:xfrm>
              <a:off x="3371" y="2194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1" name="Freeform 154"/>
            <p:cNvSpPr>
              <a:spLocks/>
            </p:cNvSpPr>
            <p:nvPr/>
          </p:nvSpPr>
          <p:spPr bwMode="auto">
            <a:xfrm>
              <a:off x="3339" y="2195"/>
              <a:ext cx="33" cy="57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2" name="Freeform 155"/>
            <p:cNvSpPr>
              <a:spLocks/>
            </p:cNvSpPr>
            <p:nvPr/>
          </p:nvSpPr>
          <p:spPr bwMode="auto">
            <a:xfrm>
              <a:off x="3303" y="2205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3" name="Freeform 156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4" name="Freeform 157"/>
            <p:cNvSpPr>
              <a:spLocks/>
            </p:cNvSpPr>
            <p:nvPr/>
          </p:nvSpPr>
          <p:spPr bwMode="auto">
            <a:xfrm>
              <a:off x="3238" y="2230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5" name="Freeform 158"/>
            <p:cNvSpPr>
              <a:spLocks/>
            </p:cNvSpPr>
            <p:nvPr/>
          </p:nvSpPr>
          <p:spPr bwMode="auto">
            <a:xfrm>
              <a:off x="3216" y="2263"/>
              <a:ext cx="72" cy="27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6" name="Freeform 159"/>
            <p:cNvSpPr>
              <a:spLocks/>
            </p:cNvSpPr>
            <p:nvPr/>
          </p:nvSpPr>
          <p:spPr bwMode="auto">
            <a:xfrm>
              <a:off x="3192" y="2285"/>
              <a:ext cx="70" cy="25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7" name="Freeform 160"/>
            <p:cNvSpPr>
              <a:spLocks/>
            </p:cNvSpPr>
            <p:nvPr/>
          </p:nvSpPr>
          <p:spPr bwMode="auto">
            <a:xfrm>
              <a:off x="2986" y="2181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8" name="Freeform 161"/>
            <p:cNvSpPr>
              <a:spLocks/>
            </p:cNvSpPr>
            <p:nvPr/>
          </p:nvSpPr>
          <p:spPr bwMode="auto">
            <a:xfrm>
              <a:off x="3008" y="2201"/>
              <a:ext cx="50" cy="52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799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0" name="Freeform 163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1" name="Freeform 164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2" name="Freeform 165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3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4" name="Freeform 167"/>
            <p:cNvSpPr>
              <a:spLocks/>
            </p:cNvSpPr>
            <p:nvPr/>
          </p:nvSpPr>
          <p:spPr bwMode="auto">
            <a:xfrm>
              <a:off x="3290" y="2175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5" name="Freeform 168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6" name="Freeform 169"/>
            <p:cNvSpPr>
              <a:spLocks/>
            </p:cNvSpPr>
            <p:nvPr/>
          </p:nvSpPr>
          <p:spPr bwMode="auto">
            <a:xfrm>
              <a:off x="2982" y="2209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7" name="Freeform 170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8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09" name="Freeform 172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0" name="Freeform 173"/>
            <p:cNvSpPr>
              <a:spLocks/>
            </p:cNvSpPr>
            <p:nvPr/>
          </p:nvSpPr>
          <p:spPr bwMode="auto">
            <a:xfrm>
              <a:off x="2990" y="2255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1" name="Freeform 174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2" name="Freeform 175"/>
            <p:cNvSpPr>
              <a:spLocks/>
            </p:cNvSpPr>
            <p:nvPr/>
          </p:nvSpPr>
          <p:spPr bwMode="auto">
            <a:xfrm>
              <a:off x="3059" y="2249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3" name="Freeform 176"/>
            <p:cNvSpPr>
              <a:spLocks/>
            </p:cNvSpPr>
            <p:nvPr/>
          </p:nvSpPr>
          <p:spPr bwMode="auto">
            <a:xfrm>
              <a:off x="3104" y="2245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4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5" name="Freeform 178"/>
            <p:cNvSpPr>
              <a:spLocks/>
            </p:cNvSpPr>
            <p:nvPr/>
          </p:nvSpPr>
          <p:spPr bwMode="auto">
            <a:xfrm>
              <a:off x="3190" y="2235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6" name="Freeform 179"/>
            <p:cNvSpPr>
              <a:spLocks/>
            </p:cNvSpPr>
            <p:nvPr/>
          </p:nvSpPr>
          <p:spPr bwMode="auto">
            <a:xfrm>
              <a:off x="3225" y="2230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7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8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19" name="Freeform 182"/>
            <p:cNvSpPr>
              <a:spLocks/>
            </p:cNvSpPr>
            <p:nvPr/>
          </p:nvSpPr>
          <p:spPr bwMode="auto">
            <a:xfrm>
              <a:off x="3292" y="2202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0" name="Freeform 183"/>
            <p:cNvSpPr>
              <a:spLocks/>
            </p:cNvSpPr>
            <p:nvPr/>
          </p:nvSpPr>
          <p:spPr bwMode="auto">
            <a:xfrm>
              <a:off x="2962" y="2251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1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2" name="Freeform 185"/>
            <p:cNvSpPr>
              <a:spLocks/>
            </p:cNvSpPr>
            <p:nvPr/>
          </p:nvSpPr>
          <p:spPr bwMode="auto">
            <a:xfrm>
              <a:off x="3150" y="2031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3" name="Freeform 186"/>
            <p:cNvSpPr>
              <a:spLocks/>
            </p:cNvSpPr>
            <p:nvPr/>
          </p:nvSpPr>
          <p:spPr bwMode="auto">
            <a:xfrm>
              <a:off x="3159" y="2041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4" name="Freeform 187"/>
            <p:cNvSpPr>
              <a:spLocks/>
            </p:cNvSpPr>
            <p:nvPr/>
          </p:nvSpPr>
          <p:spPr bwMode="auto">
            <a:xfrm>
              <a:off x="3168" y="2039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5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6" name="Freeform 189"/>
            <p:cNvSpPr>
              <a:spLocks/>
            </p:cNvSpPr>
            <p:nvPr/>
          </p:nvSpPr>
          <p:spPr bwMode="auto">
            <a:xfrm>
              <a:off x="3264" y="2041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7" name="Freeform 190"/>
            <p:cNvSpPr>
              <a:spLocks/>
            </p:cNvSpPr>
            <p:nvPr/>
          </p:nvSpPr>
          <p:spPr bwMode="auto">
            <a:xfrm>
              <a:off x="3296" y="2052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8" name="Freeform 191"/>
            <p:cNvSpPr>
              <a:spLocks/>
            </p:cNvSpPr>
            <p:nvPr/>
          </p:nvSpPr>
          <p:spPr bwMode="auto">
            <a:xfrm>
              <a:off x="3345" y="2065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29" name="Freeform 192"/>
            <p:cNvSpPr>
              <a:spLocks/>
            </p:cNvSpPr>
            <p:nvPr/>
          </p:nvSpPr>
          <p:spPr bwMode="auto">
            <a:xfrm>
              <a:off x="3417" y="2103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0" name="Freeform 193"/>
            <p:cNvSpPr>
              <a:spLocks/>
            </p:cNvSpPr>
            <p:nvPr/>
          </p:nvSpPr>
          <p:spPr bwMode="auto">
            <a:xfrm>
              <a:off x="3190" y="2035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1" name="Freeform 194"/>
            <p:cNvSpPr>
              <a:spLocks/>
            </p:cNvSpPr>
            <p:nvPr/>
          </p:nvSpPr>
          <p:spPr bwMode="auto">
            <a:xfrm>
              <a:off x="3239" y="2035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2" name="Freeform 195"/>
            <p:cNvSpPr>
              <a:spLocks/>
            </p:cNvSpPr>
            <p:nvPr/>
          </p:nvSpPr>
          <p:spPr bwMode="auto">
            <a:xfrm>
              <a:off x="3325" y="2050"/>
              <a:ext cx="50" cy="84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3" name="Freeform 196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4" name="Freeform 197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5" name="Freeform 198"/>
            <p:cNvSpPr>
              <a:spLocks/>
            </p:cNvSpPr>
            <p:nvPr/>
          </p:nvSpPr>
          <p:spPr bwMode="auto">
            <a:xfrm>
              <a:off x="3137" y="2047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6" name="Freeform 199"/>
            <p:cNvSpPr>
              <a:spLocks/>
            </p:cNvSpPr>
            <p:nvPr/>
          </p:nvSpPr>
          <p:spPr bwMode="auto">
            <a:xfrm>
              <a:off x="3119" y="2044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7" name="Freeform 200"/>
            <p:cNvSpPr>
              <a:spLocks/>
            </p:cNvSpPr>
            <p:nvPr/>
          </p:nvSpPr>
          <p:spPr bwMode="auto">
            <a:xfrm>
              <a:off x="3131" y="2008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8" name="Freeform 201"/>
            <p:cNvSpPr>
              <a:spLocks/>
            </p:cNvSpPr>
            <p:nvPr/>
          </p:nvSpPr>
          <p:spPr bwMode="auto">
            <a:xfrm>
              <a:off x="3405" y="2017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39" name="Freeform 202"/>
            <p:cNvSpPr>
              <a:spLocks/>
            </p:cNvSpPr>
            <p:nvPr/>
          </p:nvSpPr>
          <p:spPr bwMode="auto">
            <a:xfrm>
              <a:off x="3418" y="2029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0" name="Freeform 203"/>
            <p:cNvSpPr>
              <a:spLocks/>
            </p:cNvSpPr>
            <p:nvPr/>
          </p:nvSpPr>
          <p:spPr bwMode="auto">
            <a:xfrm>
              <a:off x="3382" y="2017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1" name="Freeform 204"/>
            <p:cNvSpPr>
              <a:spLocks/>
            </p:cNvSpPr>
            <p:nvPr/>
          </p:nvSpPr>
          <p:spPr bwMode="auto">
            <a:xfrm>
              <a:off x="3361" y="2001"/>
              <a:ext cx="12" cy="60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2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3" name="Freeform 206"/>
            <p:cNvSpPr>
              <a:spLocks/>
            </p:cNvSpPr>
            <p:nvPr/>
          </p:nvSpPr>
          <p:spPr bwMode="auto">
            <a:xfrm>
              <a:off x="3313" y="1977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4" name="Freeform 207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5" name="Freeform 208"/>
            <p:cNvSpPr>
              <a:spLocks/>
            </p:cNvSpPr>
            <p:nvPr/>
          </p:nvSpPr>
          <p:spPr bwMode="auto">
            <a:xfrm>
              <a:off x="3256" y="1959"/>
              <a:ext cx="29" cy="78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6" name="Freeform 209"/>
            <p:cNvSpPr>
              <a:spLocks/>
            </p:cNvSpPr>
            <p:nvPr/>
          </p:nvSpPr>
          <p:spPr bwMode="auto">
            <a:xfrm>
              <a:off x="3209" y="1968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7" name="Freeform 210"/>
            <p:cNvSpPr>
              <a:spLocks/>
            </p:cNvSpPr>
            <p:nvPr/>
          </p:nvSpPr>
          <p:spPr bwMode="auto">
            <a:xfrm>
              <a:off x="3166" y="1978"/>
              <a:ext cx="63" cy="59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8" name="Freeform 211"/>
            <p:cNvSpPr>
              <a:spLocks/>
            </p:cNvSpPr>
            <p:nvPr/>
          </p:nvSpPr>
          <p:spPr bwMode="auto">
            <a:xfrm>
              <a:off x="3145" y="1989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49" name="Freeform 212"/>
            <p:cNvSpPr>
              <a:spLocks/>
            </p:cNvSpPr>
            <p:nvPr/>
          </p:nvSpPr>
          <p:spPr bwMode="auto">
            <a:xfrm>
              <a:off x="2870" y="2098"/>
              <a:ext cx="272" cy="66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0" name="Freeform 213"/>
            <p:cNvSpPr>
              <a:spLocks/>
            </p:cNvSpPr>
            <p:nvPr/>
          </p:nvSpPr>
          <p:spPr bwMode="auto">
            <a:xfrm>
              <a:off x="2875" y="2114"/>
              <a:ext cx="33" cy="59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1" name="Freeform 214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2" name="Freeform 215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3" name="Freeform 216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4" name="Freeform 217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5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6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7" name="Freeform 220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8" name="Freeform 221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59" name="Freeform 222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0" name="Freeform 223"/>
            <p:cNvSpPr>
              <a:spLocks/>
            </p:cNvSpPr>
            <p:nvPr/>
          </p:nvSpPr>
          <p:spPr bwMode="auto">
            <a:xfrm>
              <a:off x="2833" y="2126"/>
              <a:ext cx="46" cy="8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1" name="Freeform 224"/>
            <p:cNvSpPr>
              <a:spLocks/>
            </p:cNvSpPr>
            <p:nvPr/>
          </p:nvSpPr>
          <p:spPr bwMode="auto">
            <a:xfrm>
              <a:off x="2859" y="2081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2" name="Freeform 225"/>
            <p:cNvSpPr>
              <a:spLocks/>
            </p:cNvSpPr>
            <p:nvPr/>
          </p:nvSpPr>
          <p:spPr bwMode="auto">
            <a:xfrm>
              <a:off x="3115" y="2085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3" name="Freeform 226"/>
            <p:cNvSpPr>
              <a:spLocks/>
            </p:cNvSpPr>
            <p:nvPr/>
          </p:nvSpPr>
          <p:spPr bwMode="auto">
            <a:xfrm>
              <a:off x="3131" y="2097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4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5" name="Freeform 228"/>
            <p:cNvSpPr>
              <a:spLocks/>
            </p:cNvSpPr>
            <p:nvPr/>
          </p:nvSpPr>
          <p:spPr bwMode="auto">
            <a:xfrm>
              <a:off x="3050" y="2054"/>
              <a:ext cx="20" cy="61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6" name="Freeform 229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7" name="Freeform 230"/>
            <p:cNvSpPr>
              <a:spLocks/>
            </p:cNvSpPr>
            <p:nvPr/>
          </p:nvSpPr>
          <p:spPr bwMode="auto">
            <a:xfrm>
              <a:off x="2949" y="2033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8" name="Freeform 231"/>
            <p:cNvSpPr>
              <a:spLocks/>
            </p:cNvSpPr>
            <p:nvPr/>
          </p:nvSpPr>
          <p:spPr bwMode="auto">
            <a:xfrm>
              <a:off x="2882" y="2044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69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0" name="Freeform 233"/>
            <p:cNvSpPr>
              <a:spLocks/>
            </p:cNvSpPr>
            <p:nvPr/>
          </p:nvSpPr>
          <p:spPr bwMode="auto">
            <a:xfrm>
              <a:off x="2953" y="2099"/>
              <a:ext cx="59" cy="95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1" name="Freeform 234"/>
            <p:cNvSpPr>
              <a:spLocks/>
            </p:cNvSpPr>
            <p:nvPr/>
          </p:nvSpPr>
          <p:spPr bwMode="auto">
            <a:xfrm>
              <a:off x="2912" y="2105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2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3" name="Freeform 236"/>
            <p:cNvSpPr>
              <a:spLocks/>
            </p:cNvSpPr>
            <p:nvPr/>
          </p:nvSpPr>
          <p:spPr bwMode="auto">
            <a:xfrm>
              <a:off x="2672" y="2201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4" name="Freeform 237"/>
            <p:cNvSpPr>
              <a:spLocks/>
            </p:cNvSpPr>
            <p:nvPr/>
          </p:nvSpPr>
          <p:spPr bwMode="auto">
            <a:xfrm>
              <a:off x="2675" y="2215"/>
              <a:ext cx="27" cy="47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5" name="Freeform 238"/>
            <p:cNvSpPr>
              <a:spLocks/>
            </p:cNvSpPr>
            <p:nvPr/>
          </p:nvSpPr>
          <p:spPr bwMode="auto">
            <a:xfrm>
              <a:off x="2691" y="2210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6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7" name="Freeform 240"/>
            <p:cNvSpPr>
              <a:spLocks/>
            </p:cNvSpPr>
            <p:nvPr/>
          </p:nvSpPr>
          <p:spPr bwMode="auto">
            <a:xfrm>
              <a:off x="2763" y="2208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8" name="Freeform 241"/>
            <p:cNvSpPr>
              <a:spLocks/>
            </p:cNvSpPr>
            <p:nvPr/>
          </p:nvSpPr>
          <p:spPr bwMode="auto">
            <a:xfrm>
              <a:off x="2789" y="2216"/>
              <a:ext cx="53" cy="62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79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0" name="Freeform 243"/>
            <p:cNvSpPr>
              <a:spLocks/>
            </p:cNvSpPr>
            <p:nvPr/>
          </p:nvSpPr>
          <p:spPr bwMode="auto">
            <a:xfrm>
              <a:off x="2845" y="2238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1" name="Freeform 244"/>
            <p:cNvSpPr>
              <a:spLocks/>
            </p:cNvSpPr>
            <p:nvPr/>
          </p:nvSpPr>
          <p:spPr bwMode="auto">
            <a:xfrm>
              <a:off x="2871" y="2249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2" name="Freeform 245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3" name="Freeform 246"/>
            <p:cNvSpPr>
              <a:spLocks/>
            </p:cNvSpPr>
            <p:nvPr/>
          </p:nvSpPr>
          <p:spPr bwMode="auto">
            <a:xfrm>
              <a:off x="2651" y="2206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4" name="Freeform 247"/>
            <p:cNvSpPr>
              <a:spLocks/>
            </p:cNvSpPr>
            <p:nvPr/>
          </p:nvSpPr>
          <p:spPr bwMode="auto">
            <a:xfrm>
              <a:off x="2640" y="2224"/>
              <a:ext cx="39" cy="8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5" name="Freeform 248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6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7" name="Freeform 250"/>
            <p:cNvSpPr>
              <a:spLocks/>
            </p:cNvSpPr>
            <p:nvPr/>
          </p:nvSpPr>
          <p:spPr bwMode="auto">
            <a:xfrm>
              <a:off x="2894" y="2197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8" name="Freeform 251"/>
            <p:cNvSpPr>
              <a:spLocks/>
            </p:cNvSpPr>
            <p:nvPr/>
          </p:nvSpPr>
          <p:spPr bwMode="auto">
            <a:xfrm>
              <a:off x="2853" y="2177"/>
              <a:ext cx="11" cy="47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89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0" name="Freeform 253"/>
            <p:cNvSpPr>
              <a:spLocks/>
            </p:cNvSpPr>
            <p:nvPr/>
          </p:nvSpPr>
          <p:spPr bwMode="auto">
            <a:xfrm>
              <a:off x="2798" y="2150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1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2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3" name="Freeform 256"/>
            <p:cNvSpPr>
              <a:spLocks/>
            </p:cNvSpPr>
            <p:nvPr/>
          </p:nvSpPr>
          <p:spPr bwMode="auto">
            <a:xfrm>
              <a:off x="2761" y="2152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4" name="Freeform 257"/>
            <p:cNvSpPr>
              <a:spLocks/>
            </p:cNvSpPr>
            <p:nvPr/>
          </p:nvSpPr>
          <p:spPr bwMode="auto">
            <a:xfrm>
              <a:off x="2741" y="2203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5" name="Freeform 258"/>
            <p:cNvSpPr>
              <a:spLocks/>
            </p:cNvSpPr>
            <p:nvPr/>
          </p:nvSpPr>
          <p:spPr bwMode="auto">
            <a:xfrm>
              <a:off x="2708" y="2206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6" name="Freeform 259"/>
            <p:cNvSpPr>
              <a:spLocks/>
            </p:cNvSpPr>
            <p:nvPr/>
          </p:nvSpPr>
          <p:spPr bwMode="auto">
            <a:xfrm>
              <a:off x="2707" y="2152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7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8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899" name="Freeform 263"/>
            <p:cNvSpPr>
              <a:spLocks/>
            </p:cNvSpPr>
            <p:nvPr/>
          </p:nvSpPr>
          <p:spPr bwMode="auto">
            <a:xfrm>
              <a:off x="4405" y="1086"/>
              <a:ext cx="257" cy="315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0" name="Freeform 264"/>
            <p:cNvSpPr>
              <a:spLocks/>
            </p:cNvSpPr>
            <p:nvPr/>
          </p:nvSpPr>
          <p:spPr bwMode="auto">
            <a:xfrm>
              <a:off x="4320" y="1091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1" name="Freeform 265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2" name="Freeform 266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3" name="Freeform 267"/>
            <p:cNvSpPr>
              <a:spLocks/>
            </p:cNvSpPr>
            <p:nvPr/>
          </p:nvSpPr>
          <p:spPr bwMode="auto">
            <a:xfrm>
              <a:off x="4334" y="1294"/>
              <a:ext cx="25" cy="23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4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5" name="Freeform 269"/>
            <p:cNvSpPr>
              <a:spLocks/>
            </p:cNvSpPr>
            <p:nvPr/>
          </p:nvSpPr>
          <p:spPr bwMode="auto">
            <a:xfrm>
              <a:off x="4325" y="1360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6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7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8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09" name="Freeform 273"/>
            <p:cNvSpPr>
              <a:spLocks/>
            </p:cNvSpPr>
            <p:nvPr/>
          </p:nvSpPr>
          <p:spPr bwMode="auto">
            <a:xfrm>
              <a:off x="4343" y="1387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0" name="Freeform 274"/>
            <p:cNvSpPr>
              <a:spLocks/>
            </p:cNvSpPr>
            <p:nvPr/>
          </p:nvSpPr>
          <p:spPr bwMode="auto">
            <a:xfrm>
              <a:off x="4371" y="1393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1" name="Freeform 275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2" name="Freeform 276"/>
            <p:cNvSpPr>
              <a:spLocks/>
            </p:cNvSpPr>
            <p:nvPr/>
          </p:nvSpPr>
          <p:spPr bwMode="auto">
            <a:xfrm>
              <a:off x="4131" y="1193"/>
              <a:ext cx="151" cy="143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3" name="Freeform 277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4" name="Freeform 278"/>
            <p:cNvSpPr>
              <a:spLocks/>
            </p:cNvSpPr>
            <p:nvPr/>
          </p:nvSpPr>
          <p:spPr bwMode="auto">
            <a:xfrm>
              <a:off x="4336" y="1261"/>
              <a:ext cx="15" cy="26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5" name="Freeform 279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6" name="Freeform 280"/>
            <p:cNvSpPr>
              <a:spLocks/>
            </p:cNvSpPr>
            <p:nvPr/>
          </p:nvSpPr>
          <p:spPr bwMode="auto">
            <a:xfrm>
              <a:off x="4403" y="1437"/>
              <a:ext cx="215" cy="180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7" name="Freeform 281"/>
            <p:cNvSpPr>
              <a:spLocks/>
            </p:cNvSpPr>
            <p:nvPr/>
          </p:nvSpPr>
          <p:spPr bwMode="auto">
            <a:xfrm>
              <a:off x="4290" y="1457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8" name="Freeform 282"/>
            <p:cNvSpPr>
              <a:spLocks/>
            </p:cNvSpPr>
            <p:nvPr/>
          </p:nvSpPr>
          <p:spPr bwMode="auto">
            <a:xfrm>
              <a:off x="4439" y="1137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19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0" name="Freeform 284"/>
            <p:cNvSpPr>
              <a:spLocks/>
            </p:cNvSpPr>
            <p:nvPr/>
          </p:nvSpPr>
          <p:spPr bwMode="auto">
            <a:xfrm>
              <a:off x="4587" y="1456"/>
              <a:ext cx="231" cy="180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1" name="Freeform 285"/>
            <p:cNvSpPr>
              <a:spLocks/>
            </p:cNvSpPr>
            <p:nvPr/>
          </p:nvSpPr>
          <p:spPr bwMode="auto">
            <a:xfrm>
              <a:off x="3319" y="1844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2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3" name="Freeform 287"/>
            <p:cNvSpPr>
              <a:spLocks/>
            </p:cNvSpPr>
            <p:nvPr/>
          </p:nvSpPr>
          <p:spPr bwMode="auto">
            <a:xfrm>
              <a:off x="3322" y="2224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4" name="Freeform 288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5" name="Freeform 289"/>
            <p:cNvSpPr>
              <a:spLocks/>
            </p:cNvSpPr>
            <p:nvPr/>
          </p:nvSpPr>
          <p:spPr bwMode="auto">
            <a:xfrm>
              <a:off x="3339" y="2268"/>
              <a:ext cx="124" cy="158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6" name="Freeform 290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7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8" name="Freeform 292"/>
            <p:cNvSpPr>
              <a:spLocks/>
            </p:cNvSpPr>
            <p:nvPr/>
          </p:nvSpPr>
          <p:spPr bwMode="auto">
            <a:xfrm>
              <a:off x="3599" y="1892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29" name="Freeform 293"/>
            <p:cNvSpPr>
              <a:spLocks/>
            </p:cNvSpPr>
            <p:nvPr/>
          </p:nvSpPr>
          <p:spPr bwMode="auto">
            <a:xfrm>
              <a:off x="3664" y="2089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0" name="Freeform 294"/>
            <p:cNvSpPr>
              <a:spLocks/>
            </p:cNvSpPr>
            <p:nvPr/>
          </p:nvSpPr>
          <p:spPr bwMode="auto">
            <a:xfrm>
              <a:off x="3643" y="2173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1" name="Freeform 295"/>
            <p:cNvSpPr>
              <a:spLocks/>
            </p:cNvSpPr>
            <p:nvPr/>
          </p:nvSpPr>
          <p:spPr bwMode="auto">
            <a:xfrm>
              <a:off x="3497" y="2189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2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3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4" name="Freeform 298"/>
            <p:cNvSpPr>
              <a:spLocks/>
            </p:cNvSpPr>
            <p:nvPr/>
          </p:nvSpPr>
          <p:spPr bwMode="auto">
            <a:xfrm>
              <a:off x="3635" y="2121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5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6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7" name="Freeform 301"/>
            <p:cNvSpPr>
              <a:spLocks/>
            </p:cNvSpPr>
            <p:nvPr/>
          </p:nvSpPr>
          <p:spPr bwMode="auto">
            <a:xfrm>
              <a:off x="3582" y="2094"/>
              <a:ext cx="20" cy="21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8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39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0" name="Freeform 304"/>
            <p:cNvSpPr>
              <a:spLocks/>
            </p:cNvSpPr>
            <p:nvPr/>
          </p:nvSpPr>
          <p:spPr bwMode="auto">
            <a:xfrm>
              <a:off x="4292" y="1981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1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2" name="Freeform 306"/>
            <p:cNvSpPr>
              <a:spLocks/>
            </p:cNvSpPr>
            <p:nvPr/>
          </p:nvSpPr>
          <p:spPr bwMode="auto">
            <a:xfrm>
              <a:off x="3853" y="1701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3" name="Freeform 307"/>
            <p:cNvSpPr>
              <a:spLocks/>
            </p:cNvSpPr>
            <p:nvPr/>
          </p:nvSpPr>
          <p:spPr bwMode="auto">
            <a:xfrm>
              <a:off x="4003" y="2012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4" name="Freeform 308"/>
            <p:cNvSpPr>
              <a:spLocks/>
            </p:cNvSpPr>
            <p:nvPr/>
          </p:nvSpPr>
          <p:spPr bwMode="auto">
            <a:xfrm>
              <a:off x="4199" y="2019"/>
              <a:ext cx="188" cy="327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5" name="Freeform 309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6" name="Freeform 310"/>
            <p:cNvSpPr>
              <a:spLocks/>
            </p:cNvSpPr>
            <p:nvPr/>
          </p:nvSpPr>
          <p:spPr bwMode="auto">
            <a:xfrm>
              <a:off x="4405" y="2045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7" name="Freeform 311"/>
            <p:cNvSpPr>
              <a:spLocks/>
            </p:cNvSpPr>
            <p:nvPr/>
          </p:nvSpPr>
          <p:spPr bwMode="auto">
            <a:xfrm>
              <a:off x="4350" y="2109"/>
              <a:ext cx="26" cy="25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8" name="Freeform 312"/>
            <p:cNvSpPr>
              <a:spLocks/>
            </p:cNvSpPr>
            <p:nvPr/>
          </p:nvSpPr>
          <p:spPr bwMode="auto">
            <a:xfrm>
              <a:off x="4301" y="2066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49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0" name="Freeform 314"/>
            <p:cNvSpPr>
              <a:spLocks/>
            </p:cNvSpPr>
            <p:nvPr/>
          </p:nvSpPr>
          <p:spPr bwMode="auto">
            <a:xfrm>
              <a:off x="4406" y="2080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1" name="Freeform 315"/>
            <p:cNvSpPr>
              <a:spLocks/>
            </p:cNvSpPr>
            <p:nvPr/>
          </p:nvSpPr>
          <p:spPr bwMode="auto">
            <a:xfrm>
              <a:off x="4432" y="2033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2" name="Freeform 316"/>
            <p:cNvSpPr>
              <a:spLocks/>
            </p:cNvSpPr>
            <p:nvPr/>
          </p:nvSpPr>
          <p:spPr bwMode="auto">
            <a:xfrm>
              <a:off x="4397" y="1989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3" name="Freeform 317"/>
            <p:cNvSpPr>
              <a:spLocks/>
            </p:cNvSpPr>
            <p:nvPr/>
          </p:nvSpPr>
          <p:spPr bwMode="auto">
            <a:xfrm>
              <a:off x="4351" y="2005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4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5" name="Freeform 319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6" name="Freeform 320"/>
            <p:cNvSpPr>
              <a:spLocks/>
            </p:cNvSpPr>
            <p:nvPr/>
          </p:nvSpPr>
          <p:spPr bwMode="auto">
            <a:xfrm>
              <a:off x="4436" y="2099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7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8" name="Freeform 322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59" name="Freeform 323"/>
            <p:cNvSpPr>
              <a:spLocks/>
            </p:cNvSpPr>
            <p:nvPr/>
          </p:nvSpPr>
          <p:spPr bwMode="auto">
            <a:xfrm>
              <a:off x="3910" y="1948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60" name="Freeform 324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61" name="Freeform 325"/>
            <p:cNvSpPr>
              <a:spLocks/>
            </p:cNvSpPr>
            <p:nvPr/>
          </p:nvSpPr>
          <p:spPr bwMode="auto">
            <a:xfrm>
              <a:off x="4296" y="1686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62" name="Freeform 326"/>
            <p:cNvSpPr>
              <a:spLocks/>
            </p:cNvSpPr>
            <p:nvPr/>
          </p:nvSpPr>
          <p:spPr bwMode="auto">
            <a:xfrm>
              <a:off x="4048" y="2019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63" name="Freeform 327"/>
            <p:cNvSpPr>
              <a:spLocks/>
            </p:cNvSpPr>
            <p:nvPr/>
          </p:nvSpPr>
          <p:spPr bwMode="auto">
            <a:xfrm>
              <a:off x="4459" y="1659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964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grpSp>
        <p:nvGrpSpPr>
          <p:cNvPr id="77828" name="Group 330"/>
          <p:cNvGrpSpPr>
            <a:grpSpLocks/>
          </p:cNvGrpSpPr>
          <p:nvPr/>
        </p:nvGrpSpPr>
        <p:grpSpPr bwMode="auto">
          <a:xfrm>
            <a:off x="6138863" y="3751263"/>
            <a:ext cx="2971800" cy="3048000"/>
            <a:chOff x="2640" y="432"/>
            <a:chExt cx="2208" cy="2024"/>
          </a:xfrm>
        </p:grpSpPr>
        <p:sp>
          <p:nvSpPr>
            <p:cNvPr id="13320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21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 h 123"/>
                <a:gd name="T2" fmla="*/ 4 w 310"/>
                <a:gd name="T3" fmla="*/ 12 h 123"/>
                <a:gd name="T4" fmla="*/ 4 w 310"/>
                <a:gd name="T5" fmla="*/ 12 h 123"/>
                <a:gd name="T6" fmla="*/ 4 w 310"/>
                <a:gd name="T7" fmla="*/ 12 h 123"/>
                <a:gd name="T8" fmla="*/ 4 w 310"/>
                <a:gd name="T9" fmla="*/ 12 h 123"/>
                <a:gd name="T10" fmla="*/ 6 w 310"/>
                <a:gd name="T11" fmla="*/ 12 h 123"/>
                <a:gd name="T12" fmla="*/ 8 w 310"/>
                <a:gd name="T13" fmla="*/ 12 h 123"/>
                <a:gd name="T14" fmla="*/ 11 w 310"/>
                <a:gd name="T15" fmla="*/ 12 h 123"/>
                <a:gd name="T16" fmla="*/ 13 w 310"/>
                <a:gd name="T17" fmla="*/ 12 h 123"/>
                <a:gd name="T18" fmla="*/ 16 w 310"/>
                <a:gd name="T19" fmla="*/ 12 h 123"/>
                <a:gd name="T20" fmla="*/ 18 w 310"/>
                <a:gd name="T21" fmla="*/ 12 h 123"/>
                <a:gd name="T22" fmla="*/ 20 w 310"/>
                <a:gd name="T23" fmla="*/ 12 h 123"/>
                <a:gd name="T24" fmla="*/ 22 w 310"/>
                <a:gd name="T25" fmla="*/ 12 h 123"/>
                <a:gd name="T26" fmla="*/ 24 w 310"/>
                <a:gd name="T27" fmla="*/ 12 h 123"/>
                <a:gd name="T28" fmla="*/ 25 w 310"/>
                <a:gd name="T29" fmla="*/ 12 h 123"/>
                <a:gd name="T30" fmla="*/ 25 w 310"/>
                <a:gd name="T31" fmla="*/ 12 h 123"/>
                <a:gd name="T32" fmla="*/ 26 w 310"/>
                <a:gd name="T33" fmla="*/ 11 h 123"/>
                <a:gd name="T34" fmla="*/ 24 w 310"/>
                <a:gd name="T35" fmla="*/ 11 h 123"/>
                <a:gd name="T36" fmla="*/ 22 w 310"/>
                <a:gd name="T37" fmla="*/ 10 h 123"/>
                <a:gd name="T38" fmla="*/ 20 w 310"/>
                <a:gd name="T39" fmla="*/ 9 h 123"/>
                <a:gd name="T40" fmla="*/ 19 w 310"/>
                <a:gd name="T41" fmla="*/ 7 h 123"/>
                <a:gd name="T42" fmla="*/ 18 w 310"/>
                <a:gd name="T43" fmla="*/ 4 h 123"/>
                <a:gd name="T44" fmla="*/ 17 w 310"/>
                <a:gd name="T45" fmla="*/ 4 h 123"/>
                <a:gd name="T46" fmla="*/ 16 w 310"/>
                <a:gd name="T47" fmla="*/ 4 h 123"/>
                <a:gd name="T48" fmla="*/ 16 w 310"/>
                <a:gd name="T49" fmla="*/ 0 h 123"/>
                <a:gd name="T50" fmla="*/ 11 w 310"/>
                <a:gd name="T51" fmla="*/ 0 h 123"/>
                <a:gd name="T52" fmla="*/ 10 w 310"/>
                <a:gd name="T53" fmla="*/ 4 h 123"/>
                <a:gd name="T54" fmla="*/ 10 w 310"/>
                <a:gd name="T55" fmla="*/ 4 h 123"/>
                <a:gd name="T56" fmla="*/ 9 w 310"/>
                <a:gd name="T57" fmla="*/ 4 h 123"/>
                <a:gd name="T58" fmla="*/ 8 w 310"/>
                <a:gd name="T59" fmla="*/ 7 h 123"/>
                <a:gd name="T60" fmla="*/ 6 w 310"/>
                <a:gd name="T61" fmla="*/ 9 h 123"/>
                <a:gd name="T62" fmla="*/ 4 w 310"/>
                <a:gd name="T63" fmla="*/ 10 h 123"/>
                <a:gd name="T64" fmla="*/ 4 w 310"/>
                <a:gd name="T65" fmla="*/ 11 h 123"/>
                <a:gd name="T66" fmla="*/ 0 w 310"/>
                <a:gd name="T67" fmla="*/ 11 h 1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22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9 w 112"/>
                <a:gd name="T1" fmla="*/ 25 h 302"/>
                <a:gd name="T2" fmla="*/ 9 w 112"/>
                <a:gd name="T3" fmla="*/ 25 h 302"/>
                <a:gd name="T4" fmla="*/ 8 w 112"/>
                <a:gd name="T5" fmla="*/ 25 h 302"/>
                <a:gd name="T6" fmla="*/ 8 w 112"/>
                <a:gd name="T7" fmla="*/ 25 h 302"/>
                <a:gd name="T8" fmla="*/ 8 w 112"/>
                <a:gd name="T9" fmla="*/ 25 h 302"/>
                <a:gd name="T10" fmla="*/ 9 w 112"/>
                <a:gd name="T11" fmla="*/ 21 h 302"/>
                <a:gd name="T12" fmla="*/ 10 w 112"/>
                <a:gd name="T13" fmla="*/ 17 h 302"/>
                <a:gd name="T14" fmla="*/ 9 w 112"/>
                <a:gd name="T15" fmla="*/ 13 h 302"/>
                <a:gd name="T16" fmla="*/ 8 w 112"/>
                <a:gd name="T17" fmla="*/ 10 h 302"/>
                <a:gd name="T18" fmla="*/ 6 w 112"/>
                <a:gd name="T19" fmla="*/ 8 h 302"/>
                <a:gd name="T20" fmla="*/ 4 w 112"/>
                <a:gd name="T21" fmla="*/ 4 h 302"/>
                <a:gd name="T22" fmla="*/ 4 w 112"/>
                <a:gd name="T23" fmla="*/ 4 h 302"/>
                <a:gd name="T24" fmla="*/ 0 w 112"/>
                <a:gd name="T25" fmla="*/ 0 h 302"/>
                <a:gd name="T26" fmla="*/ 4 w 112"/>
                <a:gd name="T27" fmla="*/ 4 h 302"/>
                <a:gd name="T28" fmla="*/ 4 w 112"/>
                <a:gd name="T29" fmla="*/ 4 h 302"/>
                <a:gd name="T30" fmla="*/ 7 w 112"/>
                <a:gd name="T31" fmla="*/ 7 h 302"/>
                <a:gd name="T32" fmla="*/ 9 w 112"/>
                <a:gd name="T33" fmla="*/ 10 h 302"/>
                <a:gd name="T34" fmla="*/ 10 w 112"/>
                <a:gd name="T35" fmla="*/ 15 h 302"/>
                <a:gd name="T36" fmla="*/ 11 w 112"/>
                <a:gd name="T37" fmla="*/ 18 h 302"/>
                <a:gd name="T38" fmla="*/ 10 w 112"/>
                <a:gd name="T39" fmla="*/ 22 h 302"/>
                <a:gd name="T40" fmla="*/ 9 w 112"/>
                <a:gd name="T41" fmla="*/ 25 h 30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23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3 w 101"/>
                <a:gd name="T3" fmla="*/ 0 h 23"/>
                <a:gd name="T4" fmla="*/ 3 w 101"/>
                <a:gd name="T5" fmla="*/ 0 h 23"/>
                <a:gd name="T6" fmla="*/ 3 w 101"/>
                <a:gd name="T7" fmla="*/ 0 h 23"/>
                <a:gd name="T8" fmla="*/ 3 w 101"/>
                <a:gd name="T9" fmla="*/ 1 h 23"/>
                <a:gd name="T10" fmla="*/ 3 w 101"/>
                <a:gd name="T11" fmla="*/ 3 h 23"/>
                <a:gd name="T12" fmla="*/ 4 w 101"/>
                <a:gd name="T13" fmla="*/ 3 h 23"/>
                <a:gd name="T14" fmla="*/ 5 w 101"/>
                <a:gd name="T15" fmla="*/ 3 h 23"/>
                <a:gd name="T16" fmla="*/ 6 w 101"/>
                <a:gd name="T17" fmla="*/ 3 h 23"/>
                <a:gd name="T18" fmla="*/ 5 w 101"/>
                <a:gd name="T19" fmla="*/ 3 h 23"/>
                <a:gd name="T20" fmla="*/ 4 w 101"/>
                <a:gd name="T21" fmla="*/ 3 h 23"/>
                <a:gd name="T22" fmla="*/ 3 w 101"/>
                <a:gd name="T23" fmla="*/ 3 h 23"/>
                <a:gd name="T24" fmla="*/ 3 w 101"/>
                <a:gd name="T25" fmla="*/ 3 h 23"/>
                <a:gd name="T26" fmla="*/ 3 w 101"/>
                <a:gd name="T27" fmla="*/ 3 h 23"/>
                <a:gd name="T28" fmla="*/ 3 w 101"/>
                <a:gd name="T29" fmla="*/ 3 h 23"/>
                <a:gd name="T30" fmla="*/ 3 w 101"/>
                <a:gd name="T31" fmla="*/ 3 h 23"/>
                <a:gd name="T32" fmla="*/ 0 w 101"/>
                <a:gd name="T33" fmla="*/ 3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24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4 w 120"/>
                <a:gd name="T3" fmla="*/ 1 h 31"/>
                <a:gd name="T4" fmla="*/ 4 w 120"/>
                <a:gd name="T5" fmla="*/ 0 h 31"/>
                <a:gd name="T6" fmla="*/ 4 w 120"/>
                <a:gd name="T7" fmla="*/ 1 h 31"/>
                <a:gd name="T8" fmla="*/ 4 w 120"/>
                <a:gd name="T9" fmla="*/ 3 h 31"/>
                <a:gd name="T10" fmla="*/ 6 w 120"/>
                <a:gd name="T11" fmla="*/ 3 h 31"/>
                <a:gd name="T12" fmla="*/ 8 w 120"/>
                <a:gd name="T13" fmla="*/ 3 h 31"/>
                <a:gd name="T14" fmla="*/ 9 w 120"/>
                <a:gd name="T15" fmla="*/ 3 h 31"/>
                <a:gd name="T16" fmla="*/ 10 w 120"/>
                <a:gd name="T17" fmla="*/ 3 h 31"/>
                <a:gd name="T18" fmla="*/ 10 w 120"/>
                <a:gd name="T19" fmla="*/ 3 h 31"/>
                <a:gd name="T20" fmla="*/ 8 w 120"/>
                <a:gd name="T21" fmla="*/ 3 h 31"/>
                <a:gd name="T22" fmla="*/ 7 w 120"/>
                <a:gd name="T23" fmla="*/ 3 h 31"/>
                <a:gd name="T24" fmla="*/ 4 w 120"/>
                <a:gd name="T25" fmla="*/ 3 h 31"/>
                <a:gd name="T26" fmla="*/ 4 w 120"/>
                <a:gd name="T27" fmla="*/ 3 h 31"/>
                <a:gd name="T28" fmla="*/ 4 w 120"/>
                <a:gd name="T29" fmla="*/ 3 h 31"/>
                <a:gd name="T30" fmla="*/ 4 w 120"/>
                <a:gd name="T31" fmla="*/ 3 h 31"/>
                <a:gd name="T32" fmla="*/ 0 w 120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25" name="Freeform 336"/>
            <p:cNvSpPr>
              <a:spLocks/>
            </p:cNvSpPr>
            <p:nvPr/>
          </p:nvSpPr>
          <p:spPr bwMode="auto">
            <a:xfrm>
              <a:off x="4327" y="1118"/>
              <a:ext cx="111" cy="21"/>
            </a:xfrm>
            <a:custGeom>
              <a:avLst/>
              <a:gdLst>
                <a:gd name="T0" fmla="*/ 0 w 124"/>
                <a:gd name="T1" fmla="*/ 3 h 25"/>
                <a:gd name="T2" fmla="*/ 4 w 124"/>
                <a:gd name="T3" fmla="*/ 2 h 25"/>
                <a:gd name="T4" fmla="*/ 4 w 124"/>
                <a:gd name="T5" fmla="*/ 0 h 25"/>
                <a:gd name="T6" fmla="*/ 4 w 124"/>
                <a:gd name="T7" fmla="*/ 0 h 25"/>
                <a:gd name="T8" fmla="*/ 4 w 124"/>
                <a:gd name="T9" fmla="*/ 3 h 25"/>
                <a:gd name="T10" fmla="*/ 7 w 124"/>
                <a:gd name="T11" fmla="*/ 3 h 25"/>
                <a:gd name="T12" fmla="*/ 9 w 124"/>
                <a:gd name="T13" fmla="*/ 3 h 25"/>
                <a:gd name="T14" fmla="*/ 10 w 124"/>
                <a:gd name="T15" fmla="*/ 3 h 25"/>
                <a:gd name="T16" fmla="*/ 11 w 124"/>
                <a:gd name="T17" fmla="*/ 3 h 25"/>
                <a:gd name="T18" fmla="*/ 10 w 124"/>
                <a:gd name="T19" fmla="*/ 3 h 25"/>
                <a:gd name="T20" fmla="*/ 9 w 124"/>
                <a:gd name="T21" fmla="*/ 3 h 25"/>
                <a:gd name="T22" fmla="*/ 7 w 124"/>
                <a:gd name="T23" fmla="*/ 3 h 25"/>
                <a:gd name="T24" fmla="*/ 4 w 124"/>
                <a:gd name="T25" fmla="*/ 3 h 25"/>
                <a:gd name="T26" fmla="*/ 4 w 124"/>
                <a:gd name="T27" fmla="*/ 3 h 25"/>
                <a:gd name="T28" fmla="*/ 4 w 124"/>
                <a:gd name="T29" fmla="*/ 3 h 25"/>
                <a:gd name="T30" fmla="*/ 4 w 124"/>
                <a:gd name="T31" fmla="*/ 3 h 25"/>
                <a:gd name="T32" fmla="*/ 0 w 124"/>
                <a:gd name="T33" fmla="*/ 3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26" name="Freeform 337"/>
            <p:cNvSpPr>
              <a:spLocks/>
            </p:cNvSpPr>
            <p:nvPr/>
          </p:nvSpPr>
          <p:spPr bwMode="auto">
            <a:xfrm>
              <a:off x="4346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4 w 112"/>
                <a:gd name="T5" fmla="*/ 0 h 19"/>
                <a:gd name="T6" fmla="*/ 4 w 112"/>
                <a:gd name="T7" fmla="*/ 0 h 19"/>
                <a:gd name="T8" fmla="*/ 4 w 112"/>
                <a:gd name="T9" fmla="*/ 2 h 19"/>
                <a:gd name="T10" fmla="*/ 6 w 112"/>
                <a:gd name="T11" fmla="*/ 4 h 19"/>
                <a:gd name="T12" fmla="*/ 8 w 112"/>
                <a:gd name="T13" fmla="*/ 8 h 19"/>
                <a:gd name="T14" fmla="*/ 9 w 112"/>
                <a:gd name="T15" fmla="*/ 9 h 19"/>
                <a:gd name="T16" fmla="*/ 10 w 112"/>
                <a:gd name="T17" fmla="*/ 9 h 19"/>
                <a:gd name="T18" fmla="*/ 9 w 112"/>
                <a:gd name="T19" fmla="*/ 9 h 19"/>
                <a:gd name="T20" fmla="*/ 8 w 112"/>
                <a:gd name="T21" fmla="*/ 9 h 19"/>
                <a:gd name="T22" fmla="*/ 6 w 112"/>
                <a:gd name="T23" fmla="*/ 9 h 19"/>
                <a:gd name="T24" fmla="*/ 4 w 112"/>
                <a:gd name="T25" fmla="*/ 9 h 19"/>
                <a:gd name="T26" fmla="*/ 4 w 112"/>
                <a:gd name="T27" fmla="*/ 9 h 19"/>
                <a:gd name="T28" fmla="*/ 4 w 112"/>
                <a:gd name="T29" fmla="*/ 9 h 19"/>
                <a:gd name="T30" fmla="*/ 4 w 112"/>
                <a:gd name="T31" fmla="*/ 8 h 19"/>
                <a:gd name="T32" fmla="*/ 0 w 112"/>
                <a:gd name="T33" fmla="*/ 3 h 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27" name="Freeform 338"/>
            <p:cNvSpPr>
              <a:spLocks/>
            </p:cNvSpPr>
            <p:nvPr/>
          </p:nvSpPr>
          <p:spPr bwMode="auto">
            <a:xfrm>
              <a:off x="4366" y="1193"/>
              <a:ext cx="85" cy="13"/>
            </a:xfrm>
            <a:custGeom>
              <a:avLst/>
              <a:gdLst>
                <a:gd name="T0" fmla="*/ 0 w 94"/>
                <a:gd name="T1" fmla="*/ 3 h 15"/>
                <a:gd name="T2" fmla="*/ 3 w 94"/>
                <a:gd name="T3" fmla="*/ 3 h 15"/>
                <a:gd name="T4" fmla="*/ 3 w 94"/>
                <a:gd name="T5" fmla="*/ 3 h 15"/>
                <a:gd name="T6" fmla="*/ 3 w 94"/>
                <a:gd name="T7" fmla="*/ 1 h 15"/>
                <a:gd name="T8" fmla="*/ 3 w 94"/>
                <a:gd name="T9" fmla="*/ 0 h 15"/>
                <a:gd name="T10" fmla="*/ 3 w 94"/>
                <a:gd name="T11" fmla="*/ 1 h 15"/>
                <a:gd name="T12" fmla="*/ 5 w 94"/>
                <a:gd name="T13" fmla="*/ 3 h 15"/>
                <a:gd name="T14" fmla="*/ 6 w 94"/>
                <a:gd name="T15" fmla="*/ 3 h 15"/>
                <a:gd name="T16" fmla="*/ 7 w 94"/>
                <a:gd name="T17" fmla="*/ 3 h 15"/>
                <a:gd name="T18" fmla="*/ 7 w 94"/>
                <a:gd name="T19" fmla="*/ 3 h 15"/>
                <a:gd name="T20" fmla="*/ 5 w 94"/>
                <a:gd name="T21" fmla="*/ 3 h 15"/>
                <a:gd name="T22" fmla="*/ 3 w 94"/>
                <a:gd name="T23" fmla="*/ 3 h 15"/>
                <a:gd name="T24" fmla="*/ 3 w 94"/>
                <a:gd name="T25" fmla="*/ 3 h 15"/>
                <a:gd name="T26" fmla="*/ 3 w 94"/>
                <a:gd name="T27" fmla="*/ 3 h 15"/>
                <a:gd name="T28" fmla="*/ 3 w 94"/>
                <a:gd name="T29" fmla="*/ 3 h 15"/>
                <a:gd name="T30" fmla="*/ 3 w 94"/>
                <a:gd name="T31" fmla="*/ 3 h 15"/>
                <a:gd name="T32" fmla="*/ 0 w 94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28" name="Freeform 339"/>
            <p:cNvSpPr>
              <a:spLocks/>
            </p:cNvSpPr>
            <p:nvPr/>
          </p:nvSpPr>
          <p:spPr bwMode="auto">
            <a:xfrm>
              <a:off x="4397" y="1260"/>
              <a:ext cx="40" cy="19"/>
            </a:xfrm>
            <a:custGeom>
              <a:avLst/>
              <a:gdLst>
                <a:gd name="T0" fmla="*/ 0 w 46"/>
                <a:gd name="T1" fmla="*/ 4 h 18"/>
                <a:gd name="T2" fmla="*/ 1 w 46"/>
                <a:gd name="T3" fmla="*/ 4 h 18"/>
                <a:gd name="T4" fmla="*/ 4 w 46"/>
                <a:gd name="T5" fmla="*/ 4 h 18"/>
                <a:gd name="T6" fmla="*/ 4 w 46"/>
                <a:gd name="T7" fmla="*/ 4 h 18"/>
                <a:gd name="T8" fmla="*/ 4 w 46"/>
                <a:gd name="T9" fmla="*/ 3 h 18"/>
                <a:gd name="T10" fmla="*/ 4 w 46"/>
                <a:gd name="T11" fmla="*/ 1 h 18"/>
                <a:gd name="T12" fmla="*/ 4 w 46"/>
                <a:gd name="T13" fmla="*/ 0 h 18"/>
                <a:gd name="T14" fmla="*/ 4 w 46"/>
                <a:gd name="T15" fmla="*/ 2 h 18"/>
                <a:gd name="T16" fmla="*/ 5 w 46"/>
                <a:gd name="T17" fmla="*/ 4 h 18"/>
                <a:gd name="T18" fmla="*/ 4 w 46"/>
                <a:gd name="T19" fmla="*/ 4 h 18"/>
                <a:gd name="T20" fmla="*/ 4 w 46"/>
                <a:gd name="T21" fmla="*/ 4 h 18"/>
                <a:gd name="T22" fmla="*/ 4 w 46"/>
                <a:gd name="T23" fmla="*/ 4 h 18"/>
                <a:gd name="T24" fmla="*/ 4 w 46"/>
                <a:gd name="T25" fmla="*/ 4 h 18"/>
                <a:gd name="T26" fmla="*/ 4 w 46"/>
                <a:gd name="T27" fmla="*/ 4 h 18"/>
                <a:gd name="T28" fmla="*/ 4 w 46"/>
                <a:gd name="T29" fmla="*/ 4 h 18"/>
                <a:gd name="T30" fmla="*/ 1 w 46"/>
                <a:gd name="T31" fmla="*/ 4 h 18"/>
                <a:gd name="T32" fmla="*/ 0 w 46"/>
                <a:gd name="T33" fmla="*/ 4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29" name="Freeform 340"/>
            <p:cNvSpPr>
              <a:spLocks/>
            </p:cNvSpPr>
            <p:nvPr/>
          </p:nvSpPr>
          <p:spPr bwMode="auto">
            <a:xfrm>
              <a:off x="4311" y="1032"/>
              <a:ext cx="73" cy="19"/>
            </a:xfrm>
            <a:custGeom>
              <a:avLst/>
              <a:gdLst>
                <a:gd name="T0" fmla="*/ 0 w 86"/>
                <a:gd name="T1" fmla="*/ 2 h 23"/>
                <a:gd name="T2" fmla="*/ 3 w 86"/>
                <a:gd name="T3" fmla="*/ 1 h 23"/>
                <a:gd name="T4" fmla="*/ 3 w 86"/>
                <a:gd name="T5" fmla="*/ 0 h 23"/>
                <a:gd name="T6" fmla="*/ 3 w 86"/>
                <a:gd name="T7" fmla="*/ 0 h 23"/>
                <a:gd name="T8" fmla="*/ 3 w 86"/>
                <a:gd name="T9" fmla="*/ 1 h 23"/>
                <a:gd name="T10" fmla="*/ 3 w 86"/>
                <a:gd name="T11" fmla="*/ 2 h 23"/>
                <a:gd name="T12" fmla="*/ 3 w 86"/>
                <a:gd name="T13" fmla="*/ 2 h 23"/>
                <a:gd name="T14" fmla="*/ 4 w 86"/>
                <a:gd name="T15" fmla="*/ 2 h 23"/>
                <a:gd name="T16" fmla="*/ 5 w 86"/>
                <a:gd name="T17" fmla="*/ 2 h 23"/>
                <a:gd name="T18" fmla="*/ 4 w 86"/>
                <a:gd name="T19" fmla="*/ 2 h 23"/>
                <a:gd name="T20" fmla="*/ 3 w 86"/>
                <a:gd name="T21" fmla="*/ 2 h 23"/>
                <a:gd name="T22" fmla="*/ 3 w 86"/>
                <a:gd name="T23" fmla="*/ 2 h 23"/>
                <a:gd name="T24" fmla="*/ 3 w 86"/>
                <a:gd name="T25" fmla="*/ 2 h 23"/>
                <a:gd name="T26" fmla="*/ 3 w 86"/>
                <a:gd name="T27" fmla="*/ 2 h 23"/>
                <a:gd name="T28" fmla="*/ 3 w 86"/>
                <a:gd name="T29" fmla="*/ 2 h 23"/>
                <a:gd name="T30" fmla="*/ 3 w 86"/>
                <a:gd name="T31" fmla="*/ 2 h 23"/>
                <a:gd name="T32" fmla="*/ 0 w 86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0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4 h 24"/>
                <a:gd name="T2" fmla="*/ 4 w 121"/>
                <a:gd name="T3" fmla="*/ 1 h 24"/>
                <a:gd name="T4" fmla="*/ 4 w 121"/>
                <a:gd name="T5" fmla="*/ 0 h 24"/>
                <a:gd name="T6" fmla="*/ 4 w 121"/>
                <a:gd name="T7" fmla="*/ 0 h 24"/>
                <a:gd name="T8" fmla="*/ 5 w 121"/>
                <a:gd name="T9" fmla="*/ 2 h 24"/>
                <a:gd name="T10" fmla="*/ 7 w 121"/>
                <a:gd name="T11" fmla="*/ 4 h 24"/>
                <a:gd name="T12" fmla="*/ 9 w 121"/>
                <a:gd name="T13" fmla="*/ 4 h 24"/>
                <a:gd name="T14" fmla="*/ 10 w 121"/>
                <a:gd name="T15" fmla="*/ 4 h 24"/>
                <a:gd name="T16" fmla="*/ 11 w 121"/>
                <a:gd name="T17" fmla="*/ 4 h 24"/>
                <a:gd name="T18" fmla="*/ 11 w 121"/>
                <a:gd name="T19" fmla="*/ 4 h 24"/>
                <a:gd name="T20" fmla="*/ 9 w 121"/>
                <a:gd name="T21" fmla="*/ 4 h 24"/>
                <a:gd name="T22" fmla="*/ 7 w 121"/>
                <a:gd name="T23" fmla="*/ 4 h 24"/>
                <a:gd name="T24" fmla="*/ 5 w 121"/>
                <a:gd name="T25" fmla="*/ 4 h 24"/>
                <a:gd name="T26" fmla="*/ 4 w 121"/>
                <a:gd name="T27" fmla="*/ 4 h 24"/>
                <a:gd name="T28" fmla="*/ 4 w 121"/>
                <a:gd name="T29" fmla="*/ 4 h 24"/>
                <a:gd name="T30" fmla="*/ 4 w 121"/>
                <a:gd name="T31" fmla="*/ 4 h 24"/>
                <a:gd name="T32" fmla="*/ 0 w 121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1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3 h 14"/>
                <a:gd name="T2" fmla="*/ 3 w 110"/>
                <a:gd name="T3" fmla="*/ 3 h 14"/>
                <a:gd name="T4" fmla="*/ 3 w 110"/>
                <a:gd name="T5" fmla="*/ 3 h 14"/>
                <a:gd name="T6" fmla="*/ 3 w 110"/>
                <a:gd name="T7" fmla="*/ 1 h 14"/>
                <a:gd name="T8" fmla="*/ 3 w 110"/>
                <a:gd name="T9" fmla="*/ 0 h 14"/>
                <a:gd name="T10" fmla="*/ 5 w 110"/>
                <a:gd name="T11" fmla="*/ 0 h 14"/>
                <a:gd name="T12" fmla="*/ 6 w 110"/>
                <a:gd name="T13" fmla="*/ 2 h 14"/>
                <a:gd name="T14" fmla="*/ 8 w 110"/>
                <a:gd name="T15" fmla="*/ 3 h 14"/>
                <a:gd name="T16" fmla="*/ 9 w 110"/>
                <a:gd name="T17" fmla="*/ 3 h 14"/>
                <a:gd name="T18" fmla="*/ 8 w 110"/>
                <a:gd name="T19" fmla="*/ 3 h 14"/>
                <a:gd name="T20" fmla="*/ 7 w 110"/>
                <a:gd name="T21" fmla="*/ 3 h 14"/>
                <a:gd name="T22" fmla="*/ 5 w 110"/>
                <a:gd name="T23" fmla="*/ 3 h 14"/>
                <a:gd name="T24" fmla="*/ 3 w 110"/>
                <a:gd name="T25" fmla="*/ 3 h 14"/>
                <a:gd name="T26" fmla="*/ 3 w 110"/>
                <a:gd name="T27" fmla="*/ 3 h 14"/>
                <a:gd name="T28" fmla="*/ 3 w 110"/>
                <a:gd name="T29" fmla="*/ 3 h 14"/>
                <a:gd name="T30" fmla="*/ 3 w 110"/>
                <a:gd name="T31" fmla="*/ 3 h 14"/>
                <a:gd name="T32" fmla="*/ 0 w 110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2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3 w 89"/>
                <a:gd name="T3" fmla="*/ 2 h 14"/>
                <a:gd name="T4" fmla="*/ 3 w 89"/>
                <a:gd name="T5" fmla="*/ 0 h 14"/>
                <a:gd name="T6" fmla="*/ 3 w 89"/>
                <a:gd name="T7" fmla="*/ 0 h 14"/>
                <a:gd name="T8" fmla="*/ 3 w 89"/>
                <a:gd name="T9" fmla="*/ 1 h 14"/>
                <a:gd name="T10" fmla="*/ 3 w 89"/>
                <a:gd name="T11" fmla="*/ 3 h 14"/>
                <a:gd name="T12" fmla="*/ 5 w 89"/>
                <a:gd name="T13" fmla="*/ 6 h 14"/>
                <a:gd name="T14" fmla="*/ 5 w 89"/>
                <a:gd name="T15" fmla="*/ 7 h 14"/>
                <a:gd name="T16" fmla="*/ 6 w 89"/>
                <a:gd name="T17" fmla="*/ 7 h 14"/>
                <a:gd name="T18" fmla="*/ 5 w 89"/>
                <a:gd name="T19" fmla="*/ 7 h 14"/>
                <a:gd name="T20" fmla="*/ 4 w 89"/>
                <a:gd name="T21" fmla="*/ 7 h 14"/>
                <a:gd name="T22" fmla="*/ 3 w 89"/>
                <a:gd name="T23" fmla="*/ 7 h 14"/>
                <a:gd name="T24" fmla="*/ 3 w 89"/>
                <a:gd name="T25" fmla="*/ 7 h 14"/>
                <a:gd name="T26" fmla="*/ 3 w 89"/>
                <a:gd name="T27" fmla="*/ 7 h 14"/>
                <a:gd name="T28" fmla="*/ 3 w 89"/>
                <a:gd name="T29" fmla="*/ 7 h 14"/>
                <a:gd name="T30" fmla="*/ 3 w 89"/>
                <a:gd name="T31" fmla="*/ 7 h 14"/>
                <a:gd name="T32" fmla="*/ 0 w 89"/>
                <a:gd name="T33" fmla="*/ 4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3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3 h 14"/>
                <a:gd name="T2" fmla="*/ 2 w 55"/>
                <a:gd name="T3" fmla="*/ 3 h 14"/>
                <a:gd name="T4" fmla="*/ 3 w 55"/>
                <a:gd name="T5" fmla="*/ 3 h 14"/>
                <a:gd name="T6" fmla="*/ 3 w 55"/>
                <a:gd name="T7" fmla="*/ 3 h 14"/>
                <a:gd name="T8" fmla="*/ 3 w 55"/>
                <a:gd name="T9" fmla="*/ 1 h 14"/>
                <a:gd name="T10" fmla="*/ 3 w 55"/>
                <a:gd name="T11" fmla="*/ 0 h 14"/>
                <a:gd name="T12" fmla="*/ 3 w 55"/>
                <a:gd name="T13" fmla="*/ 1 h 14"/>
                <a:gd name="T14" fmla="*/ 3 w 55"/>
                <a:gd name="T15" fmla="*/ 2 h 14"/>
                <a:gd name="T16" fmla="*/ 3 w 55"/>
                <a:gd name="T17" fmla="*/ 3 h 14"/>
                <a:gd name="T18" fmla="*/ 3 w 55"/>
                <a:gd name="T19" fmla="*/ 3 h 14"/>
                <a:gd name="T20" fmla="*/ 3 w 55"/>
                <a:gd name="T21" fmla="*/ 3 h 14"/>
                <a:gd name="T22" fmla="*/ 3 w 55"/>
                <a:gd name="T23" fmla="*/ 3 h 14"/>
                <a:gd name="T24" fmla="*/ 3 w 55"/>
                <a:gd name="T25" fmla="*/ 3 h 14"/>
                <a:gd name="T26" fmla="*/ 3 w 55"/>
                <a:gd name="T27" fmla="*/ 3 h 14"/>
                <a:gd name="T28" fmla="*/ 3 w 55"/>
                <a:gd name="T29" fmla="*/ 3 h 14"/>
                <a:gd name="T30" fmla="*/ 1 w 55"/>
                <a:gd name="T31" fmla="*/ 3 h 14"/>
                <a:gd name="T32" fmla="*/ 0 w 55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4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3 w 54"/>
                <a:gd name="T1" fmla="*/ 2 h 23"/>
                <a:gd name="T2" fmla="*/ 3 w 54"/>
                <a:gd name="T3" fmla="*/ 2 h 23"/>
                <a:gd name="T4" fmla="*/ 3 w 54"/>
                <a:gd name="T5" fmla="*/ 2 h 23"/>
                <a:gd name="T6" fmla="*/ 3 w 54"/>
                <a:gd name="T7" fmla="*/ 2 h 23"/>
                <a:gd name="T8" fmla="*/ 3 w 54"/>
                <a:gd name="T9" fmla="*/ 2 h 23"/>
                <a:gd name="T10" fmla="*/ 3 w 54"/>
                <a:gd name="T11" fmla="*/ 2 h 23"/>
                <a:gd name="T12" fmla="*/ 3 w 54"/>
                <a:gd name="T13" fmla="*/ 2 h 23"/>
                <a:gd name="T14" fmla="*/ 0 w 54"/>
                <a:gd name="T15" fmla="*/ 2 h 23"/>
                <a:gd name="T16" fmla="*/ 0 w 54"/>
                <a:gd name="T17" fmla="*/ 2 h 23"/>
                <a:gd name="T18" fmla="*/ 3 w 54"/>
                <a:gd name="T19" fmla="*/ 0 h 23"/>
                <a:gd name="T20" fmla="*/ 3 w 54"/>
                <a:gd name="T21" fmla="*/ 0 h 23"/>
                <a:gd name="T22" fmla="*/ 3 w 54"/>
                <a:gd name="T23" fmla="*/ 2 h 23"/>
                <a:gd name="T24" fmla="*/ 3 w 54"/>
                <a:gd name="T25" fmla="*/ 2 h 23"/>
                <a:gd name="T26" fmla="*/ 3 w 54"/>
                <a:gd name="T27" fmla="*/ 2 h 23"/>
                <a:gd name="T28" fmla="*/ 3 w 54"/>
                <a:gd name="T29" fmla="*/ 2 h 23"/>
                <a:gd name="T30" fmla="*/ 3 w 54"/>
                <a:gd name="T31" fmla="*/ 2 h 23"/>
                <a:gd name="T32" fmla="*/ 3 w 5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5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2 w 10"/>
                <a:gd name="T1" fmla="*/ 5 h 52"/>
                <a:gd name="T2" fmla="*/ 2 w 10"/>
                <a:gd name="T3" fmla="*/ 4 h 52"/>
                <a:gd name="T4" fmla="*/ 2 w 10"/>
                <a:gd name="T5" fmla="*/ 4 h 52"/>
                <a:gd name="T6" fmla="*/ 2 w 10"/>
                <a:gd name="T7" fmla="*/ 4 h 52"/>
                <a:gd name="T8" fmla="*/ 2 w 10"/>
                <a:gd name="T9" fmla="*/ 0 h 52"/>
                <a:gd name="T10" fmla="*/ 0 w 10"/>
                <a:gd name="T11" fmla="*/ 4 h 52"/>
                <a:gd name="T12" fmla="*/ 1 w 10"/>
                <a:gd name="T13" fmla="*/ 4 h 52"/>
                <a:gd name="T14" fmla="*/ 2 w 10"/>
                <a:gd name="T15" fmla="*/ 4 h 52"/>
                <a:gd name="T16" fmla="*/ 2 w 10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6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5 w 31"/>
                <a:gd name="T1" fmla="*/ 12 h 44"/>
                <a:gd name="T2" fmla="*/ 5 w 31"/>
                <a:gd name="T3" fmla="*/ 9 h 44"/>
                <a:gd name="T4" fmla="*/ 5 w 31"/>
                <a:gd name="T5" fmla="*/ 7 h 44"/>
                <a:gd name="T6" fmla="*/ 5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7 h 44"/>
                <a:gd name="T14" fmla="*/ 5 w 31"/>
                <a:gd name="T15" fmla="*/ 7 h 44"/>
                <a:gd name="T16" fmla="*/ 5 w 31"/>
                <a:gd name="T17" fmla="*/ 7 h 44"/>
                <a:gd name="T18" fmla="*/ 5 w 31"/>
                <a:gd name="T19" fmla="*/ 7 h 44"/>
                <a:gd name="T20" fmla="*/ 5 w 31"/>
                <a:gd name="T21" fmla="*/ 9 h 44"/>
                <a:gd name="T22" fmla="*/ 5 w 31"/>
                <a:gd name="T23" fmla="*/ 11 h 44"/>
                <a:gd name="T24" fmla="*/ 5 w 31"/>
                <a:gd name="T25" fmla="*/ 12 h 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7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7 h 15"/>
                <a:gd name="T2" fmla="*/ 4 w 69"/>
                <a:gd name="T3" fmla="*/ 6 h 15"/>
                <a:gd name="T4" fmla="*/ 4 w 69"/>
                <a:gd name="T5" fmla="*/ 4 h 15"/>
                <a:gd name="T6" fmla="*/ 4 w 69"/>
                <a:gd name="T7" fmla="*/ 1 h 15"/>
                <a:gd name="T8" fmla="*/ 4 w 69"/>
                <a:gd name="T9" fmla="*/ 0 h 15"/>
                <a:gd name="T10" fmla="*/ 4 w 69"/>
                <a:gd name="T11" fmla="*/ 0 h 15"/>
                <a:gd name="T12" fmla="*/ 5 w 69"/>
                <a:gd name="T13" fmla="*/ 2 h 15"/>
                <a:gd name="T14" fmla="*/ 6 w 69"/>
                <a:gd name="T15" fmla="*/ 5 h 15"/>
                <a:gd name="T16" fmla="*/ 7 w 69"/>
                <a:gd name="T17" fmla="*/ 7 h 15"/>
                <a:gd name="T18" fmla="*/ 6 w 69"/>
                <a:gd name="T19" fmla="*/ 7 h 15"/>
                <a:gd name="T20" fmla="*/ 6 w 69"/>
                <a:gd name="T21" fmla="*/ 7 h 15"/>
                <a:gd name="T22" fmla="*/ 5 w 69"/>
                <a:gd name="T23" fmla="*/ 7 h 15"/>
                <a:gd name="T24" fmla="*/ 4 w 69"/>
                <a:gd name="T25" fmla="*/ 7 h 15"/>
                <a:gd name="T26" fmla="*/ 4 w 69"/>
                <a:gd name="T27" fmla="*/ 7 h 15"/>
                <a:gd name="T28" fmla="*/ 4 w 69"/>
                <a:gd name="T29" fmla="*/ 7 h 15"/>
                <a:gd name="T30" fmla="*/ 4 w 69"/>
                <a:gd name="T31" fmla="*/ 7 h 15"/>
                <a:gd name="T32" fmla="*/ 0 w 69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8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3 w 63"/>
                <a:gd name="T3" fmla="*/ 1 h 28"/>
                <a:gd name="T4" fmla="*/ 3 w 63"/>
                <a:gd name="T5" fmla="*/ 2 h 28"/>
                <a:gd name="T6" fmla="*/ 3 w 63"/>
                <a:gd name="T7" fmla="*/ 3 h 28"/>
                <a:gd name="T8" fmla="*/ 3 w 63"/>
                <a:gd name="T9" fmla="*/ 3 h 28"/>
                <a:gd name="T10" fmla="*/ 3 w 63"/>
                <a:gd name="T11" fmla="*/ 3 h 28"/>
                <a:gd name="T12" fmla="*/ 3 w 63"/>
                <a:gd name="T13" fmla="*/ 3 h 28"/>
                <a:gd name="T14" fmla="*/ 3 w 63"/>
                <a:gd name="T15" fmla="*/ 3 h 28"/>
                <a:gd name="T16" fmla="*/ 3 w 63"/>
                <a:gd name="T17" fmla="*/ 3 h 28"/>
                <a:gd name="T18" fmla="*/ 3 w 63"/>
                <a:gd name="T19" fmla="*/ 3 h 28"/>
                <a:gd name="T20" fmla="*/ 3 w 63"/>
                <a:gd name="T21" fmla="*/ 3 h 28"/>
                <a:gd name="T22" fmla="*/ 3 w 63"/>
                <a:gd name="T23" fmla="*/ 3 h 28"/>
                <a:gd name="T24" fmla="*/ 3 w 63"/>
                <a:gd name="T25" fmla="*/ 3 h 28"/>
                <a:gd name="T26" fmla="*/ 3 w 63"/>
                <a:gd name="T27" fmla="*/ 3 h 28"/>
                <a:gd name="T28" fmla="*/ 3 w 63"/>
                <a:gd name="T29" fmla="*/ 3 h 28"/>
                <a:gd name="T30" fmla="*/ 3 w 63"/>
                <a:gd name="T31" fmla="*/ 3 h 28"/>
                <a:gd name="T32" fmla="*/ 0 w 63"/>
                <a:gd name="T33" fmla="*/ 0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39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7 h 15"/>
                <a:gd name="T2" fmla="*/ 3 w 64"/>
                <a:gd name="T3" fmla="*/ 7 h 15"/>
                <a:gd name="T4" fmla="*/ 3 w 64"/>
                <a:gd name="T5" fmla="*/ 5 h 15"/>
                <a:gd name="T6" fmla="*/ 3 w 64"/>
                <a:gd name="T7" fmla="*/ 2 h 15"/>
                <a:gd name="T8" fmla="*/ 3 w 64"/>
                <a:gd name="T9" fmla="*/ 0 h 15"/>
                <a:gd name="T10" fmla="*/ 3 w 64"/>
                <a:gd name="T11" fmla="*/ 0 h 15"/>
                <a:gd name="T12" fmla="*/ 3 w 64"/>
                <a:gd name="T13" fmla="*/ 1 h 15"/>
                <a:gd name="T14" fmla="*/ 3 w 64"/>
                <a:gd name="T15" fmla="*/ 3 h 15"/>
                <a:gd name="T16" fmla="*/ 3 w 64"/>
                <a:gd name="T17" fmla="*/ 7 h 15"/>
                <a:gd name="T18" fmla="*/ 3 w 64"/>
                <a:gd name="T19" fmla="*/ 7 h 15"/>
                <a:gd name="T20" fmla="*/ 3 w 64"/>
                <a:gd name="T21" fmla="*/ 7 h 15"/>
                <a:gd name="T22" fmla="*/ 3 w 64"/>
                <a:gd name="T23" fmla="*/ 7 h 15"/>
                <a:gd name="T24" fmla="*/ 3 w 64"/>
                <a:gd name="T25" fmla="*/ 7 h 15"/>
                <a:gd name="T26" fmla="*/ 3 w 64"/>
                <a:gd name="T27" fmla="*/ 7 h 15"/>
                <a:gd name="T28" fmla="*/ 3 w 64"/>
                <a:gd name="T29" fmla="*/ 7 h 15"/>
                <a:gd name="T30" fmla="*/ 3 w 64"/>
                <a:gd name="T31" fmla="*/ 7 h 15"/>
                <a:gd name="T32" fmla="*/ 0 w 64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0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 h 20"/>
                <a:gd name="T2" fmla="*/ 4 w 66"/>
                <a:gd name="T3" fmla="*/ 2 h 20"/>
                <a:gd name="T4" fmla="*/ 4 w 66"/>
                <a:gd name="T5" fmla="*/ 2 h 20"/>
                <a:gd name="T6" fmla="*/ 4 w 66"/>
                <a:gd name="T7" fmla="*/ 2 h 20"/>
                <a:gd name="T8" fmla="*/ 4 w 66"/>
                <a:gd name="T9" fmla="*/ 2 h 20"/>
                <a:gd name="T10" fmla="*/ 4 w 66"/>
                <a:gd name="T11" fmla="*/ 0 h 20"/>
                <a:gd name="T12" fmla="*/ 6 w 66"/>
                <a:gd name="T13" fmla="*/ 0 h 20"/>
                <a:gd name="T14" fmla="*/ 8 w 66"/>
                <a:gd name="T15" fmla="*/ 1 h 20"/>
                <a:gd name="T16" fmla="*/ 8 w 66"/>
                <a:gd name="T17" fmla="*/ 2 h 20"/>
                <a:gd name="T18" fmla="*/ 8 w 66"/>
                <a:gd name="T19" fmla="*/ 2 h 20"/>
                <a:gd name="T20" fmla="*/ 8 w 66"/>
                <a:gd name="T21" fmla="*/ 2 h 20"/>
                <a:gd name="T22" fmla="*/ 7 w 66"/>
                <a:gd name="T23" fmla="*/ 2 h 20"/>
                <a:gd name="T24" fmla="*/ 5 w 66"/>
                <a:gd name="T25" fmla="*/ 2 h 20"/>
                <a:gd name="T26" fmla="*/ 4 w 66"/>
                <a:gd name="T27" fmla="*/ 2 h 20"/>
                <a:gd name="T28" fmla="*/ 4 w 66"/>
                <a:gd name="T29" fmla="*/ 2 h 20"/>
                <a:gd name="T30" fmla="*/ 4 w 66"/>
                <a:gd name="T31" fmla="*/ 2 h 20"/>
                <a:gd name="T32" fmla="*/ 0 w 66"/>
                <a:gd name="T33" fmla="*/ 2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1" name="Freeform 352"/>
            <p:cNvSpPr>
              <a:spLocks/>
            </p:cNvSpPr>
            <p:nvPr/>
          </p:nvSpPr>
          <p:spPr bwMode="auto">
            <a:xfrm>
              <a:off x="4443" y="1165"/>
              <a:ext cx="53" cy="25"/>
            </a:xfrm>
            <a:custGeom>
              <a:avLst/>
              <a:gdLst>
                <a:gd name="T0" fmla="*/ 0 w 65"/>
                <a:gd name="T1" fmla="*/ 13 h 26"/>
                <a:gd name="T2" fmla="*/ 3 w 65"/>
                <a:gd name="T3" fmla="*/ 13 h 26"/>
                <a:gd name="T4" fmla="*/ 3 w 65"/>
                <a:gd name="T5" fmla="*/ 13 h 26"/>
                <a:gd name="T6" fmla="*/ 3 w 65"/>
                <a:gd name="T7" fmla="*/ 8 h 26"/>
                <a:gd name="T8" fmla="*/ 3 w 65"/>
                <a:gd name="T9" fmla="*/ 4 h 26"/>
                <a:gd name="T10" fmla="*/ 3 w 65"/>
                <a:gd name="T11" fmla="*/ 1 h 26"/>
                <a:gd name="T12" fmla="*/ 3 w 65"/>
                <a:gd name="T13" fmla="*/ 0 h 26"/>
                <a:gd name="T14" fmla="*/ 3 w 65"/>
                <a:gd name="T15" fmla="*/ 1 h 26"/>
                <a:gd name="T16" fmla="*/ 3 w 65"/>
                <a:gd name="T17" fmla="*/ 3 h 26"/>
                <a:gd name="T18" fmla="*/ 3 w 65"/>
                <a:gd name="T19" fmla="*/ 6 h 26"/>
                <a:gd name="T20" fmla="*/ 3 w 65"/>
                <a:gd name="T21" fmla="*/ 10 h 26"/>
                <a:gd name="T22" fmla="*/ 3 w 65"/>
                <a:gd name="T23" fmla="*/ 13 h 26"/>
                <a:gd name="T24" fmla="*/ 3 w 65"/>
                <a:gd name="T25" fmla="*/ 13 h 26"/>
                <a:gd name="T26" fmla="*/ 3 w 65"/>
                <a:gd name="T27" fmla="*/ 13 h 26"/>
                <a:gd name="T28" fmla="*/ 3 w 65"/>
                <a:gd name="T29" fmla="*/ 13 h 26"/>
                <a:gd name="T30" fmla="*/ 3 w 65"/>
                <a:gd name="T31" fmla="*/ 13 h 26"/>
                <a:gd name="T32" fmla="*/ 0 w 65"/>
                <a:gd name="T33" fmla="*/ 13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2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 h 40"/>
                <a:gd name="T2" fmla="*/ 4 w 66"/>
                <a:gd name="T3" fmla="*/ 4 h 40"/>
                <a:gd name="T4" fmla="*/ 4 w 66"/>
                <a:gd name="T5" fmla="*/ 4 h 40"/>
                <a:gd name="T6" fmla="*/ 4 w 66"/>
                <a:gd name="T7" fmla="*/ 4 h 40"/>
                <a:gd name="T8" fmla="*/ 4 w 66"/>
                <a:gd name="T9" fmla="*/ 4 h 40"/>
                <a:gd name="T10" fmla="*/ 4 w 66"/>
                <a:gd name="T11" fmla="*/ 4 h 40"/>
                <a:gd name="T12" fmla="*/ 4 w 66"/>
                <a:gd name="T13" fmla="*/ 1 h 40"/>
                <a:gd name="T14" fmla="*/ 5 w 66"/>
                <a:gd name="T15" fmla="*/ 0 h 40"/>
                <a:gd name="T16" fmla="*/ 6 w 66"/>
                <a:gd name="T17" fmla="*/ 3 h 40"/>
                <a:gd name="T18" fmla="*/ 6 w 66"/>
                <a:gd name="T19" fmla="*/ 4 h 40"/>
                <a:gd name="T20" fmla="*/ 5 w 66"/>
                <a:gd name="T21" fmla="*/ 4 h 40"/>
                <a:gd name="T22" fmla="*/ 4 w 66"/>
                <a:gd name="T23" fmla="*/ 4 h 40"/>
                <a:gd name="T24" fmla="*/ 4 w 66"/>
                <a:gd name="T25" fmla="*/ 4 h 40"/>
                <a:gd name="T26" fmla="*/ 4 w 66"/>
                <a:gd name="T27" fmla="*/ 4 h 40"/>
                <a:gd name="T28" fmla="*/ 4 w 66"/>
                <a:gd name="T29" fmla="*/ 4 h 40"/>
                <a:gd name="T30" fmla="*/ 4 w 66"/>
                <a:gd name="T31" fmla="*/ 4 h 40"/>
                <a:gd name="T32" fmla="*/ 0 w 66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3" name="Freeform 354"/>
            <p:cNvSpPr>
              <a:spLocks/>
            </p:cNvSpPr>
            <p:nvPr/>
          </p:nvSpPr>
          <p:spPr bwMode="auto">
            <a:xfrm>
              <a:off x="4430" y="1097"/>
              <a:ext cx="58" cy="45"/>
            </a:xfrm>
            <a:custGeom>
              <a:avLst/>
              <a:gdLst>
                <a:gd name="T0" fmla="*/ 0 w 67"/>
                <a:gd name="T1" fmla="*/ 3 h 54"/>
                <a:gd name="T2" fmla="*/ 3 w 67"/>
                <a:gd name="T3" fmla="*/ 3 h 54"/>
                <a:gd name="T4" fmla="*/ 3 w 67"/>
                <a:gd name="T5" fmla="*/ 3 h 54"/>
                <a:gd name="T6" fmla="*/ 3 w 67"/>
                <a:gd name="T7" fmla="*/ 3 h 54"/>
                <a:gd name="T8" fmla="*/ 3 w 67"/>
                <a:gd name="T9" fmla="*/ 3 h 54"/>
                <a:gd name="T10" fmla="*/ 3 w 67"/>
                <a:gd name="T11" fmla="*/ 3 h 54"/>
                <a:gd name="T12" fmla="*/ 3 w 67"/>
                <a:gd name="T13" fmla="*/ 2 h 54"/>
                <a:gd name="T14" fmla="*/ 3 w 67"/>
                <a:gd name="T15" fmla="*/ 0 h 54"/>
                <a:gd name="T16" fmla="*/ 3 w 67"/>
                <a:gd name="T17" fmla="*/ 2 h 54"/>
                <a:gd name="T18" fmla="*/ 3 w 67"/>
                <a:gd name="T19" fmla="*/ 3 h 54"/>
                <a:gd name="T20" fmla="*/ 3 w 67"/>
                <a:gd name="T21" fmla="*/ 3 h 54"/>
                <a:gd name="T22" fmla="*/ 3 w 67"/>
                <a:gd name="T23" fmla="*/ 3 h 54"/>
                <a:gd name="T24" fmla="*/ 3 w 67"/>
                <a:gd name="T25" fmla="*/ 3 h 54"/>
                <a:gd name="T26" fmla="*/ 3 w 67"/>
                <a:gd name="T27" fmla="*/ 3 h 54"/>
                <a:gd name="T28" fmla="*/ 3 w 67"/>
                <a:gd name="T29" fmla="*/ 3 h 54"/>
                <a:gd name="T30" fmla="*/ 3 w 67"/>
                <a:gd name="T31" fmla="*/ 3 h 54"/>
                <a:gd name="T32" fmla="*/ 0 w 67"/>
                <a:gd name="T33" fmla="*/ 3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4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 h 61"/>
                <a:gd name="T2" fmla="*/ 4 w 69"/>
                <a:gd name="T3" fmla="*/ 5 h 61"/>
                <a:gd name="T4" fmla="*/ 4 w 69"/>
                <a:gd name="T5" fmla="*/ 4 h 61"/>
                <a:gd name="T6" fmla="*/ 4 w 69"/>
                <a:gd name="T7" fmla="*/ 4 h 61"/>
                <a:gd name="T8" fmla="*/ 4 w 69"/>
                <a:gd name="T9" fmla="*/ 4 h 61"/>
                <a:gd name="T10" fmla="*/ 4 w 69"/>
                <a:gd name="T11" fmla="*/ 4 h 61"/>
                <a:gd name="T12" fmla="*/ 5 w 69"/>
                <a:gd name="T13" fmla="*/ 3 h 61"/>
                <a:gd name="T14" fmla="*/ 6 w 69"/>
                <a:gd name="T15" fmla="*/ 0 h 61"/>
                <a:gd name="T16" fmla="*/ 7 w 69"/>
                <a:gd name="T17" fmla="*/ 2 h 61"/>
                <a:gd name="T18" fmla="*/ 7 w 69"/>
                <a:gd name="T19" fmla="*/ 4 h 61"/>
                <a:gd name="T20" fmla="*/ 6 w 69"/>
                <a:gd name="T21" fmla="*/ 4 h 61"/>
                <a:gd name="T22" fmla="*/ 5 w 69"/>
                <a:gd name="T23" fmla="*/ 4 h 61"/>
                <a:gd name="T24" fmla="*/ 4 w 69"/>
                <a:gd name="T25" fmla="*/ 4 h 61"/>
                <a:gd name="T26" fmla="*/ 4 w 69"/>
                <a:gd name="T27" fmla="*/ 4 h 61"/>
                <a:gd name="T28" fmla="*/ 4 w 69"/>
                <a:gd name="T29" fmla="*/ 4 h 61"/>
                <a:gd name="T30" fmla="*/ 4 w 69"/>
                <a:gd name="T31" fmla="*/ 6 h 61"/>
                <a:gd name="T32" fmla="*/ 0 w 69"/>
                <a:gd name="T33" fmla="*/ 6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5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4 h 73"/>
                <a:gd name="T2" fmla="*/ 4 w 65"/>
                <a:gd name="T3" fmla="*/ 3 h 73"/>
                <a:gd name="T4" fmla="*/ 4 w 65"/>
                <a:gd name="T5" fmla="*/ 3 h 73"/>
                <a:gd name="T6" fmla="*/ 4 w 65"/>
                <a:gd name="T7" fmla="*/ 3 h 73"/>
                <a:gd name="T8" fmla="*/ 4 w 65"/>
                <a:gd name="T9" fmla="*/ 3 h 73"/>
                <a:gd name="T10" fmla="*/ 4 w 65"/>
                <a:gd name="T11" fmla="*/ 3 h 73"/>
                <a:gd name="T12" fmla="*/ 4 w 65"/>
                <a:gd name="T13" fmla="*/ 3 h 73"/>
                <a:gd name="T14" fmla="*/ 4 w 65"/>
                <a:gd name="T15" fmla="*/ 2 h 73"/>
                <a:gd name="T16" fmla="*/ 5 w 65"/>
                <a:gd name="T17" fmla="*/ 0 h 73"/>
                <a:gd name="T18" fmla="*/ 6 w 65"/>
                <a:gd name="T19" fmla="*/ 3 h 73"/>
                <a:gd name="T20" fmla="*/ 5 w 65"/>
                <a:gd name="T21" fmla="*/ 3 h 73"/>
                <a:gd name="T22" fmla="*/ 4 w 65"/>
                <a:gd name="T23" fmla="*/ 3 h 73"/>
                <a:gd name="T24" fmla="*/ 4 w 65"/>
                <a:gd name="T25" fmla="*/ 3 h 73"/>
                <a:gd name="T26" fmla="*/ 4 w 65"/>
                <a:gd name="T27" fmla="*/ 3 h 73"/>
                <a:gd name="T28" fmla="*/ 4 w 65"/>
                <a:gd name="T29" fmla="*/ 3 h 73"/>
                <a:gd name="T30" fmla="*/ 4 w 65"/>
                <a:gd name="T31" fmla="*/ 4 h 73"/>
                <a:gd name="T32" fmla="*/ 0 w 6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6" name="Freeform 357"/>
            <p:cNvSpPr>
              <a:spLocks/>
            </p:cNvSpPr>
            <p:nvPr/>
          </p:nvSpPr>
          <p:spPr bwMode="auto">
            <a:xfrm>
              <a:off x="4402" y="1007"/>
              <a:ext cx="28" cy="74"/>
            </a:xfrm>
            <a:custGeom>
              <a:avLst/>
              <a:gdLst>
                <a:gd name="T0" fmla="*/ 5 w 32"/>
                <a:gd name="T1" fmla="*/ 1 h 79"/>
                <a:gd name="T2" fmla="*/ 5 w 32"/>
                <a:gd name="T3" fmla="*/ 4 h 79"/>
                <a:gd name="T4" fmla="*/ 5 w 32"/>
                <a:gd name="T5" fmla="*/ 4 h 79"/>
                <a:gd name="T6" fmla="*/ 5 w 32"/>
                <a:gd name="T7" fmla="*/ 4 h 79"/>
                <a:gd name="T8" fmla="*/ 5 w 32"/>
                <a:gd name="T9" fmla="*/ 4 h 79"/>
                <a:gd name="T10" fmla="*/ 5 w 32"/>
                <a:gd name="T11" fmla="*/ 6 h 79"/>
                <a:gd name="T12" fmla="*/ 5 w 32"/>
                <a:gd name="T13" fmla="*/ 8 h 79"/>
                <a:gd name="T14" fmla="*/ 5 w 32"/>
                <a:gd name="T15" fmla="*/ 10 h 79"/>
                <a:gd name="T16" fmla="*/ 3 w 32"/>
                <a:gd name="T17" fmla="*/ 11 h 79"/>
                <a:gd name="T18" fmla="*/ 0 w 32"/>
                <a:gd name="T19" fmla="*/ 9 h 79"/>
                <a:gd name="T20" fmla="*/ 1 w 32"/>
                <a:gd name="T21" fmla="*/ 7 h 79"/>
                <a:gd name="T22" fmla="*/ 4 w 32"/>
                <a:gd name="T23" fmla="*/ 5 h 79"/>
                <a:gd name="T24" fmla="*/ 5 w 32"/>
                <a:gd name="T25" fmla="*/ 4 h 79"/>
                <a:gd name="T26" fmla="*/ 5 w 32"/>
                <a:gd name="T27" fmla="*/ 4 h 79"/>
                <a:gd name="T28" fmla="*/ 5 w 32"/>
                <a:gd name="T29" fmla="*/ 4 h 79"/>
                <a:gd name="T30" fmla="*/ 5 w 32"/>
                <a:gd name="T31" fmla="*/ 0 h 79"/>
                <a:gd name="T32" fmla="*/ 5 w 32"/>
                <a:gd name="T33" fmla="*/ 1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7" name="Freeform 358"/>
            <p:cNvSpPr>
              <a:spLocks/>
            </p:cNvSpPr>
            <p:nvPr/>
          </p:nvSpPr>
          <p:spPr bwMode="auto">
            <a:xfrm>
              <a:off x="4383" y="985"/>
              <a:ext cx="28" cy="65"/>
            </a:xfrm>
            <a:custGeom>
              <a:avLst/>
              <a:gdLst>
                <a:gd name="T0" fmla="*/ 5 w 31"/>
                <a:gd name="T1" fmla="*/ 0 h 79"/>
                <a:gd name="T2" fmla="*/ 5 w 31"/>
                <a:gd name="T3" fmla="*/ 3 h 79"/>
                <a:gd name="T4" fmla="*/ 5 w 31"/>
                <a:gd name="T5" fmla="*/ 3 h 79"/>
                <a:gd name="T6" fmla="*/ 5 w 31"/>
                <a:gd name="T7" fmla="*/ 3 h 79"/>
                <a:gd name="T8" fmla="*/ 5 w 31"/>
                <a:gd name="T9" fmla="*/ 3 h 79"/>
                <a:gd name="T10" fmla="*/ 5 w 31"/>
                <a:gd name="T11" fmla="*/ 3 h 79"/>
                <a:gd name="T12" fmla="*/ 5 w 31"/>
                <a:gd name="T13" fmla="*/ 3 h 79"/>
                <a:gd name="T14" fmla="*/ 5 w 31"/>
                <a:gd name="T15" fmla="*/ 4 h 79"/>
                <a:gd name="T16" fmla="*/ 2 w 31"/>
                <a:gd name="T17" fmla="*/ 4 h 79"/>
                <a:gd name="T18" fmla="*/ 0 w 31"/>
                <a:gd name="T19" fmla="*/ 3 h 79"/>
                <a:gd name="T20" fmla="*/ 0 w 31"/>
                <a:gd name="T21" fmla="*/ 3 h 79"/>
                <a:gd name="T22" fmla="*/ 3 w 31"/>
                <a:gd name="T23" fmla="*/ 3 h 79"/>
                <a:gd name="T24" fmla="*/ 5 w 31"/>
                <a:gd name="T25" fmla="*/ 3 h 79"/>
                <a:gd name="T26" fmla="*/ 5 w 31"/>
                <a:gd name="T27" fmla="*/ 3 h 79"/>
                <a:gd name="T28" fmla="*/ 5 w 31"/>
                <a:gd name="T29" fmla="*/ 3 h 79"/>
                <a:gd name="T30" fmla="*/ 5 w 31"/>
                <a:gd name="T31" fmla="*/ 0 h 79"/>
                <a:gd name="T32" fmla="*/ 5 w 31"/>
                <a:gd name="T33" fmla="*/ 0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8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4 w 81"/>
                <a:gd name="T1" fmla="*/ 31 h 395"/>
                <a:gd name="T2" fmla="*/ 4 w 81"/>
                <a:gd name="T3" fmla="*/ 31 h 395"/>
                <a:gd name="T4" fmla="*/ 4 w 81"/>
                <a:gd name="T5" fmla="*/ 31 h 395"/>
                <a:gd name="T6" fmla="*/ 5 w 81"/>
                <a:gd name="T7" fmla="*/ 32 h 395"/>
                <a:gd name="T8" fmla="*/ 5 w 81"/>
                <a:gd name="T9" fmla="*/ 32 h 395"/>
                <a:gd name="T10" fmla="*/ 3 w 81"/>
                <a:gd name="T11" fmla="*/ 27 h 395"/>
                <a:gd name="T12" fmla="*/ 3 w 81"/>
                <a:gd name="T13" fmla="*/ 23 h 395"/>
                <a:gd name="T14" fmla="*/ 3 w 81"/>
                <a:gd name="T15" fmla="*/ 18 h 395"/>
                <a:gd name="T16" fmla="*/ 3 w 81"/>
                <a:gd name="T17" fmla="*/ 14 h 395"/>
                <a:gd name="T18" fmla="*/ 3 w 81"/>
                <a:gd name="T19" fmla="*/ 10 h 395"/>
                <a:gd name="T20" fmla="*/ 3 w 81"/>
                <a:gd name="T21" fmla="*/ 7 h 395"/>
                <a:gd name="T22" fmla="*/ 3 w 81"/>
                <a:gd name="T23" fmla="*/ 4 h 395"/>
                <a:gd name="T24" fmla="*/ 3 w 81"/>
                <a:gd name="T25" fmla="*/ 0 h 395"/>
                <a:gd name="T26" fmla="*/ 3 w 81"/>
                <a:gd name="T27" fmla="*/ 4 h 395"/>
                <a:gd name="T28" fmla="*/ 2 w 81"/>
                <a:gd name="T29" fmla="*/ 6 h 395"/>
                <a:gd name="T30" fmla="*/ 0 w 81"/>
                <a:gd name="T31" fmla="*/ 10 h 395"/>
                <a:gd name="T32" fmla="*/ 3 w 81"/>
                <a:gd name="T33" fmla="*/ 15 h 395"/>
                <a:gd name="T34" fmla="*/ 3 w 81"/>
                <a:gd name="T35" fmla="*/ 19 h 395"/>
                <a:gd name="T36" fmla="*/ 3 w 81"/>
                <a:gd name="T37" fmla="*/ 24 h 395"/>
                <a:gd name="T38" fmla="*/ 3 w 81"/>
                <a:gd name="T39" fmla="*/ 28 h 395"/>
                <a:gd name="T40" fmla="*/ 4 w 81"/>
                <a:gd name="T41" fmla="*/ 31 h 3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49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 w 60"/>
                <a:gd name="T1" fmla="*/ 1 h 54"/>
                <a:gd name="T2" fmla="*/ 5 w 60"/>
                <a:gd name="T3" fmla="*/ 0 h 54"/>
                <a:gd name="T4" fmla="*/ 4 w 60"/>
                <a:gd name="T5" fmla="*/ 1 h 54"/>
                <a:gd name="T6" fmla="*/ 4 w 60"/>
                <a:gd name="T7" fmla="*/ 4 h 54"/>
                <a:gd name="T8" fmla="*/ 4 w 60"/>
                <a:gd name="T9" fmla="*/ 4 h 54"/>
                <a:gd name="T10" fmla="*/ 4 w 60"/>
                <a:gd name="T11" fmla="*/ 4 h 54"/>
                <a:gd name="T12" fmla="*/ 4 w 60"/>
                <a:gd name="T13" fmla="*/ 4 h 54"/>
                <a:gd name="T14" fmla="*/ 4 w 60"/>
                <a:gd name="T15" fmla="*/ 4 h 54"/>
                <a:gd name="T16" fmla="*/ 0 w 60"/>
                <a:gd name="T17" fmla="*/ 6 h 54"/>
                <a:gd name="T18" fmla="*/ 4 w 60"/>
                <a:gd name="T19" fmla="*/ 5 h 54"/>
                <a:gd name="T20" fmla="*/ 4 w 60"/>
                <a:gd name="T21" fmla="*/ 4 h 54"/>
                <a:gd name="T22" fmla="*/ 4 w 60"/>
                <a:gd name="T23" fmla="*/ 4 h 54"/>
                <a:gd name="T24" fmla="*/ 4 w 60"/>
                <a:gd name="T25" fmla="*/ 4 h 54"/>
                <a:gd name="T26" fmla="*/ 4 w 60"/>
                <a:gd name="T27" fmla="*/ 4 h 54"/>
                <a:gd name="T28" fmla="*/ 5 w 60"/>
                <a:gd name="T29" fmla="*/ 4 h 54"/>
                <a:gd name="T30" fmla="*/ 5 w 60"/>
                <a:gd name="T31" fmla="*/ 4 h 54"/>
                <a:gd name="T32" fmla="*/ 6 w 60"/>
                <a:gd name="T33" fmla="*/ 1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0" name="Freeform 361"/>
            <p:cNvSpPr>
              <a:spLocks/>
            </p:cNvSpPr>
            <p:nvPr/>
          </p:nvSpPr>
          <p:spPr bwMode="auto">
            <a:xfrm>
              <a:off x="4445" y="848"/>
              <a:ext cx="59" cy="60"/>
            </a:xfrm>
            <a:custGeom>
              <a:avLst/>
              <a:gdLst>
                <a:gd name="T0" fmla="*/ 3 w 70"/>
                <a:gd name="T1" fmla="*/ 2 h 71"/>
                <a:gd name="T2" fmla="*/ 3 w 70"/>
                <a:gd name="T3" fmla="*/ 0 h 71"/>
                <a:gd name="T4" fmla="*/ 3 w 70"/>
                <a:gd name="T5" fmla="*/ 2 h 71"/>
                <a:gd name="T6" fmla="*/ 3 w 70"/>
                <a:gd name="T7" fmla="*/ 4 h 71"/>
                <a:gd name="T8" fmla="*/ 3 w 70"/>
                <a:gd name="T9" fmla="*/ 4 h 71"/>
                <a:gd name="T10" fmla="*/ 3 w 70"/>
                <a:gd name="T11" fmla="*/ 4 h 71"/>
                <a:gd name="T12" fmla="*/ 3 w 70"/>
                <a:gd name="T13" fmla="*/ 4 h 71"/>
                <a:gd name="T14" fmla="*/ 3 w 70"/>
                <a:gd name="T15" fmla="*/ 6 h 71"/>
                <a:gd name="T16" fmla="*/ 0 w 70"/>
                <a:gd name="T17" fmla="*/ 8 h 71"/>
                <a:gd name="T18" fmla="*/ 3 w 70"/>
                <a:gd name="T19" fmla="*/ 7 h 71"/>
                <a:gd name="T20" fmla="*/ 3 w 70"/>
                <a:gd name="T21" fmla="*/ 6 h 71"/>
                <a:gd name="T22" fmla="*/ 3 w 70"/>
                <a:gd name="T23" fmla="*/ 5 h 71"/>
                <a:gd name="T24" fmla="*/ 3 w 70"/>
                <a:gd name="T25" fmla="*/ 4 h 71"/>
                <a:gd name="T26" fmla="*/ 3 w 70"/>
                <a:gd name="T27" fmla="*/ 4 h 71"/>
                <a:gd name="T28" fmla="*/ 3 w 70"/>
                <a:gd name="T29" fmla="*/ 4 h 71"/>
                <a:gd name="T30" fmla="*/ 3 w 70"/>
                <a:gd name="T31" fmla="*/ 4 h 71"/>
                <a:gd name="T32" fmla="*/ 3 w 70"/>
                <a:gd name="T33" fmla="*/ 2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1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8 w 77"/>
                <a:gd name="T1" fmla="*/ 2 h 62"/>
                <a:gd name="T2" fmla="*/ 7 w 77"/>
                <a:gd name="T3" fmla="*/ 0 h 62"/>
                <a:gd name="T4" fmla="*/ 6 w 77"/>
                <a:gd name="T5" fmla="*/ 1 h 62"/>
                <a:gd name="T6" fmla="*/ 4 w 77"/>
                <a:gd name="T7" fmla="*/ 3 h 62"/>
                <a:gd name="T8" fmla="*/ 4 w 77"/>
                <a:gd name="T9" fmla="*/ 3 h 62"/>
                <a:gd name="T10" fmla="*/ 4 w 77"/>
                <a:gd name="T11" fmla="*/ 3 h 62"/>
                <a:gd name="T12" fmla="*/ 4 w 77"/>
                <a:gd name="T13" fmla="*/ 3 h 62"/>
                <a:gd name="T14" fmla="*/ 4 w 77"/>
                <a:gd name="T15" fmla="*/ 3 h 62"/>
                <a:gd name="T16" fmla="*/ 0 w 77"/>
                <a:gd name="T17" fmla="*/ 4 h 62"/>
                <a:gd name="T18" fmla="*/ 4 w 77"/>
                <a:gd name="T19" fmla="*/ 4 h 62"/>
                <a:gd name="T20" fmla="*/ 4 w 77"/>
                <a:gd name="T21" fmla="*/ 3 h 62"/>
                <a:gd name="T22" fmla="*/ 4 w 77"/>
                <a:gd name="T23" fmla="*/ 3 h 62"/>
                <a:gd name="T24" fmla="*/ 4 w 77"/>
                <a:gd name="T25" fmla="*/ 3 h 62"/>
                <a:gd name="T26" fmla="*/ 5 w 77"/>
                <a:gd name="T27" fmla="*/ 3 h 62"/>
                <a:gd name="T28" fmla="*/ 7 w 77"/>
                <a:gd name="T29" fmla="*/ 3 h 62"/>
                <a:gd name="T30" fmla="*/ 7 w 77"/>
                <a:gd name="T31" fmla="*/ 3 h 62"/>
                <a:gd name="T32" fmla="*/ 8 w 77"/>
                <a:gd name="T33" fmla="*/ 2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2" name="Freeform 363"/>
            <p:cNvSpPr>
              <a:spLocks/>
            </p:cNvSpPr>
            <p:nvPr/>
          </p:nvSpPr>
          <p:spPr bwMode="auto">
            <a:xfrm>
              <a:off x="4453" y="953"/>
              <a:ext cx="64" cy="47"/>
            </a:xfrm>
            <a:custGeom>
              <a:avLst/>
              <a:gdLst>
                <a:gd name="T0" fmla="*/ 8 w 71"/>
                <a:gd name="T1" fmla="*/ 2 h 54"/>
                <a:gd name="T2" fmla="*/ 7 w 71"/>
                <a:gd name="T3" fmla="*/ 0 h 54"/>
                <a:gd name="T4" fmla="*/ 6 w 71"/>
                <a:gd name="T5" fmla="*/ 2 h 54"/>
                <a:gd name="T6" fmla="*/ 5 w 71"/>
                <a:gd name="T7" fmla="*/ 3 h 54"/>
                <a:gd name="T8" fmla="*/ 4 w 71"/>
                <a:gd name="T9" fmla="*/ 3 h 54"/>
                <a:gd name="T10" fmla="*/ 4 w 71"/>
                <a:gd name="T11" fmla="*/ 3 h 54"/>
                <a:gd name="T12" fmla="*/ 4 w 71"/>
                <a:gd name="T13" fmla="*/ 3 h 54"/>
                <a:gd name="T14" fmla="*/ 3 w 71"/>
                <a:gd name="T15" fmla="*/ 3 h 54"/>
                <a:gd name="T16" fmla="*/ 0 w 71"/>
                <a:gd name="T17" fmla="*/ 3 h 54"/>
                <a:gd name="T18" fmla="*/ 4 w 71"/>
                <a:gd name="T19" fmla="*/ 3 h 54"/>
                <a:gd name="T20" fmla="*/ 4 w 71"/>
                <a:gd name="T21" fmla="*/ 3 h 54"/>
                <a:gd name="T22" fmla="*/ 4 w 71"/>
                <a:gd name="T23" fmla="*/ 3 h 54"/>
                <a:gd name="T24" fmla="*/ 4 w 71"/>
                <a:gd name="T25" fmla="*/ 3 h 54"/>
                <a:gd name="T26" fmla="*/ 6 w 71"/>
                <a:gd name="T27" fmla="*/ 3 h 54"/>
                <a:gd name="T28" fmla="*/ 7 w 71"/>
                <a:gd name="T29" fmla="*/ 3 h 54"/>
                <a:gd name="T30" fmla="*/ 8 w 71"/>
                <a:gd name="T31" fmla="*/ 3 h 54"/>
                <a:gd name="T32" fmla="*/ 8 w 71"/>
                <a:gd name="T33" fmla="*/ 2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3" name="Freeform 364"/>
            <p:cNvSpPr>
              <a:spLocks/>
            </p:cNvSpPr>
            <p:nvPr/>
          </p:nvSpPr>
          <p:spPr bwMode="auto">
            <a:xfrm>
              <a:off x="4462" y="992"/>
              <a:ext cx="54" cy="34"/>
            </a:xfrm>
            <a:custGeom>
              <a:avLst/>
              <a:gdLst>
                <a:gd name="T0" fmla="*/ 5 w 64"/>
                <a:gd name="T1" fmla="*/ 3 h 38"/>
                <a:gd name="T2" fmla="*/ 5 w 64"/>
                <a:gd name="T3" fmla="*/ 0 h 38"/>
                <a:gd name="T4" fmla="*/ 4 w 64"/>
                <a:gd name="T5" fmla="*/ 0 h 38"/>
                <a:gd name="T6" fmla="*/ 4 w 64"/>
                <a:gd name="T7" fmla="*/ 2 h 38"/>
                <a:gd name="T8" fmla="*/ 4 w 64"/>
                <a:gd name="T9" fmla="*/ 3 h 38"/>
                <a:gd name="T10" fmla="*/ 4 w 64"/>
                <a:gd name="T11" fmla="*/ 3 h 38"/>
                <a:gd name="T12" fmla="*/ 4 w 64"/>
                <a:gd name="T13" fmla="*/ 3 h 38"/>
                <a:gd name="T14" fmla="*/ 4 w 64"/>
                <a:gd name="T15" fmla="*/ 3 h 38"/>
                <a:gd name="T16" fmla="*/ 0 w 64"/>
                <a:gd name="T17" fmla="*/ 3 h 38"/>
                <a:gd name="T18" fmla="*/ 4 w 64"/>
                <a:gd name="T19" fmla="*/ 3 h 38"/>
                <a:gd name="T20" fmla="*/ 4 w 64"/>
                <a:gd name="T21" fmla="*/ 3 h 38"/>
                <a:gd name="T22" fmla="*/ 4 w 64"/>
                <a:gd name="T23" fmla="*/ 3 h 38"/>
                <a:gd name="T24" fmla="*/ 4 w 64"/>
                <a:gd name="T25" fmla="*/ 3 h 38"/>
                <a:gd name="T26" fmla="*/ 4 w 64"/>
                <a:gd name="T27" fmla="*/ 3 h 38"/>
                <a:gd name="T28" fmla="*/ 5 w 64"/>
                <a:gd name="T29" fmla="*/ 3 h 38"/>
                <a:gd name="T30" fmla="*/ 5 w 64"/>
                <a:gd name="T31" fmla="*/ 3 h 38"/>
                <a:gd name="T32" fmla="*/ 5 w 64"/>
                <a:gd name="T33" fmla="*/ 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4" name="Freeform 365"/>
            <p:cNvSpPr>
              <a:spLocks/>
            </p:cNvSpPr>
            <p:nvPr/>
          </p:nvSpPr>
          <p:spPr bwMode="auto">
            <a:xfrm>
              <a:off x="4484" y="1053"/>
              <a:ext cx="41" cy="26"/>
            </a:xfrm>
            <a:custGeom>
              <a:avLst/>
              <a:gdLst>
                <a:gd name="T0" fmla="*/ 3 w 49"/>
                <a:gd name="T1" fmla="*/ 2 h 28"/>
                <a:gd name="T2" fmla="*/ 3 w 49"/>
                <a:gd name="T3" fmla="*/ 0 h 28"/>
                <a:gd name="T4" fmla="*/ 3 w 49"/>
                <a:gd name="T5" fmla="*/ 0 h 28"/>
                <a:gd name="T6" fmla="*/ 3 w 49"/>
                <a:gd name="T7" fmla="*/ 1 h 28"/>
                <a:gd name="T8" fmla="*/ 3 w 49"/>
                <a:gd name="T9" fmla="*/ 5 h 28"/>
                <a:gd name="T10" fmla="*/ 3 w 49"/>
                <a:gd name="T11" fmla="*/ 7 h 28"/>
                <a:gd name="T12" fmla="*/ 3 w 49"/>
                <a:gd name="T13" fmla="*/ 7 h 28"/>
                <a:gd name="T14" fmla="*/ 1 w 49"/>
                <a:gd name="T15" fmla="*/ 7 h 28"/>
                <a:gd name="T16" fmla="*/ 0 w 49"/>
                <a:gd name="T17" fmla="*/ 7 h 28"/>
                <a:gd name="T18" fmla="*/ 3 w 49"/>
                <a:gd name="T19" fmla="*/ 7 h 28"/>
                <a:gd name="T20" fmla="*/ 3 w 49"/>
                <a:gd name="T21" fmla="*/ 7 h 28"/>
                <a:gd name="T22" fmla="*/ 3 w 49"/>
                <a:gd name="T23" fmla="*/ 7 h 28"/>
                <a:gd name="T24" fmla="*/ 3 w 49"/>
                <a:gd name="T25" fmla="*/ 7 h 28"/>
                <a:gd name="T26" fmla="*/ 3 w 49"/>
                <a:gd name="T27" fmla="*/ 7 h 28"/>
                <a:gd name="T28" fmla="*/ 3 w 49"/>
                <a:gd name="T29" fmla="*/ 7 h 28"/>
                <a:gd name="T30" fmla="*/ 3 w 49"/>
                <a:gd name="T31" fmla="*/ 5 h 28"/>
                <a:gd name="T32" fmla="*/ 3 w 49"/>
                <a:gd name="T33" fmla="*/ 2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5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 w 33"/>
                <a:gd name="T1" fmla="*/ 1 h 22"/>
                <a:gd name="T2" fmla="*/ 3 w 33"/>
                <a:gd name="T3" fmla="*/ 0 h 22"/>
                <a:gd name="T4" fmla="*/ 3 w 33"/>
                <a:gd name="T5" fmla="*/ 0 h 22"/>
                <a:gd name="T6" fmla="*/ 3 w 33"/>
                <a:gd name="T7" fmla="*/ 1 h 22"/>
                <a:gd name="T8" fmla="*/ 3 w 33"/>
                <a:gd name="T9" fmla="*/ 3 h 22"/>
                <a:gd name="T10" fmla="*/ 3 w 33"/>
                <a:gd name="T11" fmla="*/ 3 h 22"/>
                <a:gd name="T12" fmla="*/ 1 w 33"/>
                <a:gd name="T13" fmla="*/ 3 h 22"/>
                <a:gd name="T14" fmla="*/ 0 w 33"/>
                <a:gd name="T15" fmla="*/ 3 h 22"/>
                <a:gd name="T16" fmla="*/ 2 w 33"/>
                <a:gd name="T17" fmla="*/ 3 h 22"/>
                <a:gd name="T18" fmla="*/ 3 w 33"/>
                <a:gd name="T19" fmla="*/ 3 h 22"/>
                <a:gd name="T20" fmla="*/ 3 w 33"/>
                <a:gd name="T21" fmla="*/ 3 h 22"/>
                <a:gd name="T22" fmla="*/ 3 w 33"/>
                <a:gd name="T23" fmla="*/ 3 h 22"/>
                <a:gd name="T24" fmla="*/ 3 w 33"/>
                <a:gd name="T25" fmla="*/ 3 h 22"/>
                <a:gd name="T26" fmla="*/ 3 w 33"/>
                <a:gd name="T27" fmla="*/ 3 h 22"/>
                <a:gd name="T28" fmla="*/ 3 w 33"/>
                <a:gd name="T29" fmla="*/ 3 h 22"/>
                <a:gd name="T30" fmla="*/ 3 w 33"/>
                <a:gd name="T31" fmla="*/ 3 h 22"/>
                <a:gd name="T32" fmla="*/ 3 w 33"/>
                <a:gd name="T33" fmla="*/ 1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6" name="Freeform 367"/>
            <p:cNvSpPr>
              <a:spLocks/>
            </p:cNvSpPr>
            <p:nvPr/>
          </p:nvSpPr>
          <p:spPr bwMode="auto">
            <a:xfrm>
              <a:off x="4445" y="827"/>
              <a:ext cx="59" cy="54"/>
            </a:xfrm>
            <a:custGeom>
              <a:avLst/>
              <a:gdLst>
                <a:gd name="T0" fmla="*/ 6 w 65"/>
                <a:gd name="T1" fmla="*/ 3 h 64"/>
                <a:gd name="T2" fmla="*/ 5 w 65"/>
                <a:gd name="T3" fmla="*/ 0 h 64"/>
                <a:gd name="T4" fmla="*/ 4 w 65"/>
                <a:gd name="T5" fmla="*/ 2 h 64"/>
                <a:gd name="T6" fmla="*/ 4 w 65"/>
                <a:gd name="T7" fmla="*/ 3 h 64"/>
                <a:gd name="T8" fmla="*/ 4 w 65"/>
                <a:gd name="T9" fmla="*/ 3 h 64"/>
                <a:gd name="T10" fmla="*/ 4 w 65"/>
                <a:gd name="T11" fmla="*/ 3 h 64"/>
                <a:gd name="T12" fmla="*/ 4 w 65"/>
                <a:gd name="T13" fmla="*/ 3 h 64"/>
                <a:gd name="T14" fmla="*/ 4 w 65"/>
                <a:gd name="T15" fmla="*/ 3 h 64"/>
                <a:gd name="T16" fmla="*/ 0 w 65"/>
                <a:gd name="T17" fmla="*/ 3 h 64"/>
                <a:gd name="T18" fmla="*/ 4 w 65"/>
                <a:gd name="T19" fmla="*/ 3 h 64"/>
                <a:gd name="T20" fmla="*/ 4 w 65"/>
                <a:gd name="T21" fmla="*/ 3 h 64"/>
                <a:gd name="T22" fmla="*/ 4 w 65"/>
                <a:gd name="T23" fmla="*/ 3 h 64"/>
                <a:gd name="T24" fmla="*/ 4 w 65"/>
                <a:gd name="T25" fmla="*/ 3 h 64"/>
                <a:gd name="T26" fmla="*/ 4 w 65"/>
                <a:gd name="T27" fmla="*/ 3 h 64"/>
                <a:gd name="T28" fmla="*/ 5 w 65"/>
                <a:gd name="T29" fmla="*/ 3 h 64"/>
                <a:gd name="T30" fmla="*/ 5 w 65"/>
                <a:gd name="T31" fmla="*/ 3 h 64"/>
                <a:gd name="T32" fmla="*/ 6 w 65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7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 w 52"/>
                <a:gd name="T1" fmla="*/ 2 h 50"/>
                <a:gd name="T2" fmla="*/ 5 w 52"/>
                <a:gd name="T3" fmla="*/ 0 h 50"/>
                <a:gd name="T4" fmla="*/ 4 w 52"/>
                <a:gd name="T5" fmla="*/ 1 h 50"/>
                <a:gd name="T6" fmla="*/ 4 w 52"/>
                <a:gd name="T7" fmla="*/ 4 h 50"/>
                <a:gd name="T8" fmla="*/ 4 w 52"/>
                <a:gd name="T9" fmla="*/ 4 h 50"/>
                <a:gd name="T10" fmla="*/ 4 w 52"/>
                <a:gd name="T11" fmla="*/ 4 h 50"/>
                <a:gd name="T12" fmla="*/ 4 w 52"/>
                <a:gd name="T13" fmla="*/ 4 h 50"/>
                <a:gd name="T14" fmla="*/ 4 w 52"/>
                <a:gd name="T15" fmla="*/ 4 h 50"/>
                <a:gd name="T16" fmla="*/ 0 w 52"/>
                <a:gd name="T17" fmla="*/ 4 h 50"/>
                <a:gd name="T18" fmla="*/ 4 w 52"/>
                <a:gd name="T19" fmla="*/ 4 h 50"/>
                <a:gd name="T20" fmla="*/ 4 w 52"/>
                <a:gd name="T21" fmla="*/ 4 h 50"/>
                <a:gd name="T22" fmla="*/ 4 w 52"/>
                <a:gd name="T23" fmla="*/ 4 h 50"/>
                <a:gd name="T24" fmla="*/ 4 w 52"/>
                <a:gd name="T25" fmla="*/ 4 h 50"/>
                <a:gd name="T26" fmla="*/ 4 w 52"/>
                <a:gd name="T27" fmla="*/ 4 h 50"/>
                <a:gd name="T28" fmla="*/ 4 w 52"/>
                <a:gd name="T29" fmla="*/ 4 h 50"/>
                <a:gd name="T30" fmla="*/ 5 w 52"/>
                <a:gd name="T31" fmla="*/ 4 h 50"/>
                <a:gd name="T32" fmla="*/ 5 w 52"/>
                <a:gd name="T33" fmla="*/ 2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8" name="Freeform 369"/>
            <p:cNvSpPr>
              <a:spLocks/>
            </p:cNvSpPr>
            <p:nvPr/>
          </p:nvSpPr>
          <p:spPr bwMode="auto">
            <a:xfrm>
              <a:off x="4448" y="929"/>
              <a:ext cx="63" cy="47"/>
            </a:xfrm>
            <a:custGeom>
              <a:avLst/>
              <a:gdLst>
                <a:gd name="T0" fmla="*/ 8 w 71"/>
                <a:gd name="T1" fmla="*/ 1 h 53"/>
                <a:gd name="T2" fmla="*/ 7 w 71"/>
                <a:gd name="T3" fmla="*/ 0 h 53"/>
                <a:gd name="T4" fmla="*/ 6 w 71"/>
                <a:gd name="T5" fmla="*/ 2 h 53"/>
                <a:gd name="T6" fmla="*/ 5 w 71"/>
                <a:gd name="T7" fmla="*/ 5 h 53"/>
                <a:gd name="T8" fmla="*/ 4 w 71"/>
                <a:gd name="T9" fmla="*/ 5 h 53"/>
                <a:gd name="T10" fmla="*/ 4 w 71"/>
                <a:gd name="T11" fmla="*/ 5 h 53"/>
                <a:gd name="T12" fmla="*/ 4 w 71"/>
                <a:gd name="T13" fmla="*/ 5 h 53"/>
                <a:gd name="T14" fmla="*/ 4 w 71"/>
                <a:gd name="T15" fmla="*/ 6 h 53"/>
                <a:gd name="T16" fmla="*/ 0 w 71"/>
                <a:gd name="T17" fmla="*/ 8 h 53"/>
                <a:gd name="T18" fmla="*/ 4 w 71"/>
                <a:gd name="T19" fmla="*/ 7 h 53"/>
                <a:gd name="T20" fmla="*/ 4 w 71"/>
                <a:gd name="T21" fmla="*/ 6 h 53"/>
                <a:gd name="T22" fmla="*/ 4 w 71"/>
                <a:gd name="T23" fmla="*/ 5 h 53"/>
                <a:gd name="T24" fmla="*/ 4 w 71"/>
                <a:gd name="T25" fmla="*/ 5 h 53"/>
                <a:gd name="T26" fmla="*/ 6 w 71"/>
                <a:gd name="T27" fmla="*/ 5 h 53"/>
                <a:gd name="T28" fmla="*/ 7 w 71"/>
                <a:gd name="T29" fmla="*/ 5 h 53"/>
                <a:gd name="T30" fmla="*/ 8 w 71"/>
                <a:gd name="T31" fmla="*/ 5 h 53"/>
                <a:gd name="T32" fmla="*/ 8 w 7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59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 w 60"/>
                <a:gd name="T1" fmla="*/ 3 h 41"/>
                <a:gd name="T2" fmla="*/ 5 w 60"/>
                <a:gd name="T3" fmla="*/ 0 h 41"/>
                <a:gd name="T4" fmla="*/ 4 w 60"/>
                <a:gd name="T5" fmla="*/ 1 h 41"/>
                <a:gd name="T6" fmla="*/ 4 w 60"/>
                <a:gd name="T7" fmla="*/ 3 h 41"/>
                <a:gd name="T8" fmla="*/ 4 w 60"/>
                <a:gd name="T9" fmla="*/ 3 h 41"/>
                <a:gd name="T10" fmla="*/ 4 w 60"/>
                <a:gd name="T11" fmla="*/ 3 h 41"/>
                <a:gd name="T12" fmla="*/ 4 w 60"/>
                <a:gd name="T13" fmla="*/ 3 h 41"/>
                <a:gd name="T14" fmla="*/ 3 w 60"/>
                <a:gd name="T15" fmla="*/ 3 h 41"/>
                <a:gd name="T16" fmla="*/ 0 w 60"/>
                <a:gd name="T17" fmla="*/ 3 h 41"/>
                <a:gd name="T18" fmla="*/ 4 w 60"/>
                <a:gd name="T19" fmla="*/ 3 h 41"/>
                <a:gd name="T20" fmla="*/ 4 w 60"/>
                <a:gd name="T21" fmla="*/ 3 h 41"/>
                <a:gd name="T22" fmla="*/ 4 w 60"/>
                <a:gd name="T23" fmla="*/ 3 h 41"/>
                <a:gd name="T24" fmla="*/ 4 w 60"/>
                <a:gd name="T25" fmla="*/ 3 h 41"/>
                <a:gd name="T26" fmla="*/ 4 w 60"/>
                <a:gd name="T27" fmla="*/ 3 h 41"/>
                <a:gd name="T28" fmla="*/ 4 w 60"/>
                <a:gd name="T29" fmla="*/ 3 h 41"/>
                <a:gd name="T30" fmla="*/ 5 w 60"/>
                <a:gd name="T31" fmla="*/ 3 h 41"/>
                <a:gd name="T32" fmla="*/ 6 w 60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0" name="Freeform 371"/>
            <p:cNvSpPr>
              <a:spLocks/>
            </p:cNvSpPr>
            <p:nvPr/>
          </p:nvSpPr>
          <p:spPr bwMode="auto">
            <a:xfrm>
              <a:off x="4451" y="744"/>
              <a:ext cx="7" cy="55"/>
            </a:xfrm>
            <a:custGeom>
              <a:avLst/>
              <a:gdLst>
                <a:gd name="T0" fmla="*/ 4 w 8"/>
                <a:gd name="T1" fmla="*/ 9 h 61"/>
                <a:gd name="T2" fmla="*/ 3 w 8"/>
                <a:gd name="T3" fmla="*/ 7 h 61"/>
                <a:gd name="T4" fmla="*/ 0 w 8"/>
                <a:gd name="T5" fmla="*/ 5 h 61"/>
                <a:gd name="T6" fmla="*/ 0 w 8"/>
                <a:gd name="T7" fmla="*/ 5 h 61"/>
                <a:gd name="T8" fmla="*/ 4 w 8"/>
                <a:gd name="T9" fmla="*/ 0 h 61"/>
                <a:gd name="T10" fmla="*/ 4 w 8"/>
                <a:gd name="T11" fmla="*/ 5 h 61"/>
                <a:gd name="T12" fmla="*/ 4 w 8"/>
                <a:gd name="T13" fmla="*/ 5 h 61"/>
                <a:gd name="T14" fmla="*/ 4 w 8"/>
                <a:gd name="T15" fmla="*/ 6 h 61"/>
                <a:gd name="T16" fmla="*/ 4 w 8"/>
                <a:gd name="T17" fmla="*/ 9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1" name="Freeform 372"/>
            <p:cNvSpPr>
              <a:spLocks/>
            </p:cNvSpPr>
            <p:nvPr/>
          </p:nvSpPr>
          <p:spPr bwMode="auto">
            <a:xfrm>
              <a:off x="4390" y="783"/>
              <a:ext cx="53" cy="75"/>
            </a:xfrm>
            <a:custGeom>
              <a:avLst/>
              <a:gdLst>
                <a:gd name="T0" fmla="*/ 3 w 65"/>
                <a:gd name="T1" fmla="*/ 8 h 85"/>
                <a:gd name="T2" fmla="*/ 3 w 65"/>
                <a:gd name="T3" fmla="*/ 7 h 85"/>
                <a:gd name="T4" fmla="*/ 3 w 65"/>
                <a:gd name="T5" fmla="*/ 6 h 85"/>
                <a:gd name="T6" fmla="*/ 3 w 65"/>
                <a:gd name="T7" fmla="*/ 4 h 85"/>
                <a:gd name="T8" fmla="*/ 3 w 65"/>
                <a:gd name="T9" fmla="*/ 4 h 85"/>
                <a:gd name="T10" fmla="*/ 3 w 65"/>
                <a:gd name="T11" fmla="*/ 4 h 85"/>
                <a:gd name="T12" fmla="*/ 3 w 65"/>
                <a:gd name="T13" fmla="*/ 4 h 85"/>
                <a:gd name="T14" fmla="*/ 3 w 65"/>
                <a:gd name="T15" fmla="*/ 0 h 85"/>
                <a:gd name="T16" fmla="*/ 1 w 65"/>
                <a:gd name="T17" fmla="*/ 1 h 85"/>
                <a:gd name="T18" fmla="*/ 0 w 65"/>
                <a:gd name="T19" fmla="*/ 4 h 85"/>
                <a:gd name="T20" fmla="*/ 3 w 65"/>
                <a:gd name="T21" fmla="*/ 4 h 85"/>
                <a:gd name="T22" fmla="*/ 3 w 65"/>
                <a:gd name="T23" fmla="*/ 4 h 85"/>
                <a:gd name="T24" fmla="*/ 3 w 65"/>
                <a:gd name="T25" fmla="*/ 4 h 85"/>
                <a:gd name="T26" fmla="*/ 3 w 65"/>
                <a:gd name="T27" fmla="*/ 5 h 85"/>
                <a:gd name="T28" fmla="*/ 3 w 65"/>
                <a:gd name="T29" fmla="*/ 6 h 85"/>
                <a:gd name="T30" fmla="*/ 3 w 65"/>
                <a:gd name="T31" fmla="*/ 7 h 85"/>
                <a:gd name="T32" fmla="*/ 3 w 6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2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4 w 68"/>
                <a:gd name="T1" fmla="*/ 6 h 77"/>
                <a:gd name="T2" fmla="*/ 4 w 68"/>
                <a:gd name="T3" fmla="*/ 5 h 77"/>
                <a:gd name="T4" fmla="*/ 3 w 68"/>
                <a:gd name="T5" fmla="*/ 3 h 77"/>
                <a:gd name="T6" fmla="*/ 3 w 68"/>
                <a:gd name="T7" fmla="*/ 3 h 77"/>
                <a:gd name="T8" fmla="*/ 3 w 68"/>
                <a:gd name="T9" fmla="*/ 3 h 77"/>
                <a:gd name="T10" fmla="*/ 3 w 68"/>
                <a:gd name="T11" fmla="*/ 3 h 77"/>
                <a:gd name="T12" fmla="*/ 3 w 68"/>
                <a:gd name="T13" fmla="*/ 3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3 h 77"/>
                <a:gd name="T20" fmla="*/ 3 w 68"/>
                <a:gd name="T21" fmla="*/ 3 h 77"/>
                <a:gd name="T22" fmla="*/ 3 w 68"/>
                <a:gd name="T23" fmla="*/ 3 h 77"/>
                <a:gd name="T24" fmla="*/ 3 w 68"/>
                <a:gd name="T25" fmla="*/ 3 h 77"/>
                <a:gd name="T26" fmla="*/ 3 w 68"/>
                <a:gd name="T27" fmla="*/ 3 h 77"/>
                <a:gd name="T28" fmla="*/ 3 w 68"/>
                <a:gd name="T29" fmla="*/ 4 h 77"/>
                <a:gd name="T30" fmla="*/ 4 w 68"/>
                <a:gd name="T31" fmla="*/ 5 h 77"/>
                <a:gd name="T32" fmla="*/ 4 w 68"/>
                <a:gd name="T33" fmla="*/ 6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3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4 w 73"/>
                <a:gd name="T1" fmla="*/ 8 h 70"/>
                <a:gd name="T2" fmla="*/ 3 w 73"/>
                <a:gd name="T3" fmla="*/ 6 h 70"/>
                <a:gd name="T4" fmla="*/ 3 w 73"/>
                <a:gd name="T5" fmla="*/ 4 h 70"/>
                <a:gd name="T6" fmla="*/ 3 w 73"/>
                <a:gd name="T7" fmla="*/ 4 h 70"/>
                <a:gd name="T8" fmla="*/ 3 w 73"/>
                <a:gd name="T9" fmla="*/ 4 h 70"/>
                <a:gd name="T10" fmla="*/ 3 w 73"/>
                <a:gd name="T11" fmla="*/ 4 h 70"/>
                <a:gd name="T12" fmla="*/ 3 w 73"/>
                <a:gd name="T13" fmla="*/ 3 h 70"/>
                <a:gd name="T14" fmla="*/ 3 w 73"/>
                <a:gd name="T15" fmla="*/ 0 h 70"/>
                <a:gd name="T16" fmla="*/ 0 w 73"/>
                <a:gd name="T17" fmla="*/ 2 h 70"/>
                <a:gd name="T18" fmla="*/ 3 w 73"/>
                <a:gd name="T19" fmla="*/ 4 h 70"/>
                <a:gd name="T20" fmla="*/ 3 w 73"/>
                <a:gd name="T21" fmla="*/ 4 h 70"/>
                <a:gd name="T22" fmla="*/ 3 w 73"/>
                <a:gd name="T23" fmla="*/ 4 h 70"/>
                <a:gd name="T24" fmla="*/ 3 w 73"/>
                <a:gd name="T25" fmla="*/ 4 h 70"/>
                <a:gd name="T26" fmla="*/ 3 w 73"/>
                <a:gd name="T27" fmla="*/ 4 h 70"/>
                <a:gd name="T28" fmla="*/ 3 w 73"/>
                <a:gd name="T29" fmla="*/ 6 h 70"/>
                <a:gd name="T30" fmla="*/ 4 w 73"/>
                <a:gd name="T31" fmla="*/ 7 h 70"/>
                <a:gd name="T32" fmla="*/ 4 w 73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4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5 w 69"/>
                <a:gd name="T1" fmla="*/ 3 h 53"/>
                <a:gd name="T2" fmla="*/ 4 w 69"/>
                <a:gd name="T3" fmla="*/ 3 h 53"/>
                <a:gd name="T4" fmla="*/ 3 w 69"/>
                <a:gd name="T5" fmla="*/ 3 h 53"/>
                <a:gd name="T6" fmla="*/ 3 w 69"/>
                <a:gd name="T7" fmla="*/ 3 h 53"/>
                <a:gd name="T8" fmla="*/ 3 w 69"/>
                <a:gd name="T9" fmla="*/ 3 h 53"/>
                <a:gd name="T10" fmla="*/ 3 w 69"/>
                <a:gd name="T11" fmla="*/ 3 h 53"/>
                <a:gd name="T12" fmla="*/ 3 w 69"/>
                <a:gd name="T13" fmla="*/ 1 h 53"/>
                <a:gd name="T14" fmla="*/ 2 w 69"/>
                <a:gd name="T15" fmla="*/ 0 h 53"/>
                <a:gd name="T16" fmla="*/ 0 w 69"/>
                <a:gd name="T17" fmla="*/ 3 h 53"/>
                <a:gd name="T18" fmla="*/ 2 w 69"/>
                <a:gd name="T19" fmla="*/ 3 h 53"/>
                <a:gd name="T20" fmla="*/ 3 w 69"/>
                <a:gd name="T21" fmla="*/ 3 h 53"/>
                <a:gd name="T22" fmla="*/ 3 w 69"/>
                <a:gd name="T23" fmla="*/ 3 h 53"/>
                <a:gd name="T24" fmla="*/ 3 w 69"/>
                <a:gd name="T25" fmla="*/ 3 h 53"/>
                <a:gd name="T26" fmla="*/ 3 w 69"/>
                <a:gd name="T27" fmla="*/ 3 h 53"/>
                <a:gd name="T28" fmla="*/ 3 w 69"/>
                <a:gd name="T29" fmla="*/ 3 h 53"/>
                <a:gd name="T30" fmla="*/ 4 w 69"/>
                <a:gd name="T31" fmla="*/ 3 h 53"/>
                <a:gd name="T32" fmla="*/ 5 w 69"/>
                <a:gd name="T33" fmla="*/ 3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5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4 w 67"/>
                <a:gd name="T1" fmla="*/ 3 h 49"/>
                <a:gd name="T2" fmla="*/ 4 w 67"/>
                <a:gd name="T3" fmla="*/ 3 h 49"/>
                <a:gd name="T4" fmla="*/ 3 w 67"/>
                <a:gd name="T5" fmla="*/ 3 h 49"/>
                <a:gd name="T6" fmla="*/ 3 w 67"/>
                <a:gd name="T7" fmla="*/ 3 h 49"/>
                <a:gd name="T8" fmla="*/ 3 w 67"/>
                <a:gd name="T9" fmla="*/ 3 h 49"/>
                <a:gd name="T10" fmla="*/ 3 w 67"/>
                <a:gd name="T11" fmla="*/ 3 h 49"/>
                <a:gd name="T12" fmla="*/ 3 w 67"/>
                <a:gd name="T13" fmla="*/ 2 h 49"/>
                <a:gd name="T14" fmla="*/ 1 w 67"/>
                <a:gd name="T15" fmla="*/ 0 h 49"/>
                <a:gd name="T16" fmla="*/ 0 w 67"/>
                <a:gd name="T17" fmla="*/ 3 h 49"/>
                <a:gd name="T18" fmla="*/ 3 w 67"/>
                <a:gd name="T19" fmla="*/ 3 h 49"/>
                <a:gd name="T20" fmla="*/ 3 w 67"/>
                <a:gd name="T21" fmla="*/ 3 h 49"/>
                <a:gd name="T22" fmla="*/ 3 w 67"/>
                <a:gd name="T23" fmla="*/ 3 h 49"/>
                <a:gd name="T24" fmla="*/ 3 w 67"/>
                <a:gd name="T25" fmla="*/ 3 h 49"/>
                <a:gd name="T26" fmla="*/ 3 w 67"/>
                <a:gd name="T27" fmla="*/ 3 h 49"/>
                <a:gd name="T28" fmla="*/ 3 w 67"/>
                <a:gd name="T29" fmla="*/ 3 h 49"/>
                <a:gd name="T30" fmla="*/ 4 w 67"/>
                <a:gd name="T31" fmla="*/ 3 h 49"/>
                <a:gd name="T32" fmla="*/ 4 w 67"/>
                <a:gd name="T33" fmla="*/ 3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6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3 w 59"/>
                <a:gd name="T1" fmla="*/ 6 h 25"/>
                <a:gd name="T2" fmla="*/ 3 w 59"/>
                <a:gd name="T3" fmla="*/ 6 h 25"/>
                <a:gd name="T4" fmla="*/ 3 w 59"/>
                <a:gd name="T5" fmla="*/ 6 h 25"/>
                <a:gd name="T6" fmla="*/ 3 w 59"/>
                <a:gd name="T7" fmla="*/ 6 h 25"/>
                <a:gd name="T8" fmla="*/ 3 w 59"/>
                <a:gd name="T9" fmla="*/ 3 h 25"/>
                <a:gd name="T10" fmla="*/ 3 w 59"/>
                <a:gd name="T11" fmla="*/ 0 h 25"/>
                <a:gd name="T12" fmla="*/ 3 w 59"/>
                <a:gd name="T13" fmla="*/ 0 h 25"/>
                <a:gd name="T14" fmla="*/ 1 w 59"/>
                <a:gd name="T15" fmla="*/ 1 h 25"/>
                <a:gd name="T16" fmla="*/ 0 w 59"/>
                <a:gd name="T17" fmla="*/ 6 h 25"/>
                <a:gd name="T18" fmla="*/ 2 w 59"/>
                <a:gd name="T19" fmla="*/ 6 h 25"/>
                <a:gd name="T20" fmla="*/ 3 w 59"/>
                <a:gd name="T21" fmla="*/ 6 h 25"/>
                <a:gd name="T22" fmla="*/ 3 w 59"/>
                <a:gd name="T23" fmla="*/ 6 h 25"/>
                <a:gd name="T24" fmla="*/ 3 w 59"/>
                <a:gd name="T25" fmla="*/ 6 h 25"/>
                <a:gd name="T26" fmla="*/ 3 w 59"/>
                <a:gd name="T27" fmla="*/ 6 h 25"/>
                <a:gd name="T28" fmla="*/ 3 w 59"/>
                <a:gd name="T29" fmla="*/ 6 h 25"/>
                <a:gd name="T30" fmla="*/ 3 w 59"/>
                <a:gd name="T31" fmla="*/ 6 h 25"/>
                <a:gd name="T32" fmla="*/ 3 w 59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7" name="Freeform 378"/>
            <p:cNvSpPr>
              <a:spLocks/>
            </p:cNvSpPr>
            <p:nvPr/>
          </p:nvSpPr>
          <p:spPr bwMode="auto">
            <a:xfrm>
              <a:off x="4420" y="1018"/>
              <a:ext cx="46" cy="7"/>
            </a:xfrm>
            <a:custGeom>
              <a:avLst/>
              <a:gdLst>
                <a:gd name="T0" fmla="*/ 5 w 52"/>
                <a:gd name="T1" fmla="*/ 2 h 13"/>
                <a:gd name="T2" fmla="*/ 4 w 52"/>
                <a:gd name="T3" fmla="*/ 2 h 13"/>
                <a:gd name="T4" fmla="*/ 4 w 52"/>
                <a:gd name="T5" fmla="*/ 2 h 13"/>
                <a:gd name="T6" fmla="*/ 4 w 52"/>
                <a:gd name="T7" fmla="*/ 2 h 13"/>
                <a:gd name="T8" fmla="*/ 4 w 52"/>
                <a:gd name="T9" fmla="*/ 1 h 13"/>
                <a:gd name="T10" fmla="*/ 4 w 52"/>
                <a:gd name="T11" fmla="*/ 0 h 13"/>
                <a:gd name="T12" fmla="*/ 4 w 52"/>
                <a:gd name="T13" fmla="*/ 0 h 13"/>
                <a:gd name="T14" fmla="*/ 1 w 52"/>
                <a:gd name="T15" fmla="*/ 1 h 13"/>
                <a:gd name="T16" fmla="*/ 0 w 52"/>
                <a:gd name="T17" fmla="*/ 2 h 13"/>
                <a:gd name="T18" fmla="*/ 2 w 52"/>
                <a:gd name="T19" fmla="*/ 2 h 13"/>
                <a:gd name="T20" fmla="*/ 4 w 52"/>
                <a:gd name="T21" fmla="*/ 2 h 13"/>
                <a:gd name="T22" fmla="*/ 4 w 52"/>
                <a:gd name="T23" fmla="*/ 2 h 13"/>
                <a:gd name="T24" fmla="*/ 4 w 52"/>
                <a:gd name="T25" fmla="*/ 2 h 13"/>
                <a:gd name="T26" fmla="*/ 4 w 52"/>
                <a:gd name="T27" fmla="*/ 2 h 13"/>
                <a:gd name="T28" fmla="*/ 4 w 52"/>
                <a:gd name="T29" fmla="*/ 2 h 13"/>
                <a:gd name="T30" fmla="*/ 4 w 52"/>
                <a:gd name="T31" fmla="*/ 2 h 13"/>
                <a:gd name="T32" fmla="*/ 5 w 52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8" name="Freeform 379"/>
            <p:cNvSpPr>
              <a:spLocks/>
            </p:cNvSpPr>
            <p:nvPr/>
          </p:nvSpPr>
          <p:spPr bwMode="auto">
            <a:xfrm>
              <a:off x="4427" y="1046"/>
              <a:ext cx="44" cy="15"/>
            </a:xfrm>
            <a:custGeom>
              <a:avLst/>
              <a:gdLst>
                <a:gd name="T0" fmla="*/ 3 w 51"/>
                <a:gd name="T1" fmla="*/ 3 h 14"/>
                <a:gd name="T2" fmla="*/ 3 w 51"/>
                <a:gd name="T3" fmla="*/ 3 h 14"/>
                <a:gd name="T4" fmla="*/ 3 w 51"/>
                <a:gd name="T5" fmla="*/ 3 h 14"/>
                <a:gd name="T6" fmla="*/ 3 w 51"/>
                <a:gd name="T7" fmla="*/ 2 h 14"/>
                <a:gd name="T8" fmla="*/ 3 w 51"/>
                <a:gd name="T9" fmla="*/ 0 h 14"/>
                <a:gd name="T10" fmla="*/ 3 w 51"/>
                <a:gd name="T11" fmla="*/ 0 h 14"/>
                <a:gd name="T12" fmla="*/ 3 w 51"/>
                <a:gd name="T13" fmla="*/ 2 h 14"/>
                <a:gd name="T14" fmla="*/ 2 w 51"/>
                <a:gd name="T15" fmla="*/ 3 h 14"/>
                <a:gd name="T16" fmla="*/ 0 w 51"/>
                <a:gd name="T17" fmla="*/ 3 h 14"/>
                <a:gd name="T18" fmla="*/ 1 w 51"/>
                <a:gd name="T19" fmla="*/ 3 h 14"/>
                <a:gd name="T20" fmla="*/ 3 w 51"/>
                <a:gd name="T21" fmla="*/ 3 h 14"/>
                <a:gd name="T22" fmla="*/ 3 w 51"/>
                <a:gd name="T23" fmla="*/ 3 h 14"/>
                <a:gd name="T24" fmla="*/ 3 w 51"/>
                <a:gd name="T25" fmla="*/ 3 h 14"/>
                <a:gd name="T26" fmla="*/ 3 w 51"/>
                <a:gd name="T27" fmla="*/ 3 h 14"/>
                <a:gd name="T28" fmla="*/ 3 w 51"/>
                <a:gd name="T29" fmla="*/ 3 h 14"/>
                <a:gd name="T30" fmla="*/ 3 w 51"/>
                <a:gd name="T31" fmla="*/ 3 h 14"/>
                <a:gd name="T32" fmla="*/ 3 w 51"/>
                <a:gd name="T33" fmla="*/ 3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69" name="Freeform 380"/>
            <p:cNvSpPr>
              <a:spLocks/>
            </p:cNvSpPr>
            <p:nvPr/>
          </p:nvSpPr>
          <p:spPr bwMode="auto">
            <a:xfrm>
              <a:off x="4441" y="1067"/>
              <a:ext cx="44" cy="17"/>
            </a:xfrm>
            <a:custGeom>
              <a:avLst/>
              <a:gdLst>
                <a:gd name="T0" fmla="*/ 4 w 50"/>
                <a:gd name="T1" fmla="*/ 4 h 16"/>
                <a:gd name="T2" fmla="*/ 4 w 50"/>
                <a:gd name="T3" fmla="*/ 4 h 16"/>
                <a:gd name="T4" fmla="*/ 4 w 50"/>
                <a:gd name="T5" fmla="*/ 4 h 16"/>
                <a:gd name="T6" fmla="*/ 4 w 50"/>
                <a:gd name="T7" fmla="*/ 4 h 16"/>
                <a:gd name="T8" fmla="*/ 4 w 50"/>
                <a:gd name="T9" fmla="*/ 1 h 16"/>
                <a:gd name="T10" fmla="*/ 4 w 50"/>
                <a:gd name="T11" fmla="*/ 0 h 16"/>
                <a:gd name="T12" fmla="*/ 4 w 50"/>
                <a:gd name="T13" fmla="*/ 0 h 16"/>
                <a:gd name="T14" fmla="*/ 4 w 50"/>
                <a:gd name="T15" fmla="*/ 2 h 16"/>
                <a:gd name="T16" fmla="*/ 0 w 50"/>
                <a:gd name="T17" fmla="*/ 4 h 16"/>
                <a:gd name="T18" fmla="*/ 0 w 50"/>
                <a:gd name="T19" fmla="*/ 4 h 16"/>
                <a:gd name="T20" fmla="*/ 3 w 50"/>
                <a:gd name="T21" fmla="*/ 4 h 16"/>
                <a:gd name="T22" fmla="*/ 4 w 50"/>
                <a:gd name="T23" fmla="*/ 4 h 16"/>
                <a:gd name="T24" fmla="*/ 4 w 50"/>
                <a:gd name="T25" fmla="*/ 4 h 16"/>
                <a:gd name="T26" fmla="*/ 4 w 50"/>
                <a:gd name="T27" fmla="*/ 4 h 16"/>
                <a:gd name="T28" fmla="*/ 4 w 50"/>
                <a:gd name="T29" fmla="*/ 4 h 16"/>
                <a:gd name="T30" fmla="*/ 4 w 50"/>
                <a:gd name="T31" fmla="*/ 4 h 16"/>
                <a:gd name="T32" fmla="*/ 4 w 50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0" name="Freeform 381"/>
            <p:cNvSpPr>
              <a:spLocks/>
            </p:cNvSpPr>
            <p:nvPr/>
          </p:nvSpPr>
          <p:spPr bwMode="auto">
            <a:xfrm>
              <a:off x="4445" y="1085"/>
              <a:ext cx="47" cy="17"/>
            </a:xfrm>
            <a:custGeom>
              <a:avLst/>
              <a:gdLst>
                <a:gd name="T0" fmla="*/ 3 w 56"/>
                <a:gd name="T1" fmla="*/ 7 h 15"/>
                <a:gd name="T2" fmla="*/ 3 w 56"/>
                <a:gd name="T3" fmla="*/ 7 h 15"/>
                <a:gd name="T4" fmla="*/ 3 w 56"/>
                <a:gd name="T5" fmla="*/ 7 h 15"/>
                <a:gd name="T6" fmla="*/ 3 w 56"/>
                <a:gd name="T7" fmla="*/ 5 h 15"/>
                <a:gd name="T8" fmla="*/ 3 w 56"/>
                <a:gd name="T9" fmla="*/ 3 h 15"/>
                <a:gd name="T10" fmla="*/ 3 w 56"/>
                <a:gd name="T11" fmla="*/ 0 h 15"/>
                <a:gd name="T12" fmla="*/ 3 w 56"/>
                <a:gd name="T13" fmla="*/ 0 h 15"/>
                <a:gd name="T14" fmla="*/ 3 w 56"/>
                <a:gd name="T15" fmla="*/ 2 h 15"/>
                <a:gd name="T16" fmla="*/ 2 w 56"/>
                <a:gd name="T17" fmla="*/ 6 h 15"/>
                <a:gd name="T18" fmla="*/ 0 w 56"/>
                <a:gd name="T19" fmla="*/ 7 h 15"/>
                <a:gd name="T20" fmla="*/ 3 w 56"/>
                <a:gd name="T21" fmla="*/ 7 h 15"/>
                <a:gd name="T22" fmla="*/ 3 w 56"/>
                <a:gd name="T23" fmla="*/ 7 h 15"/>
                <a:gd name="T24" fmla="*/ 3 w 56"/>
                <a:gd name="T25" fmla="*/ 7 h 15"/>
                <a:gd name="T26" fmla="*/ 3 w 56"/>
                <a:gd name="T27" fmla="*/ 7 h 15"/>
                <a:gd name="T28" fmla="*/ 3 w 56"/>
                <a:gd name="T29" fmla="*/ 7 h 15"/>
                <a:gd name="T30" fmla="*/ 3 w 56"/>
                <a:gd name="T31" fmla="*/ 7 h 15"/>
                <a:gd name="T32" fmla="*/ 3 w 56"/>
                <a:gd name="T33" fmla="*/ 7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1" name="Freeform 382"/>
            <p:cNvSpPr>
              <a:spLocks/>
            </p:cNvSpPr>
            <p:nvPr/>
          </p:nvSpPr>
          <p:spPr bwMode="auto">
            <a:xfrm>
              <a:off x="4402" y="754"/>
              <a:ext cx="46" cy="77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3 h 86"/>
                <a:gd name="T4" fmla="*/ 4 w 52"/>
                <a:gd name="T5" fmla="*/ 3 h 86"/>
                <a:gd name="T6" fmla="*/ 4 w 52"/>
                <a:gd name="T7" fmla="*/ 3 h 86"/>
                <a:gd name="T8" fmla="*/ 4 w 52"/>
                <a:gd name="T9" fmla="*/ 3 h 86"/>
                <a:gd name="T10" fmla="*/ 4 w 52"/>
                <a:gd name="T11" fmla="*/ 3 h 86"/>
                <a:gd name="T12" fmla="*/ 4 w 52"/>
                <a:gd name="T13" fmla="*/ 4 h 86"/>
                <a:gd name="T14" fmla="*/ 5 w 52"/>
                <a:gd name="T15" fmla="*/ 6 h 86"/>
                <a:gd name="T16" fmla="*/ 5 w 52"/>
                <a:gd name="T17" fmla="*/ 7 h 86"/>
                <a:gd name="T18" fmla="*/ 5 w 52"/>
                <a:gd name="T19" fmla="*/ 5 h 86"/>
                <a:gd name="T20" fmla="*/ 4 w 52"/>
                <a:gd name="T21" fmla="*/ 4 h 86"/>
                <a:gd name="T22" fmla="*/ 4 w 52"/>
                <a:gd name="T23" fmla="*/ 3 h 86"/>
                <a:gd name="T24" fmla="*/ 4 w 52"/>
                <a:gd name="T25" fmla="*/ 3 h 86"/>
                <a:gd name="T26" fmla="*/ 4 w 52"/>
                <a:gd name="T27" fmla="*/ 3 h 86"/>
                <a:gd name="T28" fmla="*/ 4 w 52"/>
                <a:gd name="T29" fmla="*/ 3 h 86"/>
                <a:gd name="T30" fmla="*/ 4 w 52"/>
                <a:gd name="T31" fmla="*/ 0 h 86"/>
                <a:gd name="T32" fmla="*/ 0 w 52"/>
                <a:gd name="T33" fmla="*/ 3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2" name="Freeform 383"/>
            <p:cNvSpPr>
              <a:spLocks/>
            </p:cNvSpPr>
            <p:nvPr/>
          </p:nvSpPr>
          <p:spPr bwMode="auto">
            <a:xfrm>
              <a:off x="4425" y="743"/>
              <a:ext cx="28" cy="54"/>
            </a:xfrm>
            <a:custGeom>
              <a:avLst/>
              <a:gdLst>
                <a:gd name="T0" fmla="*/ 3 w 34"/>
                <a:gd name="T1" fmla="*/ 4 h 62"/>
                <a:gd name="T2" fmla="*/ 3 w 34"/>
                <a:gd name="T3" fmla="*/ 3 h 62"/>
                <a:gd name="T4" fmla="*/ 3 w 34"/>
                <a:gd name="T5" fmla="*/ 3 h 62"/>
                <a:gd name="T6" fmla="*/ 3 w 34"/>
                <a:gd name="T7" fmla="*/ 3 h 62"/>
                <a:gd name="T8" fmla="*/ 0 w 34"/>
                <a:gd name="T9" fmla="*/ 0 h 62"/>
                <a:gd name="T10" fmla="*/ 0 w 34"/>
                <a:gd name="T11" fmla="*/ 3 h 62"/>
                <a:gd name="T12" fmla="*/ 3 w 34"/>
                <a:gd name="T13" fmla="*/ 3 h 62"/>
                <a:gd name="T14" fmla="*/ 3 w 34"/>
                <a:gd name="T15" fmla="*/ 3 h 62"/>
                <a:gd name="T16" fmla="*/ 3 w 34"/>
                <a:gd name="T17" fmla="*/ 3 h 62"/>
                <a:gd name="T18" fmla="*/ 3 w 34"/>
                <a:gd name="T19" fmla="*/ 3 h 62"/>
                <a:gd name="T20" fmla="*/ 3 w 34"/>
                <a:gd name="T21" fmla="*/ 3 h 62"/>
                <a:gd name="T22" fmla="*/ 3 w 34"/>
                <a:gd name="T23" fmla="*/ 3 h 62"/>
                <a:gd name="T24" fmla="*/ 3 w 34"/>
                <a:gd name="T25" fmla="*/ 4 h 6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3" name="Freeform 384"/>
            <p:cNvSpPr>
              <a:spLocks/>
            </p:cNvSpPr>
            <p:nvPr/>
          </p:nvSpPr>
          <p:spPr bwMode="auto">
            <a:xfrm>
              <a:off x="4580" y="947"/>
              <a:ext cx="84" cy="290"/>
            </a:xfrm>
            <a:custGeom>
              <a:avLst/>
              <a:gdLst>
                <a:gd name="T0" fmla="*/ 4 w 95"/>
                <a:gd name="T1" fmla="*/ 27 h 330"/>
                <a:gd name="T2" fmla="*/ 4 w 95"/>
                <a:gd name="T3" fmla="*/ 27 h 330"/>
                <a:gd name="T4" fmla="*/ 4 w 95"/>
                <a:gd name="T5" fmla="*/ 27 h 330"/>
                <a:gd name="T6" fmla="*/ 3 w 95"/>
                <a:gd name="T7" fmla="*/ 27 h 330"/>
                <a:gd name="T8" fmla="*/ 0 w 95"/>
                <a:gd name="T9" fmla="*/ 27 h 330"/>
                <a:gd name="T10" fmla="*/ 4 w 95"/>
                <a:gd name="T11" fmla="*/ 24 h 330"/>
                <a:gd name="T12" fmla="*/ 6 w 95"/>
                <a:gd name="T13" fmla="*/ 20 h 330"/>
                <a:gd name="T14" fmla="*/ 7 w 95"/>
                <a:gd name="T15" fmla="*/ 16 h 330"/>
                <a:gd name="T16" fmla="*/ 8 w 95"/>
                <a:gd name="T17" fmla="*/ 12 h 330"/>
                <a:gd name="T18" fmla="*/ 8 w 95"/>
                <a:gd name="T19" fmla="*/ 10 h 330"/>
                <a:gd name="T20" fmla="*/ 8 w 95"/>
                <a:gd name="T21" fmla="*/ 6 h 330"/>
                <a:gd name="T22" fmla="*/ 8 w 95"/>
                <a:gd name="T23" fmla="*/ 4 h 330"/>
                <a:gd name="T24" fmla="*/ 7 w 95"/>
                <a:gd name="T25" fmla="*/ 0 h 330"/>
                <a:gd name="T26" fmla="*/ 8 w 95"/>
                <a:gd name="T27" fmla="*/ 4 h 330"/>
                <a:gd name="T28" fmla="*/ 9 w 95"/>
                <a:gd name="T29" fmla="*/ 5 h 330"/>
                <a:gd name="T30" fmla="*/ 9 w 95"/>
                <a:gd name="T31" fmla="*/ 10 h 330"/>
                <a:gd name="T32" fmla="*/ 9 w 95"/>
                <a:gd name="T33" fmla="*/ 13 h 330"/>
                <a:gd name="T34" fmla="*/ 8 w 95"/>
                <a:gd name="T35" fmla="*/ 18 h 330"/>
                <a:gd name="T36" fmla="*/ 6 w 95"/>
                <a:gd name="T37" fmla="*/ 21 h 330"/>
                <a:gd name="T38" fmla="*/ 4 w 95"/>
                <a:gd name="T39" fmla="*/ 24 h 330"/>
                <a:gd name="T40" fmla="*/ 4 w 95"/>
                <a:gd name="T41" fmla="*/ 27 h 3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4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11 w 64"/>
                <a:gd name="T1" fmla="*/ 3 h 46"/>
                <a:gd name="T2" fmla="*/ 10 w 64"/>
                <a:gd name="T3" fmla="*/ 3 h 46"/>
                <a:gd name="T4" fmla="*/ 8 w 64"/>
                <a:gd name="T5" fmla="*/ 3 h 46"/>
                <a:gd name="T6" fmla="*/ 6 w 64"/>
                <a:gd name="T7" fmla="*/ 3 h 46"/>
                <a:gd name="T8" fmla="*/ 5 w 64"/>
                <a:gd name="T9" fmla="*/ 3 h 46"/>
                <a:gd name="T10" fmla="*/ 5 w 64"/>
                <a:gd name="T11" fmla="*/ 3 h 46"/>
                <a:gd name="T12" fmla="*/ 5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3 h 46"/>
                <a:gd name="T20" fmla="*/ 4 w 64"/>
                <a:gd name="T21" fmla="*/ 3 h 46"/>
                <a:gd name="T22" fmla="*/ 5 w 64"/>
                <a:gd name="T23" fmla="*/ 3 h 46"/>
                <a:gd name="T24" fmla="*/ 5 w 64"/>
                <a:gd name="T25" fmla="*/ 3 h 46"/>
                <a:gd name="T26" fmla="*/ 5 w 64"/>
                <a:gd name="T27" fmla="*/ 3 h 46"/>
                <a:gd name="T28" fmla="*/ 7 w 64"/>
                <a:gd name="T29" fmla="*/ 3 h 46"/>
                <a:gd name="T30" fmla="*/ 9 w 64"/>
                <a:gd name="T31" fmla="*/ 3 h 46"/>
                <a:gd name="T32" fmla="*/ 11 w 64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5" name="Freeform 386"/>
            <p:cNvSpPr>
              <a:spLocks/>
            </p:cNvSpPr>
            <p:nvPr/>
          </p:nvSpPr>
          <p:spPr bwMode="auto">
            <a:xfrm>
              <a:off x="4590" y="964"/>
              <a:ext cx="71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4 w 78"/>
                <a:gd name="T5" fmla="*/ 3 h 68"/>
                <a:gd name="T6" fmla="*/ 4 w 78"/>
                <a:gd name="T7" fmla="*/ 3 h 68"/>
                <a:gd name="T8" fmla="*/ 4 w 78"/>
                <a:gd name="T9" fmla="*/ 3 h 68"/>
                <a:gd name="T10" fmla="*/ 5 w 78"/>
                <a:gd name="T11" fmla="*/ 3 h 68"/>
                <a:gd name="T12" fmla="*/ 7 w 78"/>
                <a:gd name="T13" fmla="*/ 3 h 68"/>
                <a:gd name="T14" fmla="*/ 8 w 78"/>
                <a:gd name="T15" fmla="*/ 3 h 68"/>
                <a:gd name="T16" fmla="*/ 8 w 78"/>
                <a:gd name="T17" fmla="*/ 4 h 68"/>
                <a:gd name="T18" fmla="*/ 7 w 78"/>
                <a:gd name="T19" fmla="*/ 4 h 68"/>
                <a:gd name="T20" fmla="*/ 6 w 78"/>
                <a:gd name="T21" fmla="*/ 3 h 68"/>
                <a:gd name="T22" fmla="*/ 4 w 78"/>
                <a:gd name="T23" fmla="*/ 3 h 68"/>
                <a:gd name="T24" fmla="*/ 4 w 78"/>
                <a:gd name="T25" fmla="*/ 3 h 68"/>
                <a:gd name="T26" fmla="*/ 4 w 78"/>
                <a:gd name="T27" fmla="*/ 3 h 68"/>
                <a:gd name="T28" fmla="*/ 4 w 78"/>
                <a:gd name="T29" fmla="*/ 3 h 68"/>
                <a:gd name="T30" fmla="*/ 2 w 78"/>
                <a:gd name="T31" fmla="*/ 3 h 68"/>
                <a:gd name="T32" fmla="*/ 0 w 78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6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3 w 91"/>
                <a:gd name="T3" fmla="*/ 0 h 85"/>
                <a:gd name="T4" fmla="*/ 3 w 91"/>
                <a:gd name="T5" fmla="*/ 4 h 85"/>
                <a:gd name="T6" fmla="*/ 3 w 91"/>
                <a:gd name="T7" fmla="*/ 4 h 85"/>
                <a:gd name="T8" fmla="*/ 3 w 91"/>
                <a:gd name="T9" fmla="*/ 4 h 85"/>
                <a:gd name="T10" fmla="*/ 3 w 91"/>
                <a:gd name="T11" fmla="*/ 4 h 85"/>
                <a:gd name="T12" fmla="*/ 5 w 91"/>
                <a:gd name="T13" fmla="*/ 7 h 85"/>
                <a:gd name="T14" fmla="*/ 6 w 91"/>
                <a:gd name="T15" fmla="*/ 9 h 85"/>
                <a:gd name="T16" fmla="*/ 7 w 91"/>
                <a:gd name="T17" fmla="*/ 11 h 85"/>
                <a:gd name="T18" fmla="*/ 6 w 91"/>
                <a:gd name="T19" fmla="*/ 10 h 85"/>
                <a:gd name="T20" fmla="*/ 5 w 91"/>
                <a:gd name="T21" fmla="*/ 9 h 85"/>
                <a:gd name="T22" fmla="*/ 3 w 91"/>
                <a:gd name="T23" fmla="*/ 7 h 85"/>
                <a:gd name="T24" fmla="*/ 3 w 91"/>
                <a:gd name="T25" fmla="*/ 4 h 85"/>
                <a:gd name="T26" fmla="*/ 3 w 91"/>
                <a:gd name="T27" fmla="*/ 4 h 85"/>
                <a:gd name="T28" fmla="*/ 3 w 91"/>
                <a:gd name="T29" fmla="*/ 4 h 85"/>
                <a:gd name="T30" fmla="*/ 2 w 91"/>
                <a:gd name="T31" fmla="*/ 4 h 85"/>
                <a:gd name="T32" fmla="*/ 0 w 91"/>
                <a:gd name="T33" fmla="*/ 0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7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3 w 101"/>
                <a:gd name="T3" fmla="*/ 0 h 78"/>
                <a:gd name="T4" fmla="*/ 3 w 101"/>
                <a:gd name="T5" fmla="*/ 4 h 78"/>
                <a:gd name="T6" fmla="*/ 3 w 101"/>
                <a:gd name="T7" fmla="*/ 4 h 78"/>
                <a:gd name="T8" fmla="*/ 3 w 101"/>
                <a:gd name="T9" fmla="*/ 4 h 78"/>
                <a:gd name="T10" fmla="*/ 5 w 101"/>
                <a:gd name="T11" fmla="*/ 4 h 78"/>
                <a:gd name="T12" fmla="*/ 6 w 101"/>
                <a:gd name="T13" fmla="*/ 7 h 78"/>
                <a:gd name="T14" fmla="*/ 7 w 101"/>
                <a:gd name="T15" fmla="*/ 9 h 78"/>
                <a:gd name="T16" fmla="*/ 8 w 101"/>
                <a:gd name="T17" fmla="*/ 11 h 78"/>
                <a:gd name="T18" fmla="*/ 7 w 101"/>
                <a:gd name="T19" fmla="*/ 10 h 78"/>
                <a:gd name="T20" fmla="*/ 6 w 101"/>
                <a:gd name="T21" fmla="*/ 9 h 78"/>
                <a:gd name="T22" fmla="*/ 4 w 101"/>
                <a:gd name="T23" fmla="*/ 7 h 78"/>
                <a:gd name="T24" fmla="*/ 3 w 101"/>
                <a:gd name="T25" fmla="*/ 4 h 78"/>
                <a:gd name="T26" fmla="*/ 3 w 101"/>
                <a:gd name="T27" fmla="*/ 4 h 78"/>
                <a:gd name="T28" fmla="*/ 3 w 101"/>
                <a:gd name="T29" fmla="*/ 4 h 78"/>
                <a:gd name="T30" fmla="*/ 3 w 101"/>
                <a:gd name="T31" fmla="*/ 4 h 78"/>
                <a:gd name="T32" fmla="*/ 0 w 101"/>
                <a:gd name="T33" fmla="*/ 1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8" name="Freeform 389"/>
            <p:cNvSpPr>
              <a:spLocks/>
            </p:cNvSpPr>
            <p:nvPr/>
          </p:nvSpPr>
          <p:spPr bwMode="auto">
            <a:xfrm>
              <a:off x="4563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3 w 91"/>
                <a:gd name="T3" fmla="*/ 0 h 69"/>
                <a:gd name="T4" fmla="*/ 3 w 91"/>
                <a:gd name="T5" fmla="*/ 4 h 69"/>
                <a:gd name="T6" fmla="*/ 3 w 91"/>
                <a:gd name="T7" fmla="*/ 4 h 69"/>
                <a:gd name="T8" fmla="*/ 3 w 91"/>
                <a:gd name="T9" fmla="*/ 4 h 69"/>
                <a:gd name="T10" fmla="*/ 4 w 91"/>
                <a:gd name="T11" fmla="*/ 4 h 69"/>
                <a:gd name="T12" fmla="*/ 5 w 91"/>
                <a:gd name="T13" fmla="*/ 4 h 69"/>
                <a:gd name="T14" fmla="*/ 6 w 91"/>
                <a:gd name="T15" fmla="*/ 5 h 69"/>
                <a:gd name="T16" fmla="*/ 7 w 91"/>
                <a:gd name="T17" fmla="*/ 7 h 69"/>
                <a:gd name="T18" fmla="*/ 6 w 91"/>
                <a:gd name="T19" fmla="*/ 6 h 69"/>
                <a:gd name="T20" fmla="*/ 5 w 91"/>
                <a:gd name="T21" fmla="*/ 5 h 69"/>
                <a:gd name="T22" fmla="*/ 3 w 91"/>
                <a:gd name="T23" fmla="*/ 4 h 69"/>
                <a:gd name="T24" fmla="*/ 3 w 91"/>
                <a:gd name="T25" fmla="*/ 4 h 69"/>
                <a:gd name="T26" fmla="*/ 3 w 91"/>
                <a:gd name="T27" fmla="*/ 4 h 69"/>
                <a:gd name="T28" fmla="*/ 3 w 91"/>
                <a:gd name="T29" fmla="*/ 4 h 69"/>
                <a:gd name="T30" fmla="*/ 1 w 91"/>
                <a:gd name="T31" fmla="*/ 4 h 69"/>
                <a:gd name="T32" fmla="*/ 0 w 91"/>
                <a:gd name="T33" fmla="*/ 1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79" name="Freeform 390"/>
            <p:cNvSpPr>
              <a:spLocks/>
            </p:cNvSpPr>
            <p:nvPr/>
          </p:nvSpPr>
          <p:spPr bwMode="auto">
            <a:xfrm>
              <a:off x="4563" y="1141"/>
              <a:ext cx="66" cy="51"/>
            </a:xfrm>
            <a:custGeom>
              <a:avLst/>
              <a:gdLst>
                <a:gd name="T0" fmla="*/ 0 w 75"/>
                <a:gd name="T1" fmla="*/ 1 h 58"/>
                <a:gd name="T2" fmla="*/ 4 w 75"/>
                <a:gd name="T3" fmla="*/ 0 h 58"/>
                <a:gd name="T4" fmla="*/ 4 w 75"/>
                <a:gd name="T5" fmla="*/ 1 h 58"/>
                <a:gd name="T6" fmla="*/ 4 w 75"/>
                <a:gd name="T7" fmla="*/ 4 h 58"/>
                <a:gd name="T8" fmla="*/ 4 w 75"/>
                <a:gd name="T9" fmla="*/ 4 h 58"/>
                <a:gd name="T10" fmla="*/ 6 w 75"/>
                <a:gd name="T11" fmla="*/ 4 h 58"/>
                <a:gd name="T12" fmla="*/ 7 w 75"/>
                <a:gd name="T13" fmla="*/ 4 h 58"/>
                <a:gd name="T14" fmla="*/ 9 w 75"/>
                <a:gd name="T15" fmla="*/ 4 h 58"/>
                <a:gd name="T16" fmla="*/ 9 w 75"/>
                <a:gd name="T17" fmla="*/ 5 h 58"/>
                <a:gd name="T18" fmla="*/ 8 w 75"/>
                <a:gd name="T19" fmla="*/ 4 h 58"/>
                <a:gd name="T20" fmla="*/ 7 w 75"/>
                <a:gd name="T21" fmla="*/ 4 h 58"/>
                <a:gd name="T22" fmla="*/ 4 w 75"/>
                <a:gd name="T23" fmla="*/ 4 h 58"/>
                <a:gd name="T24" fmla="*/ 4 w 75"/>
                <a:gd name="T25" fmla="*/ 4 h 58"/>
                <a:gd name="T26" fmla="*/ 4 w 75"/>
                <a:gd name="T27" fmla="*/ 4 h 58"/>
                <a:gd name="T28" fmla="*/ 4 w 75"/>
                <a:gd name="T29" fmla="*/ 4 h 58"/>
                <a:gd name="T30" fmla="*/ 1 w 75"/>
                <a:gd name="T31" fmla="*/ 4 h 58"/>
                <a:gd name="T32" fmla="*/ 0 w 75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0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4 w 46"/>
                <a:gd name="T5" fmla="*/ 0 h 15"/>
                <a:gd name="T6" fmla="*/ 4 w 46"/>
                <a:gd name="T7" fmla="*/ 0 h 15"/>
                <a:gd name="T8" fmla="*/ 4 w 46"/>
                <a:gd name="T9" fmla="*/ 0 h 15"/>
                <a:gd name="T10" fmla="*/ 4 w 46"/>
                <a:gd name="T11" fmla="*/ 2 h 15"/>
                <a:gd name="T12" fmla="*/ 4 w 46"/>
                <a:gd name="T13" fmla="*/ 4 h 15"/>
                <a:gd name="T14" fmla="*/ 4 w 46"/>
                <a:gd name="T15" fmla="*/ 7 h 15"/>
                <a:gd name="T16" fmla="*/ 5 w 46"/>
                <a:gd name="T17" fmla="*/ 7 h 15"/>
                <a:gd name="T18" fmla="*/ 4 w 46"/>
                <a:gd name="T19" fmla="*/ 7 h 15"/>
                <a:gd name="T20" fmla="*/ 4 w 46"/>
                <a:gd name="T21" fmla="*/ 7 h 15"/>
                <a:gd name="T22" fmla="*/ 4 w 46"/>
                <a:gd name="T23" fmla="*/ 7 h 15"/>
                <a:gd name="T24" fmla="*/ 4 w 46"/>
                <a:gd name="T25" fmla="*/ 7 h 15"/>
                <a:gd name="T26" fmla="*/ 4 w 46"/>
                <a:gd name="T27" fmla="*/ 7 h 15"/>
                <a:gd name="T28" fmla="*/ 2 w 46"/>
                <a:gd name="T29" fmla="*/ 7 h 15"/>
                <a:gd name="T30" fmla="*/ 0 w 46"/>
                <a:gd name="T31" fmla="*/ 7 h 15"/>
                <a:gd name="T32" fmla="*/ 0 w 46"/>
                <a:gd name="T33" fmla="*/ 3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1" name="Freeform 392"/>
            <p:cNvSpPr>
              <a:spLocks/>
            </p:cNvSpPr>
            <p:nvPr/>
          </p:nvSpPr>
          <p:spPr bwMode="auto">
            <a:xfrm>
              <a:off x="4587" y="986"/>
              <a:ext cx="73" cy="64"/>
            </a:xfrm>
            <a:custGeom>
              <a:avLst/>
              <a:gdLst>
                <a:gd name="T0" fmla="*/ 0 w 84"/>
                <a:gd name="T1" fmla="*/ 2 h 76"/>
                <a:gd name="T2" fmla="*/ 3 w 84"/>
                <a:gd name="T3" fmla="*/ 0 h 76"/>
                <a:gd name="T4" fmla="*/ 3 w 84"/>
                <a:gd name="T5" fmla="*/ 4 h 76"/>
                <a:gd name="T6" fmla="*/ 3 w 84"/>
                <a:gd name="T7" fmla="*/ 4 h 76"/>
                <a:gd name="T8" fmla="*/ 3 w 84"/>
                <a:gd name="T9" fmla="*/ 4 h 76"/>
                <a:gd name="T10" fmla="*/ 3 w 84"/>
                <a:gd name="T11" fmla="*/ 4 h 76"/>
                <a:gd name="T12" fmla="*/ 4 w 84"/>
                <a:gd name="T13" fmla="*/ 4 h 76"/>
                <a:gd name="T14" fmla="*/ 5 w 84"/>
                <a:gd name="T15" fmla="*/ 6 h 76"/>
                <a:gd name="T16" fmla="*/ 6 w 84"/>
                <a:gd name="T17" fmla="*/ 7 h 76"/>
                <a:gd name="T18" fmla="*/ 5 w 84"/>
                <a:gd name="T19" fmla="*/ 7 h 76"/>
                <a:gd name="T20" fmla="*/ 4 w 84"/>
                <a:gd name="T21" fmla="*/ 6 h 76"/>
                <a:gd name="T22" fmla="*/ 3 w 84"/>
                <a:gd name="T23" fmla="*/ 4 h 76"/>
                <a:gd name="T24" fmla="*/ 3 w 84"/>
                <a:gd name="T25" fmla="*/ 4 h 76"/>
                <a:gd name="T26" fmla="*/ 3 w 84"/>
                <a:gd name="T27" fmla="*/ 4 h 76"/>
                <a:gd name="T28" fmla="*/ 3 w 84"/>
                <a:gd name="T29" fmla="*/ 4 h 76"/>
                <a:gd name="T30" fmla="*/ 1 w 84"/>
                <a:gd name="T31" fmla="*/ 4 h 76"/>
                <a:gd name="T32" fmla="*/ 0 w 84"/>
                <a:gd name="T33" fmla="*/ 2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2" name="Freeform 393"/>
            <p:cNvSpPr>
              <a:spLocks/>
            </p:cNvSpPr>
            <p:nvPr/>
          </p:nvSpPr>
          <p:spPr bwMode="auto">
            <a:xfrm>
              <a:off x="4573" y="1034"/>
              <a:ext cx="84" cy="70"/>
            </a:xfrm>
            <a:custGeom>
              <a:avLst/>
              <a:gdLst>
                <a:gd name="T0" fmla="*/ 0 w 96"/>
                <a:gd name="T1" fmla="*/ 1 h 77"/>
                <a:gd name="T2" fmla="*/ 4 w 96"/>
                <a:gd name="T3" fmla="*/ 0 h 77"/>
                <a:gd name="T4" fmla="*/ 4 w 96"/>
                <a:gd name="T5" fmla="*/ 4 h 77"/>
                <a:gd name="T6" fmla="*/ 4 w 96"/>
                <a:gd name="T7" fmla="*/ 4 h 77"/>
                <a:gd name="T8" fmla="*/ 4 w 96"/>
                <a:gd name="T9" fmla="*/ 4 h 77"/>
                <a:gd name="T10" fmla="*/ 5 w 96"/>
                <a:gd name="T11" fmla="*/ 4 h 77"/>
                <a:gd name="T12" fmla="*/ 7 w 96"/>
                <a:gd name="T13" fmla="*/ 4 h 77"/>
                <a:gd name="T14" fmla="*/ 8 w 96"/>
                <a:gd name="T15" fmla="*/ 6 h 77"/>
                <a:gd name="T16" fmla="*/ 9 w 96"/>
                <a:gd name="T17" fmla="*/ 8 h 77"/>
                <a:gd name="T18" fmla="*/ 8 w 96"/>
                <a:gd name="T19" fmla="*/ 7 h 77"/>
                <a:gd name="T20" fmla="*/ 7 w 96"/>
                <a:gd name="T21" fmla="*/ 6 h 77"/>
                <a:gd name="T22" fmla="*/ 5 w 96"/>
                <a:gd name="T23" fmla="*/ 4 h 77"/>
                <a:gd name="T24" fmla="*/ 4 w 96"/>
                <a:gd name="T25" fmla="*/ 4 h 77"/>
                <a:gd name="T26" fmla="*/ 4 w 96"/>
                <a:gd name="T27" fmla="*/ 4 h 77"/>
                <a:gd name="T28" fmla="*/ 4 w 96"/>
                <a:gd name="T29" fmla="*/ 4 h 77"/>
                <a:gd name="T30" fmla="*/ 2 w 96"/>
                <a:gd name="T31" fmla="*/ 4 h 77"/>
                <a:gd name="T32" fmla="*/ 0 w 96"/>
                <a:gd name="T33" fmla="*/ 1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3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3 w 93"/>
                <a:gd name="T3" fmla="*/ 0 h 57"/>
                <a:gd name="T4" fmla="*/ 3 w 93"/>
                <a:gd name="T5" fmla="*/ 2 h 57"/>
                <a:gd name="T6" fmla="*/ 3 w 93"/>
                <a:gd name="T7" fmla="*/ 4 h 57"/>
                <a:gd name="T8" fmla="*/ 3 w 93"/>
                <a:gd name="T9" fmla="*/ 4 h 57"/>
                <a:gd name="T10" fmla="*/ 3 w 93"/>
                <a:gd name="T11" fmla="*/ 4 h 57"/>
                <a:gd name="T12" fmla="*/ 4 w 93"/>
                <a:gd name="T13" fmla="*/ 4 h 57"/>
                <a:gd name="T14" fmla="*/ 5 w 93"/>
                <a:gd name="T15" fmla="*/ 5 h 57"/>
                <a:gd name="T16" fmla="*/ 5 w 93"/>
                <a:gd name="T17" fmla="*/ 7 h 57"/>
                <a:gd name="T18" fmla="*/ 5 w 93"/>
                <a:gd name="T19" fmla="*/ 6 h 57"/>
                <a:gd name="T20" fmla="*/ 4 w 93"/>
                <a:gd name="T21" fmla="*/ 5 h 57"/>
                <a:gd name="T22" fmla="*/ 3 w 93"/>
                <a:gd name="T23" fmla="*/ 4 h 57"/>
                <a:gd name="T24" fmla="*/ 3 w 93"/>
                <a:gd name="T25" fmla="*/ 4 h 57"/>
                <a:gd name="T26" fmla="*/ 3 w 93"/>
                <a:gd name="T27" fmla="*/ 4 h 57"/>
                <a:gd name="T28" fmla="*/ 3 w 93"/>
                <a:gd name="T29" fmla="*/ 4 h 57"/>
                <a:gd name="T30" fmla="*/ 1 w 93"/>
                <a:gd name="T31" fmla="*/ 4 h 57"/>
                <a:gd name="T32" fmla="*/ 0 w 93"/>
                <a:gd name="T33" fmla="*/ 1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4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3 w 68"/>
                <a:gd name="T3" fmla="*/ 0 h 58"/>
                <a:gd name="T4" fmla="*/ 3 w 68"/>
                <a:gd name="T5" fmla="*/ 3 h 58"/>
                <a:gd name="T6" fmla="*/ 3 w 68"/>
                <a:gd name="T7" fmla="*/ 3 h 58"/>
                <a:gd name="T8" fmla="*/ 3 w 68"/>
                <a:gd name="T9" fmla="*/ 3 h 58"/>
                <a:gd name="T10" fmla="*/ 3 w 68"/>
                <a:gd name="T11" fmla="*/ 3 h 58"/>
                <a:gd name="T12" fmla="*/ 3 w 68"/>
                <a:gd name="T13" fmla="*/ 3 h 58"/>
                <a:gd name="T14" fmla="*/ 4 w 68"/>
                <a:gd name="T15" fmla="*/ 3 h 58"/>
                <a:gd name="T16" fmla="*/ 4 w 68"/>
                <a:gd name="T17" fmla="*/ 3 h 58"/>
                <a:gd name="T18" fmla="*/ 4 w 68"/>
                <a:gd name="T19" fmla="*/ 3 h 58"/>
                <a:gd name="T20" fmla="*/ 3 w 68"/>
                <a:gd name="T21" fmla="*/ 3 h 58"/>
                <a:gd name="T22" fmla="*/ 3 w 68"/>
                <a:gd name="T23" fmla="*/ 3 h 58"/>
                <a:gd name="T24" fmla="*/ 3 w 68"/>
                <a:gd name="T25" fmla="*/ 3 h 58"/>
                <a:gd name="T26" fmla="*/ 3 w 68"/>
                <a:gd name="T27" fmla="*/ 3 h 58"/>
                <a:gd name="T28" fmla="*/ 3 w 68"/>
                <a:gd name="T29" fmla="*/ 3 h 58"/>
                <a:gd name="T30" fmla="*/ 3 w 68"/>
                <a:gd name="T31" fmla="*/ 3 h 58"/>
                <a:gd name="T32" fmla="*/ 0 w 68"/>
                <a:gd name="T33" fmla="*/ 0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5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4 w 51"/>
                <a:gd name="T5" fmla="*/ 0 h 23"/>
                <a:gd name="T6" fmla="*/ 4 w 51"/>
                <a:gd name="T7" fmla="*/ 1 h 23"/>
                <a:gd name="T8" fmla="*/ 4 w 51"/>
                <a:gd name="T9" fmla="*/ 3 h 23"/>
                <a:gd name="T10" fmla="*/ 4 w 51"/>
                <a:gd name="T11" fmla="*/ 5 h 23"/>
                <a:gd name="T12" fmla="*/ 4 w 51"/>
                <a:gd name="T13" fmla="*/ 5 h 23"/>
                <a:gd name="T14" fmla="*/ 4 w 51"/>
                <a:gd name="T15" fmla="*/ 5 h 23"/>
                <a:gd name="T16" fmla="*/ 4 w 51"/>
                <a:gd name="T17" fmla="*/ 5 h 23"/>
                <a:gd name="T18" fmla="*/ 4 w 51"/>
                <a:gd name="T19" fmla="*/ 5 h 23"/>
                <a:gd name="T20" fmla="*/ 4 w 51"/>
                <a:gd name="T21" fmla="*/ 5 h 23"/>
                <a:gd name="T22" fmla="*/ 4 w 51"/>
                <a:gd name="T23" fmla="*/ 5 h 23"/>
                <a:gd name="T24" fmla="*/ 4 w 51"/>
                <a:gd name="T25" fmla="*/ 5 h 23"/>
                <a:gd name="T26" fmla="*/ 4 w 51"/>
                <a:gd name="T27" fmla="*/ 5 h 23"/>
                <a:gd name="T28" fmla="*/ 4 w 51"/>
                <a:gd name="T29" fmla="*/ 5 h 23"/>
                <a:gd name="T30" fmla="*/ 0 w 51"/>
                <a:gd name="T31" fmla="*/ 5 h 23"/>
                <a:gd name="T32" fmla="*/ 0 w 51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6" name="Freeform 397"/>
            <p:cNvSpPr>
              <a:spLocks/>
            </p:cNvSpPr>
            <p:nvPr/>
          </p:nvSpPr>
          <p:spPr bwMode="auto">
            <a:xfrm>
              <a:off x="4614" y="932"/>
              <a:ext cx="33" cy="40"/>
            </a:xfrm>
            <a:custGeom>
              <a:avLst/>
              <a:gdLst>
                <a:gd name="T0" fmla="*/ 4 w 40"/>
                <a:gd name="T1" fmla="*/ 3 h 46"/>
                <a:gd name="T2" fmla="*/ 4 w 40"/>
                <a:gd name="T3" fmla="*/ 3 h 46"/>
                <a:gd name="T4" fmla="*/ 4 w 40"/>
                <a:gd name="T5" fmla="*/ 3 h 46"/>
                <a:gd name="T6" fmla="*/ 4 w 40"/>
                <a:gd name="T7" fmla="*/ 3 h 46"/>
                <a:gd name="T8" fmla="*/ 4 w 40"/>
                <a:gd name="T9" fmla="*/ 3 h 46"/>
                <a:gd name="T10" fmla="*/ 4 w 40"/>
                <a:gd name="T11" fmla="*/ 3 h 46"/>
                <a:gd name="T12" fmla="*/ 2 w 40"/>
                <a:gd name="T13" fmla="*/ 3 h 46"/>
                <a:gd name="T14" fmla="*/ 0 w 40"/>
                <a:gd name="T15" fmla="*/ 3 h 46"/>
                <a:gd name="T16" fmla="*/ 2 w 40"/>
                <a:gd name="T17" fmla="*/ 1 h 46"/>
                <a:gd name="T18" fmla="*/ 4 w 40"/>
                <a:gd name="T19" fmla="*/ 0 h 46"/>
                <a:gd name="T20" fmla="*/ 4 w 40"/>
                <a:gd name="T21" fmla="*/ 3 h 46"/>
                <a:gd name="T22" fmla="*/ 4 w 40"/>
                <a:gd name="T23" fmla="*/ 3 h 46"/>
                <a:gd name="T24" fmla="*/ 4 w 40"/>
                <a:gd name="T25" fmla="*/ 3 h 46"/>
                <a:gd name="T26" fmla="*/ 4 w 40"/>
                <a:gd name="T27" fmla="*/ 3 h 46"/>
                <a:gd name="T28" fmla="*/ 4 w 40"/>
                <a:gd name="T29" fmla="*/ 3 h 46"/>
                <a:gd name="T30" fmla="*/ 4 w 40"/>
                <a:gd name="T31" fmla="*/ 3 h 46"/>
                <a:gd name="T32" fmla="*/ 4 w 40"/>
                <a:gd name="T33" fmla="*/ 3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7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2 w 11"/>
                <a:gd name="T1" fmla="*/ 6 h 54"/>
                <a:gd name="T2" fmla="*/ 2 w 11"/>
                <a:gd name="T3" fmla="*/ 4 h 54"/>
                <a:gd name="T4" fmla="*/ 2 w 11"/>
                <a:gd name="T5" fmla="*/ 4 h 54"/>
                <a:gd name="T6" fmla="*/ 2 w 11"/>
                <a:gd name="T7" fmla="*/ 4 h 54"/>
                <a:gd name="T8" fmla="*/ 2 w 11"/>
                <a:gd name="T9" fmla="*/ 0 h 54"/>
                <a:gd name="T10" fmla="*/ 0 w 11"/>
                <a:gd name="T11" fmla="*/ 4 h 54"/>
                <a:gd name="T12" fmla="*/ 1 w 11"/>
                <a:gd name="T13" fmla="*/ 4 h 54"/>
                <a:gd name="T14" fmla="*/ 2 w 11"/>
                <a:gd name="T15" fmla="*/ 4 h 54"/>
                <a:gd name="T16" fmla="*/ 2 w 11"/>
                <a:gd name="T17" fmla="*/ 6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8" name="Freeform 399"/>
            <p:cNvSpPr>
              <a:spLocks/>
            </p:cNvSpPr>
            <p:nvPr/>
          </p:nvSpPr>
          <p:spPr bwMode="auto">
            <a:xfrm>
              <a:off x="4650" y="929"/>
              <a:ext cx="40" cy="43"/>
            </a:xfrm>
            <a:custGeom>
              <a:avLst/>
              <a:gdLst>
                <a:gd name="T0" fmla="*/ 0 w 46"/>
                <a:gd name="T1" fmla="*/ 4 h 50"/>
                <a:gd name="T2" fmla="*/ 3 w 46"/>
                <a:gd name="T3" fmla="*/ 4 h 50"/>
                <a:gd name="T4" fmla="*/ 3 w 46"/>
                <a:gd name="T5" fmla="*/ 4 h 50"/>
                <a:gd name="T6" fmla="*/ 3 w 46"/>
                <a:gd name="T7" fmla="*/ 4 h 50"/>
                <a:gd name="T8" fmla="*/ 3 w 46"/>
                <a:gd name="T9" fmla="*/ 4 h 50"/>
                <a:gd name="T10" fmla="*/ 3 w 46"/>
                <a:gd name="T11" fmla="*/ 4 h 50"/>
                <a:gd name="T12" fmla="*/ 3 w 46"/>
                <a:gd name="T13" fmla="*/ 3 h 50"/>
                <a:gd name="T14" fmla="*/ 3 w 46"/>
                <a:gd name="T15" fmla="*/ 0 h 50"/>
                <a:gd name="T16" fmla="*/ 3 w 46"/>
                <a:gd name="T17" fmla="*/ 1 h 50"/>
                <a:gd name="T18" fmla="*/ 3 w 46"/>
                <a:gd name="T19" fmla="*/ 4 h 50"/>
                <a:gd name="T20" fmla="*/ 3 w 46"/>
                <a:gd name="T21" fmla="*/ 4 h 50"/>
                <a:gd name="T22" fmla="*/ 3 w 46"/>
                <a:gd name="T23" fmla="*/ 4 h 50"/>
                <a:gd name="T24" fmla="*/ 3 w 46"/>
                <a:gd name="T25" fmla="*/ 4 h 50"/>
                <a:gd name="T26" fmla="*/ 3 w 46"/>
                <a:gd name="T27" fmla="*/ 4 h 50"/>
                <a:gd name="T28" fmla="*/ 3 w 46"/>
                <a:gd name="T29" fmla="*/ 4 h 50"/>
                <a:gd name="T30" fmla="*/ 3 w 46"/>
                <a:gd name="T31" fmla="*/ 4 h 50"/>
                <a:gd name="T32" fmla="*/ 0 w 46"/>
                <a:gd name="T33" fmla="*/ 4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89" name="Freeform 400"/>
            <p:cNvSpPr>
              <a:spLocks/>
            </p:cNvSpPr>
            <p:nvPr/>
          </p:nvSpPr>
          <p:spPr bwMode="auto">
            <a:xfrm>
              <a:off x="4616" y="1204"/>
              <a:ext cx="58" cy="17"/>
            </a:xfrm>
            <a:custGeom>
              <a:avLst/>
              <a:gdLst>
                <a:gd name="T0" fmla="*/ 0 w 67"/>
                <a:gd name="T1" fmla="*/ 2 h 16"/>
                <a:gd name="T2" fmla="*/ 3 w 67"/>
                <a:gd name="T3" fmla="*/ 1 h 16"/>
                <a:gd name="T4" fmla="*/ 3 w 67"/>
                <a:gd name="T5" fmla="*/ 1 h 16"/>
                <a:gd name="T6" fmla="*/ 3 w 67"/>
                <a:gd name="T7" fmla="*/ 0 h 16"/>
                <a:gd name="T8" fmla="*/ 3 w 67"/>
                <a:gd name="T9" fmla="*/ 0 h 16"/>
                <a:gd name="T10" fmla="*/ 3 w 67"/>
                <a:gd name="T11" fmla="*/ 0 h 16"/>
                <a:gd name="T12" fmla="*/ 3 w 67"/>
                <a:gd name="T13" fmla="*/ 2 h 16"/>
                <a:gd name="T14" fmla="*/ 4 w 67"/>
                <a:gd name="T15" fmla="*/ 4 h 16"/>
                <a:gd name="T16" fmla="*/ 4 w 67"/>
                <a:gd name="T17" fmla="*/ 4 h 16"/>
                <a:gd name="T18" fmla="*/ 4 w 67"/>
                <a:gd name="T19" fmla="*/ 4 h 16"/>
                <a:gd name="T20" fmla="*/ 3 w 67"/>
                <a:gd name="T21" fmla="*/ 4 h 16"/>
                <a:gd name="T22" fmla="*/ 3 w 67"/>
                <a:gd name="T23" fmla="*/ 4 h 16"/>
                <a:gd name="T24" fmla="*/ 3 w 67"/>
                <a:gd name="T25" fmla="*/ 4 h 16"/>
                <a:gd name="T26" fmla="*/ 3 w 67"/>
                <a:gd name="T27" fmla="*/ 4 h 16"/>
                <a:gd name="T28" fmla="*/ 3 w 67"/>
                <a:gd name="T29" fmla="*/ 4 h 16"/>
                <a:gd name="T30" fmla="*/ 3 w 67"/>
                <a:gd name="T31" fmla="*/ 4 h 16"/>
                <a:gd name="T32" fmla="*/ 0 w 67"/>
                <a:gd name="T33" fmla="*/ 2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0" name="Freeform 401"/>
            <p:cNvSpPr>
              <a:spLocks/>
            </p:cNvSpPr>
            <p:nvPr/>
          </p:nvSpPr>
          <p:spPr bwMode="auto">
            <a:xfrm>
              <a:off x="4604" y="1216"/>
              <a:ext cx="58" cy="25"/>
            </a:xfrm>
            <a:custGeom>
              <a:avLst/>
              <a:gdLst>
                <a:gd name="T0" fmla="*/ 0 w 64"/>
                <a:gd name="T1" fmla="*/ 0 h 32"/>
                <a:gd name="T2" fmla="*/ 5 w 64"/>
                <a:gd name="T3" fmla="*/ 1 h 32"/>
                <a:gd name="T4" fmla="*/ 5 w 64"/>
                <a:gd name="T5" fmla="*/ 2 h 32"/>
                <a:gd name="T6" fmla="*/ 5 w 64"/>
                <a:gd name="T7" fmla="*/ 4 h 32"/>
                <a:gd name="T8" fmla="*/ 5 w 64"/>
                <a:gd name="T9" fmla="*/ 4 h 32"/>
                <a:gd name="T10" fmla="*/ 8 w 64"/>
                <a:gd name="T11" fmla="*/ 4 h 32"/>
                <a:gd name="T12" fmla="*/ 9 w 64"/>
                <a:gd name="T13" fmla="*/ 4 h 32"/>
                <a:gd name="T14" fmla="*/ 10 w 64"/>
                <a:gd name="T15" fmla="*/ 4 h 32"/>
                <a:gd name="T16" fmla="*/ 11 w 64"/>
                <a:gd name="T17" fmla="*/ 4 h 32"/>
                <a:gd name="T18" fmla="*/ 10 w 64"/>
                <a:gd name="T19" fmla="*/ 4 h 32"/>
                <a:gd name="T20" fmla="*/ 9 w 64"/>
                <a:gd name="T21" fmla="*/ 4 h 32"/>
                <a:gd name="T22" fmla="*/ 7 w 64"/>
                <a:gd name="T23" fmla="*/ 4 h 32"/>
                <a:gd name="T24" fmla="*/ 5 w 64"/>
                <a:gd name="T25" fmla="*/ 4 h 32"/>
                <a:gd name="T26" fmla="*/ 5 w 64"/>
                <a:gd name="T27" fmla="*/ 4 h 32"/>
                <a:gd name="T28" fmla="*/ 5 w 64"/>
                <a:gd name="T29" fmla="*/ 4 h 32"/>
                <a:gd name="T30" fmla="*/ 4 w 64"/>
                <a:gd name="T31" fmla="*/ 3 h 32"/>
                <a:gd name="T32" fmla="*/ 0 w 6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1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4 h 16"/>
                <a:gd name="T2" fmla="*/ 3 w 64"/>
                <a:gd name="T3" fmla="*/ 4 h 16"/>
                <a:gd name="T4" fmla="*/ 5 w 64"/>
                <a:gd name="T5" fmla="*/ 2 h 16"/>
                <a:gd name="T6" fmla="*/ 5 w 64"/>
                <a:gd name="T7" fmla="*/ 1 h 16"/>
                <a:gd name="T8" fmla="*/ 5 w 64"/>
                <a:gd name="T9" fmla="*/ 0 h 16"/>
                <a:gd name="T10" fmla="*/ 6 w 64"/>
                <a:gd name="T11" fmla="*/ 0 h 16"/>
                <a:gd name="T12" fmla="*/ 8 w 64"/>
                <a:gd name="T13" fmla="*/ 2 h 16"/>
                <a:gd name="T14" fmla="*/ 10 w 64"/>
                <a:gd name="T15" fmla="*/ 4 h 16"/>
                <a:gd name="T16" fmla="*/ 11 w 64"/>
                <a:gd name="T17" fmla="*/ 4 h 16"/>
                <a:gd name="T18" fmla="*/ 11 w 64"/>
                <a:gd name="T19" fmla="*/ 4 h 16"/>
                <a:gd name="T20" fmla="*/ 10 w 64"/>
                <a:gd name="T21" fmla="*/ 4 h 16"/>
                <a:gd name="T22" fmla="*/ 8 w 64"/>
                <a:gd name="T23" fmla="*/ 4 h 16"/>
                <a:gd name="T24" fmla="*/ 6 w 64"/>
                <a:gd name="T25" fmla="*/ 4 h 16"/>
                <a:gd name="T26" fmla="*/ 5 w 64"/>
                <a:gd name="T27" fmla="*/ 4 h 16"/>
                <a:gd name="T28" fmla="*/ 5 w 64"/>
                <a:gd name="T29" fmla="*/ 4 h 16"/>
                <a:gd name="T30" fmla="*/ 5 w 64"/>
                <a:gd name="T31" fmla="*/ 4 h 16"/>
                <a:gd name="T32" fmla="*/ 0 w 64"/>
                <a:gd name="T33" fmla="*/ 4 h 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2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6 h 12"/>
                <a:gd name="T2" fmla="*/ 3 w 68"/>
                <a:gd name="T3" fmla="*/ 6 h 12"/>
                <a:gd name="T4" fmla="*/ 3 w 68"/>
                <a:gd name="T5" fmla="*/ 5 h 12"/>
                <a:gd name="T6" fmla="*/ 3 w 68"/>
                <a:gd name="T7" fmla="*/ 3 h 12"/>
                <a:gd name="T8" fmla="*/ 3 w 68"/>
                <a:gd name="T9" fmla="*/ 2 h 12"/>
                <a:gd name="T10" fmla="*/ 3 w 68"/>
                <a:gd name="T11" fmla="*/ 0 h 12"/>
                <a:gd name="T12" fmla="*/ 3 w 68"/>
                <a:gd name="T13" fmla="*/ 0 h 12"/>
                <a:gd name="T14" fmla="*/ 4 w 68"/>
                <a:gd name="T15" fmla="*/ 3 h 12"/>
                <a:gd name="T16" fmla="*/ 4 w 68"/>
                <a:gd name="T17" fmla="*/ 6 h 12"/>
                <a:gd name="T18" fmla="*/ 4 w 68"/>
                <a:gd name="T19" fmla="*/ 6 h 12"/>
                <a:gd name="T20" fmla="*/ 4 w 68"/>
                <a:gd name="T21" fmla="*/ 6 h 12"/>
                <a:gd name="T22" fmla="*/ 3 w 68"/>
                <a:gd name="T23" fmla="*/ 6 h 12"/>
                <a:gd name="T24" fmla="*/ 3 w 68"/>
                <a:gd name="T25" fmla="*/ 6 h 12"/>
                <a:gd name="T26" fmla="*/ 3 w 68"/>
                <a:gd name="T27" fmla="*/ 6 h 12"/>
                <a:gd name="T28" fmla="*/ 3 w 68"/>
                <a:gd name="T29" fmla="*/ 6 h 12"/>
                <a:gd name="T30" fmla="*/ 3 w 68"/>
                <a:gd name="T31" fmla="*/ 6 h 12"/>
                <a:gd name="T32" fmla="*/ 0 w 68"/>
                <a:gd name="T33" fmla="*/ 6 h 1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3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3 h 13"/>
                <a:gd name="T2" fmla="*/ 3 w 68"/>
                <a:gd name="T3" fmla="*/ 3 h 13"/>
                <a:gd name="T4" fmla="*/ 3 w 68"/>
                <a:gd name="T5" fmla="*/ 3 h 13"/>
                <a:gd name="T6" fmla="*/ 3 w 68"/>
                <a:gd name="T7" fmla="*/ 3 h 13"/>
                <a:gd name="T8" fmla="*/ 3 w 68"/>
                <a:gd name="T9" fmla="*/ 2 h 13"/>
                <a:gd name="T10" fmla="*/ 3 w 68"/>
                <a:gd name="T11" fmla="*/ 0 h 13"/>
                <a:gd name="T12" fmla="*/ 3 w 68"/>
                <a:gd name="T13" fmla="*/ 0 h 13"/>
                <a:gd name="T14" fmla="*/ 4 w 68"/>
                <a:gd name="T15" fmla="*/ 1 h 13"/>
                <a:gd name="T16" fmla="*/ 4 w 68"/>
                <a:gd name="T17" fmla="*/ 3 h 13"/>
                <a:gd name="T18" fmla="*/ 4 w 68"/>
                <a:gd name="T19" fmla="*/ 3 h 13"/>
                <a:gd name="T20" fmla="*/ 4 w 68"/>
                <a:gd name="T21" fmla="*/ 3 h 13"/>
                <a:gd name="T22" fmla="*/ 3 w 68"/>
                <a:gd name="T23" fmla="*/ 3 h 13"/>
                <a:gd name="T24" fmla="*/ 3 w 68"/>
                <a:gd name="T25" fmla="*/ 3 h 13"/>
                <a:gd name="T26" fmla="*/ 3 w 68"/>
                <a:gd name="T27" fmla="*/ 3 h 13"/>
                <a:gd name="T28" fmla="*/ 3 w 68"/>
                <a:gd name="T29" fmla="*/ 3 h 13"/>
                <a:gd name="T30" fmla="*/ 3 w 68"/>
                <a:gd name="T31" fmla="*/ 3 h 13"/>
                <a:gd name="T32" fmla="*/ 0 w 68"/>
                <a:gd name="T33" fmla="*/ 3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4" name="Freeform 405"/>
            <p:cNvSpPr>
              <a:spLocks/>
            </p:cNvSpPr>
            <p:nvPr/>
          </p:nvSpPr>
          <p:spPr bwMode="auto">
            <a:xfrm>
              <a:off x="4646" y="1113"/>
              <a:ext cx="67" cy="14"/>
            </a:xfrm>
            <a:custGeom>
              <a:avLst/>
              <a:gdLst>
                <a:gd name="T0" fmla="*/ 0 w 77"/>
                <a:gd name="T1" fmla="*/ 2 h 17"/>
                <a:gd name="T2" fmla="*/ 4 w 77"/>
                <a:gd name="T3" fmla="*/ 2 h 17"/>
                <a:gd name="T4" fmla="*/ 4 w 77"/>
                <a:gd name="T5" fmla="*/ 2 h 17"/>
                <a:gd name="T6" fmla="*/ 4 w 77"/>
                <a:gd name="T7" fmla="*/ 2 h 17"/>
                <a:gd name="T8" fmla="*/ 6 w 77"/>
                <a:gd name="T9" fmla="*/ 2 h 17"/>
                <a:gd name="T10" fmla="*/ 8 w 77"/>
                <a:gd name="T11" fmla="*/ 0 h 17"/>
                <a:gd name="T12" fmla="*/ 9 w 77"/>
                <a:gd name="T13" fmla="*/ 0 h 17"/>
                <a:gd name="T14" fmla="*/ 10 w 77"/>
                <a:gd name="T15" fmla="*/ 2 h 17"/>
                <a:gd name="T16" fmla="*/ 10 w 77"/>
                <a:gd name="T17" fmla="*/ 2 h 17"/>
                <a:gd name="T18" fmla="*/ 10 w 77"/>
                <a:gd name="T19" fmla="*/ 2 h 17"/>
                <a:gd name="T20" fmla="*/ 9 w 77"/>
                <a:gd name="T21" fmla="*/ 2 h 17"/>
                <a:gd name="T22" fmla="*/ 8 w 77"/>
                <a:gd name="T23" fmla="*/ 2 h 17"/>
                <a:gd name="T24" fmla="*/ 5 w 77"/>
                <a:gd name="T25" fmla="*/ 2 h 17"/>
                <a:gd name="T26" fmla="*/ 4 w 77"/>
                <a:gd name="T27" fmla="*/ 2 h 17"/>
                <a:gd name="T28" fmla="*/ 4 w 77"/>
                <a:gd name="T29" fmla="*/ 2 h 17"/>
                <a:gd name="T30" fmla="*/ 4 w 77"/>
                <a:gd name="T31" fmla="*/ 2 h 17"/>
                <a:gd name="T32" fmla="*/ 0 w 77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5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4 h 24"/>
                <a:gd name="T2" fmla="*/ 3 w 84"/>
                <a:gd name="T3" fmla="*/ 4 h 24"/>
                <a:gd name="T4" fmla="*/ 3 w 84"/>
                <a:gd name="T5" fmla="*/ 4 h 24"/>
                <a:gd name="T6" fmla="*/ 3 w 84"/>
                <a:gd name="T7" fmla="*/ 4 h 24"/>
                <a:gd name="T8" fmla="*/ 3 w 84"/>
                <a:gd name="T9" fmla="*/ 4 h 24"/>
                <a:gd name="T10" fmla="*/ 4 w 84"/>
                <a:gd name="T11" fmla="*/ 2 h 24"/>
                <a:gd name="T12" fmla="*/ 5 w 84"/>
                <a:gd name="T13" fmla="*/ 0 h 24"/>
                <a:gd name="T14" fmla="*/ 6 w 84"/>
                <a:gd name="T15" fmla="*/ 0 h 24"/>
                <a:gd name="T16" fmla="*/ 6 w 84"/>
                <a:gd name="T17" fmla="*/ 4 h 24"/>
                <a:gd name="T18" fmla="*/ 6 w 84"/>
                <a:gd name="T19" fmla="*/ 4 h 24"/>
                <a:gd name="T20" fmla="*/ 5 w 84"/>
                <a:gd name="T21" fmla="*/ 4 h 24"/>
                <a:gd name="T22" fmla="*/ 3 w 84"/>
                <a:gd name="T23" fmla="*/ 4 h 24"/>
                <a:gd name="T24" fmla="*/ 3 w 84"/>
                <a:gd name="T25" fmla="*/ 4 h 24"/>
                <a:gd name="T26" fmla="*/ 3 w 84"/>
                <a:gd name="T27" fmla="*/ 4 h 24"/>
                <a:gd name="T28" fmla="*/ 3 w 84"/>
                <a:gd name="T29" fmla="*/ 4 h 24"/>
                <a:gd name="T30" fmla="*/ 3 w 84"/>
                <a:gd name="T31" fmla="*/ 4 h 24"/>
                <a:gd name="T32" fmla="*/ 0 w 84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6" name="Freeform 407"/>
            <p:cNvSpPr>
              <a:spLocks/>
            </p:cNvSpPr>
            <p:nvPr/>
          </p:nvSpPr>
          <p:spPr bwMode="auto">
            <a:xfrm>
              <a:off x="4653" y="1055"/>
              <a:ext cx="80" cy="30"/>
            </a:xfrm>
            <a:custGeom>
              <a:avLst/>
              <a:gdLst>
                <a:gd name="T0" fmla="*/ 0 w 92"/>
                <a:gd name="T1" fmla="*/ 5 h 33"/>
                <a:gd name="T2" fmla="*/ 4 w 92"/>
                <a:gd name="T3" fmla="*/ 5 h 33"/>
                <a:gd name="T4" fmla="*/ 4 w 92"/>
                <a:gd name="T5" fmla="*/ 5 h 33"/>
                <a:gd name="T6" fmla="*/ 4 w 92"/>
                <a:gd name="T7" fmla="*/ 5 h 33"/>
                <a:gd name="T8" fmla="*/ 4 w 92"/>
                <a:gd name="T9" fmla="*/ 5 h 33"/>
                <a:gd name="T10" fmla="*/ 6 w 92"/>
                <a:gd name="T11" fmla="*/ 1 h 33"/>
                <a:gd name="T12" fmla="*/ 8 w 92"/>
                <a:gd name="T13" fmla="*/ 0 h 33"/>
                <a:gd name="T14" fmla="*/ 8 w 92"/>
                <a:gd name="T15" fmla="*/ 2 h 33"/>
                <a:gd name="T16" fmla="*/ 9 w 92"/>
                <a:gd name="T17" fmla="*/ 5 h 33"/>
                <a:gd name="T18" fmla="*/ 9 w 92"/>
                <a:gd name="T19" fmla="*/ 5 h 33"/>
                <a:gd name="T20" fmla="*/ 8 w 92"/>
                <a:gd name="T21" fmla="*/ 5 h 33"/>
                <a:gd name="T22" fmla="*/ 7 w 92"/>
                <a:gd name="T23" fmla="*/ 5 h 33"/>
                <a:gd name="T24" fmla="*/ 5 w 92"/>
                <a:gd name="T25" fmla="*/ 5 h 33"/>
                <a:gd name="T26" fmla="*/ 4 w 92"/>
                <a:gd name="T27" fmla="*/ 5 h 33"/>
                <a:gd name="T28" fmla="*/ 4 w 92"/>
                <a:gd name="T29" fmla="*/ 5 h 33"/>
                <a:gd name="T30" fmla="*/ 4 w 92"/>
                <a:gd name="T31" fmla="*/ 5 h 33"/>
                <a:gd name="T32" fmla="*/ 0 w 9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7" name="Freeform 408"/>
            <p:cNvSpPr>
              <a:spLocks/>
            </p:cNvSpPr>
            <p:nvPr/>
          </p:nvSpPr>
          <p:spPr bwMode="auto">
            <a:xfrm>
              <a:off x="4653" y="1007"/>
              <a:ext cx="73" cy="46"/>
            </a:xfrm>
            <a:custGeom>
              <a:avLst/>
              <a:gdLst>
                <a:gd name="T0" fmla="*/ 0 w 85"/>
                <a:gd name="T1" fmla="*/ 3 h 55"/>
                <a:gd name="T2" fmla="*/ 3 w 85"/>
                <a:gd name="T3" fmla="*/ 3 h 55"/>
                <a:gd name="T4" fmla="*/ 3 w 85"/>
                <a:gd name="T5" fmla="*/ 3 h 55"/>
                <a:gd name="T6" fmla="*/ 3 w 85"/>
                <a:gd name="T7" fmla="*/ 3 h 55"/>
                <a:gd name="T8" fmla="*/ 3 w 85"/>
                <a:gd name="T9" fmla="*/ 3 h 55"/>
                <a:gd name="T10" fmla="*/ 4 w 85"/>
                <a:gd name="T11" fmla="*/ 3 h 55"/>
                <a:gd name="T12" fmla="*/ 5 w 85"/>
                <a:gd name="T13" fmla="*/ 3 h 55"/>
                <a:gd name="T14" fmla="*/ 6 w 85"/>
                <a:gd name="T15" fmla="*/ 0 h 55"/>
                <a:gd name="T16" fmla="*/ 6 w 85"/>
                <a:gd name="T17" fmla="*/ 3 h 55"/>
                <a:gd name="T18" fmla="*/ 6 w 85"/>
                <a:gd name="T19" fmla="*/ 3 h 55"/>
                <a:gd name="T20" fmla="*/ 6 w 85"/>
                <a:gd name="T21" fmla="*/ 3 h 55"/>
                <a:gd name="T22" fmla="*/ 5 w 85"/>
                <a:gd name="T23" fmla="*/ 3 h 55"/>
                <a:gd name="T24" fmla="*/ 3 w 85"/>
                <a:gd name="T25" fmla="*/ 3 h 55"/>
                <a:gd name="T26" fmla="*/ 3 w 85"/>
                <a:gd name="T27" fmla="*/ 3 h 55"/>
                <a:gd name="T28" fmla="*/ 3 w 85"/>
                <a:gd name="T29" fmla="*/ 3 h 55"/>
                <a:gd name="T30" fmla="*/ 3 w 85"/>
                <a:gd name="T31" fmla="*/ 3 h 55"/>
                <a:gd name="T32" fmla="*/ 0 w 85"/>
                <a:gd name="T33" fmla="*/ 3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8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5 h 69"/>
                <a:gd name="T2" fmla="*/ 4 w 72"/>
                <a:gd name="T3" fmla="*/ 4 h 69"/>
                <a:gd name="T4" fmla="*/ 4 w 72"/>
                <a:gd name="T5" fmla="*/ 3 h 69"/>
                <a:gd name="T6" fmla="*/ 4 w 72"/>
                <a:gd name="T7" fmla="*/ 3 h 69"/>
                <a:gd name="T8" fmla="*/ 4 w 72"/>
                <a:gd name="T9" fmla="*/ 3 h 69"/>
                <a:gd name="T10" fmla="*/ 4 w 72"/>
                <a:gd name="T11" fmla="*/ 3 h 69"/>
                <a:gd name="T12" fmla="*/ 5 w 72"/>
                <a:gd name="T13" fmla="*/ 3 h 69"/>
                <a:gd name="T14" fmla="*/ 6 w 72"/>
                <a:gd name="T15" fmla="*/ 0 h 69"/>
                <a:gd name="T16" fmla="*/ 6 w 72"/>
                <a:gd name="T17" fmla="*/ 1 h 69"/>
                <a:gd name="T18" fmla="*/ 6 w 72"/>
                <a:gd name="T19" fmla="*/ 3 h 69"/>
                <a:gd name="T20" fmla="*/ 6 w 72"/>
                <a:gd name="T21" fmla="*/ 3 h 69"/>
                <a:gd name="T22" fmla="*/ 4 w 72"/>
                <a:gd name="T23" fmla="*/ 3 h 69"/>
                <a:gd name="T24" fmla="*/ 4 w 72"/>
                <a:gd name="T25" fmla="*/ 3 h 69"/>
                <a:gd name="T26" fmla="*/ 4 w 72"/>
                <a:gd name="T27" fmla="*/ 3 h 69"/>
                <a:gd name="T28" fmla="*/ 4 w 72"/>
                <a:gd name="T29" fmla="*/ 4 h 69"/>
                <a:gd name="T30" fmla="*/ 4 w 72"/>
                <a:gd name="T31" fmla="*/ 4 h 69"/>
                <a:gd name="T32" fmla="*/ 0 w 72"/>
                <a:gd name="T33" fmla="*/ 5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399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3 w 67"/>
                <a:gd name="T1" fmla="*/ 4 h 62"/>
                <a:gd name="T2" fmla="*/ 3 w 67"/>
                <a:gd name="T3" fmla="*/ 4 h 62"/>
                <a:gd name="T4" fmla="*/ 3 w 67"/>
                <a:gd name="T5" fmla="*/ 4 h 62"/>
                <a:gd name="T6" fmla="*/ 3 w 67"/>
                <a:gd name="T7" fmla="*/ 4 h 62"/>
                <a:gd name="T8" fmla="*/ 3 w 67"/>
                <a:gd name="T9" fmla="*/ 4 h 62"/>
                <a:gd name="T10" fmla="*/ 3 w 67"/>
                <a:gd name="T11" fmla="*/ 4 h 62"/>
                <a:gd name="T12" fmla="*/ 3 w 67"/>
                <a:gd name="T13" fmla="*/ 4 h 62"/>
                <a:gd name="T14" fmla="*/ 3 w 67"/>
                <a:gd name="T15" fmla="*/ 6 h 62"/>
                <a:gd name="T16" fmla="*/ 0 w 67"/>
                <a:gd name="T17" fmla="*/ 7 h 62"/>
                <a:gd name="T18" fmla="*/ 3 w 67"/>
                <a:gd name="T19" fmla="*/ 5 h 62"/>
                <a:gd name="T20" fmla="*/ 3 w 67"/>
                <a:gd name="T21" fmla="*/ 4 h 62"/>
                <a:gd name="T22" fmla="*/ 3 w 67"/>
                <a:gd name="T23" fmla="*/ 4 h 62"/>
                <a:gd name="T24" fmla="*/ 3 w 67"/>
                <a:gd name="T25" fmla="*/ 4 h 62"/>
                <a:gd name="T26" fmla="*/ 3 w 67"/>
                <a:gd name="T27" fmla="*/ 4 h 62"/>
                <a:gd name="T28" fmla="*/ 3 w 67"/>
                <a:gd name="T29" fmla="*/ 1 h 62"/>
                <a:gd name="T30" fmla="*/ 3 w 67"/>
                <a:gd name="T31" fmla="*/ 0 h 62"/>
                <a:gd name="T32" fmla="*/ 3 w 67"/>
                <a:gd name="T33" fmla="*/ 4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0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4 w 79"/>
                <a:gd name="T1" fmla="*/ 24 h 311"/>
                <a:gd name="T2" fmla="*/ 4 w 79"/>
                <a:gd name="T3" fmla="*/ 24 h 311"/>
                <a:gd name="T4" fmla="*/ 2 w 79"/>
                <a:gd name="T5" fmla="*/ 24 h 311"/>
                <a:gd name="T6" fmla="*/ 1 w 79"/>
                <a:gd name="T7" fmla="*/ 24 h 311"/>
                <a:gd name="T8" fmla="*/ 0 w 79"/>
                <a:gd name="T9" fmla="*/ 24 h 311"/>
                <a:gd name="T10" fmla="*/ 4 w 79"/>
                <a:gd name="T11" fmla="*/ 21 h 311"/>
                <a:gd name="T12" fmla="*/ 5 w 79"/>
                <a:gd name="T13" fmla="*/ 17 h 311"/>
                <a:gd name="T14" fmla="*/ 7 w 79"/>
                <a:gd name="T15" fmla="*/ 14 h 311"/>
                <a:gd name="T16" fmla="*/ 7 w 79"/>
                <a:gd name="T17" fmla="*/ 10 h 311"/>
                <a:gd name="T18" fmla="*/ 7 w 79"/>
                <a:gd name="T19" fmla="*/ 8 h 311"/>
                <a:gd name="T20" fmla="*/ 6 w 79"/>
                <a:gd name="T21" fmla="*/ 4 h 311"/>
                <a:gd name="T22" fmla="*/ 5 w 79"/>
                <a:gd name="T23" fmla="*/ 3 h 311"/>
                <a:gd name="T24" fmla="*/ 4 w 79"/>
                <a:gd name="T25" fmla="*/ 0 h 311"/>
                <a:gd name="T26" fmla="*/ 7 w 79"/>
                <a:gd name="T27" fmla="*/ 3 h 311"/>
                <a:gd name="T28" fmla="*/ 8 w 79"/>
                <a:gd name="T29" fmla="*/ 3 h 311"/>
                <a:gd name="T30" fmla="*/ 9 w 79"/>
                <a:gd name="T31" fmla="*/ 8 h 311"/>
                <a:gd name="T32" fmla="*/ 9 w 79"/>
                <a:gd name="T33" fmla="*/ 11 h 311"/>
                <a:gd name="T34" fmla="*/ 8 w 79"/>
                <a:gd name="T35" fmla="*/ 15 h 311"/>
                <a:gd name="T36" fmla="*/ 6 w 79"/>
                <a:gd name="T37" fmla="*/ 19 h 311"/>
                <a:gd name="T38" fmla="*/ 4 w 79"/>
                <a:gd name="T39" fmla="*/ 22 h 311"/>
                <a:gd name="T40" fmla="*/ 4 w 79"/>
                <a:gd name="T41" fmla="*/ 24 h 3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1" name="Freeform 412"/>
            <p:cNvSpPr>
              <a:spLocks/>
            </p:cNvSpPr>
            <p:nvPr/>
          </p:nvSpPr>
          <p:spPr bwMode="auto">
            <a:xfrm>
              <a:off x="4531" y="667"/>
              <a:ext cx="58" cy="35"/>
            </a:xfrm>
            <a:custGeom>
              <a:avLst/>
              <a:gdLst>
                <a:gd name="T0" fmla="*/ 3 w 67"/>
                <a:gd name="T1" fmla="*/ 3 h 41"/>
                <a:gd name="T2" fmla="*/ 3 w 67"/>
                <a:gd name="T3" fmla="*/ 3 h 41"/>
                <a:gd name="T4" fmla="*/ 3 w 67"/>
                <a:gd name="T5" fmla="*/ 3 h 41"/>
                <a:gd name="T6" fmla="*/ 3 w 67"/>
                <a:gd name="T7" fmla="*/ 3 h 41"/>
                <a:gd name="T8" fmla="*/ 3 w 67"/>
                <a:gd name="T9" fmla="*/ 3 h 41"/>
                <a:gd name="T10" fmla="*/ 3 w 67"/>
                <a:gd name="T11" fmla="*/ 3 h 41"/>
                <a:gd name="T12" fmla="*/ 3 w 67"/>
                <a:gd name="T13" fmla="*/ 2 h 41"/>
                <a:gd name="T14" fmla="*/ 3 w 67"/>
                <a:gd name="T15" fmla="*/ 0 h 41"/>
                <a:gd name="T16" fmla="*/ 0 w 67"/>
                <a:gd name="T17" fmla="*/ 3 h 41"/>
                <a:gd name="T18" fmla="*/ 1 w 67"/>
                <a:gd name="T19" fmla="*/ 3 h 41"/>
                <a:gd name="T20" fmla="*/ 3 w 67"/>
                <a:gd name="T21" fmla="*/ 3 h 41"/>
                <a:gd name="T22" fmla="*/ 3 w 67"/>
                <a:gd name="T23" fmla="*/ 3 h 41"/>
                <a:gd name="T24" fmla="*/ 3 w 67"/>
                <a:gd name="T25" fmla="*/ 3 h 41"/>
                <a:gd name="T26" fmla="*/ 3 w 67"/>
                <a:gd name="T27" fmla="*/ 3 h 41"/>
                <a:gd name="T28" fmla="*/ 3 w 67"/>
                <a:gd name="T29" fmla="*/ 3 h 41"/>
                <a:gd name="T30" fmla="*/ 3 w 67"/>
                <a:gd name="T31" fmla="*/ 3 h 41"/>
                <a:gd name="T32" fmla="*/ 3 w 67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2" name="Freeform 413"/>
            <p:cNvSpPr>
              <a:spLocks/>
            </p:cNvSpPr>
            <p:nvPr/>
          </p:nvSpPr>
          <p:spPr bwMode="auto">
            <a:xfrm>
              <a:off x="4530" y="686"/>
              <a:ext cx="66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4 w 74"/>
                <a:gd name="T5" fmla="*/ 1 h 46"/>
                <a:gd name="T6" fmla="*/ 4 w 74"/>
                <a:gd name="T7" fmla="*/ 4 h 46"/>
                <a:gd name="T8" fmla="*/ 4 w 74"/>
                <a:gd name="T9" fmla="*/ 4 h 46"/>
                <a:gd name="T10" fmla="*/ 4 w 74"/>
                <a:gd name="T11" fmla="*/ 4 h 46"/>
                <a:gd name="T12" fmla="*/ 4 w 74"/>
                <a:gd name="T13" fmla="*/ 4 h 46"/>
                <a:gd name="T14" fmla="*/ 6 w 74"/>
                <a:gd name="T15" fmla="*/ 4 h 46"/>
                <a:gd name="T16" fmla="*/ 7 w 74"/>
                <a:gd name="T17" fmla="*/ 5 h 46"/>
                <a:gd name="T18" fmla="*/ 6 w 74"/>
                <a:gd name="T19" fmla="*/ 4 h 46"/>
                <a:gd name="T20" fmla="*/ 4 w 74"/>
                <a:gd name="T21" fmla="*/ 4 h 46"/>
                <a:gd name="T22" fmla="*/ 4 w 74"/>
                <a:gd name="T23" fmla="*/ 4 h 46"/>
                <a:gd name="T24" fmla="*/ 4 w 74"/>
                <a:gd name="T25" fmla="*/ 4 h 46"/>
                <a:gd name="T26" fmla="*/ 4 w 74"/>
                <a:gd name="T27" fmla="*/ 4 h 46"/>
                <a:gd name="T28" fmla="*/ 4 w 74"/>
                <a:gd name="T29" fmla="*/ 4 h 46"/>
                <a:gd name="T30" fmla="*/ 1 w 74"/>
                <a:gd name="T31" fmla="*/ 4 h 46"/>
                <a:gd name="T32" fmla="*/ 0 w 74"/>
                <a:gd name="T33" fmla="*/ 1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3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4 w 96"/>
                <a:gd name="T3" fmla="*/ 0 h 64"/>
                <a:gd name="T4" fmla="*/ 4 w 96"/>
                <a:gd name="T5" fmla="*/ 3 h 64"/>
                <a:gd name="T6" fmla="*/ 4 w 96"/>
                <a:gd name="T7" fmla="*/ 3 h 64"/>
                <a:gd name="T8" fmla="*/ 4 w 96"/>
                <a:gd name="T9" fmla="*/ 3 h 64"/>
                <a:gd name="T10" fmla="*/ 5 w 96"/>
                <a:gd name="T11" fmla="*/ 3 h 64"/>
                <a:gd name="T12" fmla="*/ 7 w 96"/>
                <a:gd name="T13" fmla="*/ 3 h 64"/>
                <a:gd name="T14" fmla="*/ 8 w 96"/>
                <a:gd name="T15" fmla="*/ 3 h 64"/>
                <a:gd name="T16" fmla="*/ 9 w 96"/>
                <a:gd name="T17" fmla="*/ 3 h 64"/>
                <a:gd name="T18" fmla="*/ 8 w 96"/>
                <a:gd name="T19" fmla="*/ 3 h 64"/>
                <a:gd name="T20" fmla="*/ 7 w 96"/>
                <a:gd name="T21" fmla="*/ 3 h 64"/>
                <a:gd name="T22" fmla="*/ 5 w 96"/>
                <a:gd name="T23" fmla="*/ 3 h 64"/>
                <a:gd name="T24" fmla="*/ 4 w 96"/>
                <a:gd name="T25" fmla="*/ 3 h 64"/>
                <a:gd name="T26" fmla="*/ 4 w 96"/>
                <a:gd name="T27" fmla="*/ 3 h 64"/>
                <a:gd name="T28" fmla="*/ 4 w 96"/>
                <a:gd name="T29" fmla="*/ 3 h 64"/>
                <a:gd name="T30" fmla="*/ 2 w 96"/>
                <a:gd name="T31" fmla="*/ 3 h 64"/>
                <a:gd name="T32" fmla="*/ 0 w 96"/>
                <a:gd name="T33" fmla="*/ 1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4" name="Freeform 415"/>
            <p:cNvSpPr>
              <a:spLocks/>
            </p:cNvSpPr>
            <p:nvPr/>
          </p:nvSpPr>
          <p:spPr bwMode="auto">
            <a:xfrm>
              <a:off x="4502" y="772"/>
              <a:ext cx="92" cy="58"/>
            </a:xfrm>
            <a:custGeom>
              <a:avLst/>
              <a:gdLst>
                <a:gd name="T0" fmla="*/ 0 w 105"/>
                <a:gd name="T1" fmla="*/ 1 h 68"/>
                <a:gd name="T2" fmla="*/ 4 w 105"/>
                <a:gd name="T3" fmla="*/ 0 h 68"/>
                <a:gd name="T4" fmla="*/ 4 w 105"/>
                <a:gd name="T5" fmla="*/ 4 h 68"/>
                <a:gd name="T6" fmla="*/ 4 w 105"/>
                <a:gd name="T7" fmla="*/ 4 h 68"/>
                <a:gd name="T8" fmla="*/ 4 w 105"/>
                <a:gd name="T9" fmla="*/ 4 h 68"/>
                <a:gd name="T10" fmla="*/ 6 w 105"/>
                <a:gd name="T11" fmla="*/ 4 h 68"/>
                <a:gd name="T12" fmla="*/ 8 w 105"/>
                <a:gd name="T13" fmla="*/ 4 h 68"/>
                <a:gd name="T14" fmla="*/ 9 w 105"/>
                <a:gd name="T15" fmla="*/ 5 h 68"/>
                <a:gd name="T16" fmla="*/ 9 w 105"/>
                <a:gd name="T17" fmla="*/ 6 h 68"/>
                <a:gd name="T18" fmla="*/ 9 w 105"/>
                <a:gd name="T19" fmla="*/ 6 h 68"/>
                <a:gd name="T20" fmla="*/ 7 w 105"/>
                <a:gd name="T21" fmla="*/ 5 h 68"/>
                <a:gd name="T22" fmla="*/ 6 w 105"/>
                <a:gd name="T23" fmla="*/ 4 h 68"/>
                <a:gd name="T24" fmla="*/ 4 w 105"/>
                <a:gd name="T25" fmla="*/ 4 h 68"/>
                <a:gd name="T26" fmla="*/ 4 w 105"/>
                <a:gd name="T27" fmla="*/ 4 h 68"/>
                <a:gd name="T28" fmla="*/ 4 w 105"/>
                <a:gd name="T29" fmla="*/ 4 h 68"/>
                <a:gd name="T30" fmla="*/ 4 w 105"/>
                <a:gd name="T31" fmla="*/ 4 h 68"/>
                <a:gd name="T32" fmla="*/ 0 w 105"/>
                <a:gd name="T33" fmla="*/ 1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5" name="Freeform 416"/>
            <p:cNvSpPr>
              <a:spLocks/>
            </p:cNvSpPr>
            <p:nvPr/>
          </p:nvSpPr>
          <p:spPr bwMode="auto">
            <a:xfrm>
              <a:off x="4509" y="800"/>
              <a:ext cx="73" cy="65"/>
            </a:xfrm>
            <a:custGeom>
              <a:avLst/>
              <a:gdLst>
                <a:gd name="T0" fmla="*/ 0 w 85"/>
                <a:gd name="T1" fmla="*/ 0 h 72"/>
                <a:gd name="T2" fmla="*/ 4 w 85"/>
                <a:gd name="T3" fmla="*/ 0 h 72"/>
                <a:gd name="T4" fmla="*/ 4 w 85"/>
                <a:gd name="T5" fmla="*/ 5 h 72"/>
                <a:gd name="T6" fmla="*/ 4 w 85"/>
                <a:gd name="T7" fmla="*/ 5 h 72"/>
                <a:gd name="T8" fmla="*/ 4 w 85"/>
                <a:gd name="T9" fmla="*/ 5 h 72"/>
                <a:gd name="T10" fmla="*/ 7 w 85"/>
                <a:gd name="T11" fmla="*/ 5 h 72"/>
                <a:gd name="T12" fmla="*/ 9 w 85"/>
                <a:gd name="T13" fmla="*/ 8 h 72"/>
                <a:gd name="T14" fmla="*/ 10 w 85"/>
                <a:gd name="T15" fmla="*/ 10 h 72"/>
                <a:gd name="T16" fmla="*/ 11 w 85"/>
                <a:gd name="T17" fmla="*/ 11 h 72"/>
                <a:gd name="T18" fmla="*/ 10 w 85"/>
                <a:gd name="T19" fmla="*/ 10 h 72"/>
                <a:gd name="T20" fmla="*/ 8 w 85"/>
                <a:gd name="T21" fmla="*/ 9 h 72"/>
                <a:gd name="T22" fmla="*/ 6 w 85"/>
                <a:gd name="T23" fmla="*/ 7 h 72"/>
                <a:gd name="T24" fmla="*/ 4 w 85"/>
                <a:gd name="T25" fmla="*/ 5 h 72"/>
                <a:gd name="T26" fmla="*/ 4 w 85"/>
                <a:gd name="T27" fmla="*/ 5 h 72"/>
                <a:gd name="T28" fmla="*/ 4 w 85"/>
                <a:gd name="T29" fmla="*/ 5 h 72"/>
                <a:gd name="T30" fmla="*/ 1 w 85"/>
                <a:gd name="T31" fmla="*/ 5 h 72"/>
                <a:gd name="T32" fmla="*/ 0 w 85"/>
                <a:gd name="T33" fmla="*/ 0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6" name="Freeform 417"/>
            <p:cNvSpPr>
              <a:spLocks/>
            </p:cNvSpPr>
            <p:nvPr/>
          </p:nvSpPr>
          <p:spPr bwMode="auto">
            <a:xfrm>
              <a:off x="4511" y="835"/>
              <a:ext cx="65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4 w 70"/>
                <a:gd name="T5" fmla="*/ 2 h 62"/>
                <a:gd name="T6" fmla="*/ 4 w 70"/>
                <a:gd name="T7" fmla="*/ 4 h 62"/>
                <a:gd name="T8" fmla="*/ 4 w 70"/>
                <a:gd name="T9" fmla="*/ 4 h 62"/>
                <a:gd name="T10" fmla="*/ 4 w 70"/>
                <a:gd name="T11" fmla="*/ 4 h 62"/>
                <a:gd name="T12" fmla="*/ 6 w 70"/>
                <a:gd name="T13" fmla="*/ 4 h 62"/>
                <a:gd name="T14" fmla="*/ 7 w 70"/>
                <a:gd name="T15" fmla="*/ 5 h 62"/>
                <a:gd name="T16" fmla="*/ 8 w 70"/>
                <a:gd name="T17" fmla="*/ 7 h 62"/>
                <a:gd name="T18" fmla="*/ 7 w 70"/>
                <a:gd name="T19" fmla="*/ 6 h 62"/>
                <a:gd name="T20" fmla="*/ 5 w 70"/>
                <a:gd name="T21" fmla="*/ 4 h 62"/>
                <a:gd name="T22" fmla="*/ 4 w 70"/>
                <a:gd name="T23" fmla="*/ 4 h 62"/>
                <a:gd name="T24" fmla="*/ 4 w 70"/>
                <a:gd name="T25" fmla="*/ 4 h 62"/>
                <a:gd name="T26" fmla="*/ 4 w 70"/>
                <a:gd name="T27" fmla="*/ 4 h 62"/>
                <a:gd name="T28" fmla="*/ 4 w 70"/>
                <a:gd name="T29" fmla="*/ 4 h 62"/>
                <a:gd name="T30" fmla="*/ 1 w 70"/>
                <a:gd name="T31" fmla="*/ 4 h 62"/>
                <a:gd name="T32" fmla="*/ 0 w 70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7" name="Freeform 418"/>
            <p:cNvSpPr>
              <a:spLocks/>
            </p:cNvSpPr>
            <p:nvPr/>
          </p:nvSpPr>
          <p:spPr bwMode="auto">
            <a:xfrm>
              <a:off x="4511" y="869"/>
              <a:ext cx="45" cy="42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4 w 49"/>
                <a:gd name="T5" fmla="*/ 3 h 53"/>
                <a:gd name="T6" fmla="*/ 4 w 49"/>
                <a:gd name="T7" fmla="*/ 3 h 53"/>
                <a:gd name="T8" fmla="*/ 4 w 49"/>
                <a:gd name="T9" fmla="*/ 3 h 53"/>
                <a:gd name="T10" fmla="*/ 4 w 49"/>
                <a:gd name="T11" fmla="*/ 3 h 53"/>
                <a:gd name="T12" fmla="*/ 5 w 49"/>
                <a:gd name="T13" fmla="*/ 3 h 53"/>
                <a:gd name="T14" fmla="*/ 6 w 49"/>
                <a:gd name="T15" fmla="*/ 3 h 53"/>
                <a:gd name="T16" fmla="*/ 6 w 49"/>
                <a:gd name="T17" fmla="*/ 3 h 53"/>
                <a:gd name="T18" fmla="*/ 5 w 49"/>
                <a:gd name="T19" fmla="*/ 3 h 53"/>
                <a:gd name="T20" fmla="*/ 4 w 49"/>
                <a:gd name="T21" fmla="*/ 3 h 53"/>
                <a:gd name="T22" fmla="*/ 4 w 49"/>
                <a:gd name="T23" fmla="*/ 3 h 53"/>
                <a:gd name="T24" fmla="*/ 4 w 49"/>
                <a:gd name="T25" fmla="*/ 3 h 53"/>
                <a:gd name="T26" fmla="*/ 4 w 49"/>
                <a:gd name="T27" fmla="*/ 3 h 53"/>
                <a:gd name="T28" fmla="*/ 4 w 49"/>
                <a:gd name="T29" fmla="*/ 3 h 53"/>
                <a:gd name="T30" fmla="*/ 1 w 49"/>
                <a:gd name="T31" fmla="*/ 3 h 53"/>
                <a:gd name="T32" fmla="*/ 0 w 4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8" name="Freeform 419"/>
            <p:cNvSpPr>
              <a:spLocks/>
            </p:cNvSpPr>
            <p:nvPr/>
          </p:nvSpPr>
          <p:spPr bwMode="auto">
            <a:xfrm>
              <a:off x="4515" y="899"/>
              <a:ext cx="27" cy="31"/>
            </a:xfrm>
            <a:custGeom>
              <a:avLst/>
              <a:gdLst>
                <a:gd name="T0" fmla="*/ 2 w 35"/>
                <a:gd name="T1" fmla="*/ 0 h 36"/>
                <a:gd name="T2" fmla="*/ 3 w 35"/>
                <a:gd name="T3" fmla="*/ 0 h 36"/>
                <a:gd name="T4" fmla="*/ 3 w 35"/>
                <a:gd name="T5" fmla="*/ 3 h 36"/>
                <a:gd name="T6" fmla="*/ 3 w 35"/>
                <a:gd name="T7" fmla="*/ 3 h 36"/>
                <a:gd name="T8" fmla="*/ 3 w 35"/>
                <a:gd name="T9" fmla="*/ 3 h 36"/>
                <a:gd name="T10" fmla="*/ 3 w 35"/>
                <a:gd name="T11" fmla="*/ 3 h 36"/>
                <a:gd name="T12" fmla="*/ 3 w 35"/>
                <a:gd name="T13" fmla="*/ 3 h 36"/>
                <a:gd name="T14" fmla="*/ 3 w 35"/>
                <a:gd name="T15" fmla="*/ 3 h 36"/>
                <a:gd name="T16" fmla="*/ 3 w 35"/>
                <a:gd name="T17" fmla="*/ 3 h 36"/>
                <a:gd name="T18" fmla="*/ 3 w 35"/>
                <a:gd name="T19" fmla="*/ 3 h 36"/>
                <a:gd name="T20" fmla="*/ 3 w 35"/>
                <a:gd name="T21" fmla="*/ 3 h 36"/>
                <a:gd name="T22" fmla="*/ 3 w 35"/>
                <a:gd name="T23" fmla="*/ 3 h 36"/>
                <a:gd name="T24" fmla="*/ 3 w 35"/>
                <a:gd name="T25" fmla="*/ 3 h 36"/>
                <a:gd name="T26" fmla="*/ 3 w 35"/>
                <a:gd name="T27" fmla="*/ 3 h 36"/>
                <a:gd name="T28" fmla="*/ 2 w 35"/>
                <a:gd name="T29" fmla="*/ 3 h 36"/>
                <a:gd name="T30" fmla="*/ 0 w 35"/>
                <a:gd name="T31" fmla="*/ 3 h 36"/>
                <a:gd name="T32" fmla="*/ 2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09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3 w 43"/>
                <a:gd name="T1" fmla="*/ 4 h 40"/>
                <a:gd name="T2" fmla="*/ 3 w 43"/>
                <a:gd name="T3" fmla="*/ 4 h 40"/>
                <a:gd name="T4" fmla="*/ 3 w 43"/>
                <a:gd name="T5" fmla="*/ 4 h 40"/>
                <a:gd name="T6" fmla="*/ 3 w 43"/>
                <a:gd name="T7" fmla="*/ 4 h 40"/>
                <a:gd name="T8" fmla="*/ 3 w 43"/>
                <a:gd name="T9" fmla="*/ 4 h 40"/>
                <a:gd name="T10" fmla="*/ 3 w 43"/>
                <a:gd name="T11" fmla="*/ 4 h 40"/>
                <a:gd name="T12" fmla="*/ 2 w 43"/>
                <a:gd name="T13" fmla="*/ 4 h 40"/>
                <a:gd name="T14" fmla="*/ 0 w 43"/>
                <a:gd name="T15" fmla="*/ 4 h 40"/>
                <a:gd name="T16" fmla="*/ 1 w 43"/>
                <a:gd name="T17" fmla="*/ 1 h 40"/>
                <a:gd name="T18" fmla="*/ 3 w 43"/>
                <a:gd name="T19" fmla="*/ 0 h 40"/>
                <a:gd name="T20" fmla="*/ 3 w 43"/>
                <a:gd name="T21" fmla="*/ 2 h 40"/>
                <a:gd name="T22" fmla="*/ 3 w 43"/>
                <a:gd name="T23" fmla="*/ 4 h 40"/>
                <a:gd name="T24" fmla="*/ 3 w 43"/>
                <a:gd name="T25" fmla="*/ 4 h 40"/>
                <a:gd name="T26" fmla="*/ 3 w 43"/>
                <a:gd name="T27" fmla="*/ 4 h 40"/>
                <a:gd name="T28" fmla="*/ 3 w 43"/>
                <a:gd name="T29" fmla="*/ 4 h 40"/>
                <a:gd name="T30" fmla="*/ 3 w 43"/>
                <a:gd name="T31" fmla="*/ 4 h 40"/>
                <a:gd name="T32" fmla="*/ 3 w 43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0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3 h 46"/>
                <a:gd name="T2" fmla="*/ 3 w 22"/>
                <a:gd name="T3" fmla="*/ 3 h 46"/>
                <a:gd name="T4" fmla="*/ 3 w 22"/>
                <a:gd name="T5" fmla="*/ 3 h 46"/>
                <a:gd name="T6" fmla="*/ 3 w 22"/>
                <a:gd name="T7" fmla="*/ 3 h 46"/>
                <a:gd name="T8" fmla="*/ 3 w 22"/>
                <a:gd name="T9" fmla="*/ 0 h 46"/>
                <a:gd name="T10" fmla="*/ 3 w 22"/>
                <a:gd name="T11" fmla="*/ 2 h 46"/>
                <a:gd name="T12" fmla="*/ 3 w 22"/>
                <a:gd name="T13" fmla="*/ 3 h 46"/>
                <a:gd name="T14" fmla="*/ 3 w 22"/>
                <a:gd name="T15" fmla="*/ 3 h 46"/>
                <a:gd name="T16" fmla="*/ 0 w 22"/>
                <a:gd name="T17" fmla="*/ 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1" name="Freeform 422"/>
            <p:cNvSpPr>
              <a:spLocks/>
            </p:cNvSpPr>
            <p:nvPr/>
          </p:nvSpPr>
          <p:spPr bwMode="auto">
            <a:xfrm>
              <a:off x="4566" y="627"/>
              <a:ext cx="9" cy="47"/>
            </a:xfrm>
            <a:custGeom>
              <a:avLst/>
              <a:gdLst>
                <a:gd name="T0" fmla="*/ 3 w 12"/>
                <a:gd name="T1" fmla="*/ 5 h 53"/>
                <a:gd name="T2" fmla="*/ 3 w 12"/>
                <a:gd name="T3" fmla="*/ 4 h 53"/>
                <a:gd name="T4" fmla="*/ 3 w 12"/>
                <a:gd name="T5" fmla="*/ 4 h 53"/>
                <a:gd name="T6" fmla="*/ 3 w 12"/>
                <a:gd name="T7" fmla="*/ 4 h 53"/>
                <a:gd name="T8" fmla="*/ 3 w 12"/>
                <a:gd name="T9" fmla="*/ 0 h 53"/>
                <a:gd name="T10" fmla="*/ 0 w 12"/>
                <a:gd name="T11" fmla="*/ 4 h 53"/>
                <a:gd name="T12" fmla="*/ 3 w 12"/>
                <a:gd name="T13" fmla="*/ 4 h 53"/>
                <a:gd name="T14" fmla="*/ 3 w 12"/>
                <a:gd name="T15" fmla="*/ 4 h 53"/>
                <a:gd name="T16" fmla="*/ 3 w 12"/>
                <a:gd name="T17" fmla="*/ 5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2" name="Freeform 423"/>
            <p:cNvSpPr>
              <a:spLocks/>
            </p:cNvSpPr>
            <p:nvPr/>
          </p:nvSpPr>
          <p:spPr bwMode="auto">
            <a:xfrm>
              <a:off x="4585" y="655"/>
              <a:ext cx="37" cy="39"/>
            </a:xfrm>
            <a:custGeom>
              <a:avLst/>
              <a:gdLst>
                <a:gd name="T0" fmla="*/ 0 w 41"/>
                <a:gd name="T1" fmla="*/ 5 h 47"/>
                <a:gd name="T2" fmla="*/ 3 w 41"/>
                <a:gd name="T3" fmla="*/ 4 h 47"/>
                <a:gd name="T4" fmla="*/ 5 w 41"/>
                <a:gd name="T5" fmla="*/ 4 h 47"/>
                <a:gd name="T6" fmla="*/ 5 w 41"/>
                <a:gd name="T7" fmla="*/ 4 h 47"/>
                <a:gd name="T8" fmla="*/ 5 w 41"/>
                <a:gd name="T9" fmla="*/ 4 h 47"/>
                <a:gd name="T10" fmla="*/ 5 w 41"/>
                <a:gd name="T11" fmla="*/ 4 h 47"/>
                <a:gd name="T12" fmla="*/ 5 w 41"/>
                <a:gd name="T13" fmla="*/ 3 h 47"/>
                <a:gd name="T14" fmla="*/ 5 w 41"/>
                <a:gd name="T15" fmla="*/ 0 h 47"/>
                <a:gd name="T16" fmla="*/ 5 w 41"/>
                <a:gd name="T17" fmla="*/ 1 h 47"/>
                <a:gd name="T18" fmla="*/ 5 w 41"/>
                <a:gd name="T19" fmla="*/ 4 h 47"/>
                <a:gd name="T20" fmla="*/ 5 w 41"/>
                <a:gd name="T21" fmla="*/ 4 h 47"/>
                <a:gd name="T22" fmla="*/ 5 w 41"/>
                <a:gd name="T23" fmla="*/ 4 h 47"/>
                <a:gd name="T24" fmla="*/ 5 w 41"/>
                <a:gd name="T25" fmla="*/ 4 h 47"/>
                <a:gd name="T26" fmla="*/ 5 w 41"/>
                <a:gd name="T27" fmla="*/ 4 h 47"/>
                <a:gd name="T28" fmla="*/ 5 w 41"/>
                <a:gd name="T29" fmla="*/ 4 h 47"/>
                <a:gd name="T30" fmla="*/ 3 w 41"/>
                <a:gd name="T31" fmla="*/ 4 h 47"/>
                <a:gd name="T32" fmla="*/ 0 w 41"/>
                <a:gd name="T33" fmla="*/ 5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3" name="Freeform 424"/>
            <p:cNvSpPr>
              <a:spLocks/>
            </p:cNvSpPr>
            <p:nvPr/>
          </p:nvSpPr>
          <p:spPr bwMode="auto">
            <a:xfrm>
              <a:off x="4552" y="911"/>
              <a:ext cx="59" cy="15"/>
            </a:xfrm>
            <a:custGeom>
              <a:avLst/>
              <a:gdLst>
                <a:gd name="T0" fmla="*/ 0 w 68"/>
                <a:gd name="T1" fmla="*/ 2 h 15"/>
                <a:gd name="T2" fmla="*/ 3 w 68"/>
                <a:gd name="T3" fmla="*/ 1 h 15"/>
                <a:gd name="T4" fmla="*/ 3 w 68"/>
                <a:gd name="T5" fmla="*/ 1 h 15"/>
                <a:gd name="T6" fmla="*/ 3 w 68"/>
                <a:gd name="T7" fmla="*/ 0 h 15"/>
                <a:gd name="T8" fmla="*/ 3 w 68"/>
                <a:gd name="T9" fmla="*/ 0 h 15"/>
                <a:gd name="T10" fmla="*/ 3 w 68"/>
                <a:gd name="T11" fmla="*/ 1 h 15"/>
                <a:gd name="T12" fmla="*/ 3 w 68"/>
                <a:gd name="T13" fmla="*/ 2 h 15"/>
                <a:gd name="T14" fmla="*/ 4 w 68"/>
                <a:gd name="T15" fmla="*/ 2 h 15"/>
                <a:gd name="T16" fmla="*/ 4 w 68"/>
                <a:gd name="T17" fmla="*/ 2 h 15"/>
                <a:gd name="T18" fmla="*/ 4 w 68"/>
                <a:gd name="T19" fmla="*/ 2 h 15"/>
                <a:gd name="T20" fmla="*/ 4 w 68"/>
                <a:gd name="T21" fmla="*/ 2 h 15"/>
                <a:gd name="T22" fmla="*/ 3 w 68"/>
                <a:gd name="T23" fmla="*/ 2 h 15"/>
                <a:gd name="T24" fmla="*/ 3 w 68"/>
                <a:gd name="T25" fmla="*/ 2 h 15"/>
                <a:gd name="T26" fmla="*/ 3 w 68"/>
                <a:gd name="T27" fmla="*/ 2 h 15"/>
                <a:gd name="T28" fmla="*/ 3 w 68"/>
                <a:gd name="T29" fmla="*/ 2 h 15"/>
                <a:gd name="T30" fmla="*/ 3 w 68"/>
                <a:gd name="T31" fmla="*/ 2 h 15"/>
                <a:gd name="T32" fmla="*/ 0 w 68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4" name="Freeform 425"/>
            <p:cNvSpPr>
              <a:spLocks/>
            </p:cNvSpPr>
            <p:nvPr/>
          </p:nvSpPr>
          <p:spPr bwMode="auto">
            <a:xfrm>
              <a:off x="4545" y="925"/>
              <a:ext cx="57" cy="21"/>
            </a:xfrm>
            <a:custGeom>
              <a:avLst/>
              <a:gdLst>
                <a:gd name="T0" fmla="*/ 0 w 65"/>
                <a:gd name="T1" fmla="*/ 0 h 25"/>
                <a:gd name="T2" fmla="*/ 3 w 65"/>
                <a:gd name="T3" fmla="*/ 0 h 25"/>
                <a:gd name="T4" fmla="*/ 3 w 65"/>
                <a:gd name="T5" fmla="*/ 1 h 25"/>
                <a:gd name="T6" fmla="*/ 3 w 65"/>
                <a:gd name="T7" fmla="*/ 3 h 25"/>
                <a:gd name="T8" fmla="*/ 3 w 65"/>
                <a:gd name="T9" fmla="*/ 3 h 25"/>
                <a:gd name="T10" fmla="*/ 3 w 65"/>
                <a:gd name="T11" fmla="*/ 3 h 25"/>
                <a:gd name="T12" fmla="*/ 3 w 65"/>
                <a:gd name="T13" fmla="*/ 3 h 25"/>
                <a:gd name="T14" fmla="*/ 3 w 65"/>
                <a:gd name="T15" fmla="*/ 3 h 25"/>
                <a:gd name="T16" fmla="*/ 3 w 65"/>
                <a:gd name="T17" fmla="*/ 3 h 25"/>
                <a:gd name="T18" fmla="*/ 3 w 65"/>
                <a:gd name="T19" fmla="*/ 3 h 25"/>
                <a:gd name="T20" fmla="*/ 3 w 65"/>
                <a:gd name="T21" fmla="*/ 3 h 25"/>
                <a:gd name="T22" fmla="*/ 3 w 65"/>
                <a:gd name="T23" fmla="*/ 3 h 25"/>
                <a:gd name="T24" fmla="*/ 3 w 65"/>
                <a:gd name="T25" fmla="*/ 3 h 25"/>
                <a:gd name="T26" fmla="*/ 3 w 65"/>
                <a:gd name="T27" fmla="*/ 3 h 25"/>
                <a:gd name="T28" fmla="*/ 3 w 65"/>
                <a:gd name="T29" fmla="*/ 3 h 25"/>
                <a:gd name="T30" fmla="*/ 3 w 65"/>
                <a:gd name="T31" fmla="*/ 3 h 25"/>
                <a:gd name="T32" fmla="*/ 0 w 6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5" name="Freeform 426"/>
            <p:cNvSpPr>
              <a:spLocks/>
            </p:cNvSpPr>
            <p:nvPr/>
          </p:nvSpPr>
          <p:spPr bwMode="auto">
            <a:xfrm>
              <a:off x="4573" y="881"/>
              <a:ext cx="54" cy="12"/>
            </a:xfrm>
            <a:custGeom>
              <a:avLst/>
              <a:gdLst>
                <a:gd name="T0" fmla="*/ 0 w 63"/>
                <a:gd name="T1" fmla="*/ 2 h 15"/>
                <a:gd name="T2" fmla="*/ 2 w 63"/>
                <a:gd name="T3" fmla="*/ 2 h 15"/>
                <a:gd name="T4" fmla="*/ 4 w 63"/>
                <a:gd name="T5" fmla="*/ 2 h 15"/>
                <a:gd name="T6" fmla="*/ 4 w 63"/>
                <a:gd name="T7" fmla="*/ 1 h 15"/>
                <a:gd name="T8" fmla="*/ 4 w 63"/>
                <a:gd name="T9" fmla="*/ 0 h 15"/>
                <a:gd name="T10" fmla="*/ 4 w 63"/>
                <a:gd name="T11" fmla="*/ 1 h 15"/>
                <a:gd name="T12" fmla="*/ 5 w 63"/>
                <a:gd name="T13" fmla="*/ 2 h 15"/>
                <a:gd name="T14" fmla="*/ 6 w 63"/>
                <a:gd name="T15" fmla="*/ 2 h 15"/>
                <a:gd name="T16" fmla="*/ 7 w 63"/>
                <a:gd name="T17" fmla="*/ 2 h 15"/>
                <a:gd name="T18" fmla="*/ 7 w 63"/>
                <a:gd name="T19" fmla="*/ 2 h 15"/>
                <a:gd name="T20" fmla="*/ 6 w 63"/>
                <a:gd name="T21" fmla="*/ 2 h 15"/>
                <a:gd name="T22" fmla="*/ 5 w 63"/>
                <a:gd name="T23" fmla="*/ 2 h 15"/>
                <a:gd name="T24" fmla="*/ 4 w 63"/>
                <a:gd name="T25" fmla="*/ 2 h 15"/>
                <a:gd name="T26" fmla="*/ 4 w 63"/>
                <a:gd name="T27" fmla="*/ 2 h 15"/>
                <a:gd name="T28" fmla="*/ 4 w 63"/>
                <a:gd name="T29" fmla="*/ 2 h 15"/>
                <a:gd name="T30" fmla="*/ 4 w 63"/>
                <a:gd name="T31" fmla="*/ 2 h 15"/>
                <a:gd name="T32" fmla="*/ 0 w 63"/>
                <a:gd name="T33" fmla="*/ 2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6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3 h 20"/>
                <a:gd name="T2" fmla="*/ 3 w 75"/>
                <a:gd name="T3" fmla="*/ 3 h 20"/>
                <a:gd name="T4" fmla="*/ 3 w 75"/>
                <a:gd name="T5" fmla="*/ 3 h 20"/>
                <a:gd name="T6" fmla="*/ 3 w 75"/>
                <a:gd name="T7" fmla="*/ 3 h 20"/>
                <a:gd name="T8" fmla="*/ 3 w 75"/>
                <a:gd name="T9" fmla="*/ 3 h 20"/>
                <a:gd name="T10" fmla="*/ 3 w 75"/>
                <a:gd name="T11" fmla="*/ 1 h 20"/>
                <a:gd name="T12" fmla="*/ 4 w 75"/>
                <a:gd name="T13" fmla="*/ 0 h 20"/>
                <a:gd name="T14" fmla="*/ 5 w 75"/>
                <a:gd name="T15" fmla="*/ 1 h 20"/>
                <a:gd name="T16" fmla="*/ 5 w 75"/>
                <a:gd name="T17" fmla="*/ 3 h 20"/>
                <a:gd name="T18" fmla="*/ 5 w 75"/>
                <a:gd name="T19" fmla="*/ 3 h 20"/>
                <a:gd name="T20" fmla="*/ 4 w 75"/>
                <a:gd name="T21" fmla="*/ 3 h 20"/>
                <a:gd name="T22" fmla="*/ 3 w 75"/>
                <a:gd name="T23" fmla="*/ 3 h 20"/>
                <a:gd name="T24" fmla="*/ 3 w 75"/>
                <a:gd name="T25" fmla="*/ 3 h 20"/>
                <a:gd name="T26" fmla="*/ 3 w 75"/>
                <a:gd name="T27" fmla="*/ 3 h 20"/>
                <a:gd name="T28" fmla="*/ 3 w 75"/>
                <a:gd name="T29" fmla="*/ 3 h 20"/>
                <a:gd name="T30" fmla="*/ 3 w 75"/>
                <a:gd name="T31" fmla="*/ 3 h 20"/>
                <a:gd name="T32" fmla="*/ 0 w 75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7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4 h 24"/>
                <a:gd name="T2" fmla="*/ 4 w 82"/>
                <a:gd name="T3" fmla="*/ 4 h 24"/>
                <a:gd name="T4" fmla="*/ 4 w 82"/>
                <a:gd name="T5" fmla="*/ 4 h 24"/>
                <a:gd name="T6" fmla="*/ 4 w 82"/>
                <a:gd name="T7" fmla="*/ 4 h 24"/>
                <a:gd name="T8" fmla="*/ 4 w 82"/>
                <a:gd name="T9" fmla="*/ 4 h 24"/>
                <a:gd name="T10" fmla="*/ 5 w 82"/>
                <a:gd name="T11" fmla="*/ 2 h 24"/>
                <a:gd name="T12" fmla="*/ 6 w 82"/>
                <a:gd name="T13" fmla="*/ 0 h 24"/>
                <a:gd name="T14" fmla="*/ 7 w 82"/>
                <a:gd name="T15" fmla="*/ 1 h 24"/>
                <a:gd name="T16" fmla="*/ 7 w 82"/>
                <a:gd name="T17" fmla="*/ 4 h 24"/>
                <a:gd name="T18" fmla="*/ 7 w 82"/>
                <a:gd name="T19" fmla="*/ 4 h 24"/>
                <a:gd name="T20" fmla="*/ 6 w 82"/>
                <a:gd name="T21" fmla="*/ 4 h 24"/>
                <a:gd name="T22" fmla="*/ 5 w 82"/>
                <a:gd name="T23" fmla="*/ 4 h 24"/>
                <a:gd name="T24" fmla="*/ 4 w 82"/>
                <a:gd name="T25" fmla="*/ 4 h 24"/>
                <a:gd name="T26" fmla="*/ 4 w 82"/>
                <a:gd name="T27" fmla="*/ 4 h 24"/>
                <a:gd name="T28" fmla="*/ 4 w 82"/>
                <a:gd name="T29" fmla="*/ 4 h 24"/>
                <a:gd name="T30" fmla="*/ 4 w 82"/>
                <a:gd name="T31" fmla="*/ 4 h 24"/>
                <a:gd name="T32" fmla="*/ 0 w 82"/>
                <a:gd name="T33" fmla="*/ 4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8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3 h 42"/>
                <a:gd name="T2" fmla="*/ 4 w 86"/>
                <a:gd name="T3" fmla="*/ 3 h 42"/>
                <a:gd name="T4" fmla="*/ 4 w 86"/>
                <a:gd name="T5" fmla="*/ 3 h 42"/>
                <a:gd name="T6" fmla="*/ 4 w 86"/>
                <a:gd name="T7" fmla="*/ 3 h 42"/>
                <a:gd name="T8" fmla="*/ 5 w 86"/>
                <a:gd name="T9" fmla="*/ 3 h 42"/>
                <a:gd name="T10" fmla="*/ 8 w 86"/>
                <a:gd name="T11" fmla="*/ 3 h 42"/>
                <a:gd name="T12" fmla="*/ 9 w 86"/>
                <a:gd name="T13" fmla="*/ 1 h 42"/>
                <a:gd name="T14" fmla="*/ 10 w 86"/>
                <a:gd name="T15" fmla="*/ 0 h 42"/>
                <a:gd name="T16" fmla="*/ 11 w 86"/>
                <a:gd name="T17" fmla="*/ 3 h 42"/>
                <a:gd name="T18" fmla="*/ 11 w 86"/>
                <a:gd name="T19" fmla="*/ 3 h 42"/>
                <a:gd name="T20" fmla="*/ 10 w 86"/>
                <a:gd name="T21" fmla="*/ 3 h 42"/>
                <a:gd name="T22" fmla="*/ 8 w 86"/>
                <a:gd name="T23" fmla="*/ 3 h 42"/>
                <a:gd name="T24" fmla="*/ 6 w 86"/>
                <a:gd name="T25" fmla="*/ 3 h 42"/>
                <a:gd name="T26" fmla="*/ 4 w 86"/>
                <a:gd name="T27" fmla="*/ 3 h 42"/>
                <a:gd name="T28" fmla="*/ 4 w 86"/>
                <a:gd name="T29" fmla="*/ 3 h 42"/>
                <a:gd name="T30" fmla="*/ 4 w 86"/>
                <a:gd name="T31" fmla="*/ 3 h 42"/>
                <a:gd name="T32" fmla="*/ 0 w 86"/>
                <a:gd name="T33" fmla="*/ 3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19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3 h 50"/>
                <a:gd name="T2" fmla="*/ 4 w 80"/>
                <a:gd name="T3" fmla="*/ 3 h 50"/>
                <a:gd name="T4" fmla="*/ 4 w 80"/>
                <a:gd name="T5" fmla="*/ 3 h 50"/>
                <a:gd name="T6" fmla="*/ 4 w 80"/>
                <a:gd name="T7" fmla="*/ 3 h 50"/>
                <a:gd name="T8" fmla="*/ 4 w 80"/>
                <a:gd name="T9" fmla="*/ 3 h 50"/>
                <a:gd name="T10" fmla="*/ 4 w 80"/>
                <a:gd name="T11" fmla="*/ 3 h 50"/>
                <a:gd name="T12" fmla="*/ 6 w 80"/>
                <a:gd name="T13" fmla="*/ 2 h 50"/>
                <a:gd name="T14" fmla="*/ 7 w 80"/>
                <a:gd name="T15" fmla="*/ 0 h 50"/>
                <a:gd name="T16" fmla="*/ 7 w 80"/>
                <a:gd name="T17" fmla="*/ 2 h 50"/>
                <a:gd name="T18" fmla="*/ 7 w 80"/>
                <a:gd name="T19" fmla="*/ 3 h 50"/>
                <a:gd name="T20" fmla="*/ 6 w 80"/>
                <a:gd name="T21" fmla="*/ 3 h 50"/>
                <a:gd name="T22" fmla="*/ 5 w 80"/>
                <a:gd name="T23" fmla="*/ 3 h 50"/>
                <a:gd name="T24" fmla="*/ 4 w 80"/>
                <a:gd name="T25" fmla="*/ 3 h 50"/>
                <a:gd name="T26" fmla="*/ 4 w 80"/>
                <a:gd name="T27" fmla="*/ 3 h 50"/>
                <a:gd name="T28" fmla="*/ 4 w 80"/>
                <a:gd name="T29" fmla="*/ 3 h 50"/>
                <a:gd name="T30" fmla="*/ 4 w 80"/>
                <a:gd name="T31" fmla="*/ 3 h 50"/>
                <a:gd name="T32" fmla="*/ 0 w 80"/>
                <a:gd name="T33" fmla="*/ 3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0" name="Freeform 431"/>
            <p:cNvSpPr>
              <a:spLocks/>
            </p:cNvSpPr>
            <p:nvPr/>
          </p:nvSpPr>
          <p:spPr bwMode="auto">
            <a:xfrm>
              <a:off x="4596" y="772"/>
              <a:ext cx="65" cy="37"/>
            </a:xfrm>
            <a:custGeom>
              <a:avLst/>
              <a:gdLst>
                <a:gd name="T0" fmla="*/ 0 w 74"/>
                <a:gd name="T1" fmla="*/ 3 h 43"/>
                <a:gd name="T2" fmla="*/ 3 w 74"/>
                <a:gd name="T3" fmla="*/ 3 h 43"/>
                <a:gd name="T4" fmla="*/ 3 w 74"/>
                <a:gd name="T5" fmla="*/ 3 h 43"/>
                <a:gd name="T6" fmla="*/ 3 w 74"/>
                <a:gd name="T7" fmla="*/ 3 h 43"/>
                <a:gd name="T8" fmla="*/ 3 w 74"/>
                <a:gd name="T9" fmla="*/ 3 h 43"/>
                <a:gd name="T10" fmla="*/ 3 w 74"/>
                <a:gd name="T11" fmla="*/ 3 h 43"/>
                <a:gd name="T12" fmla="*/ 3 w 74"/>
                <a:gd name="T13" fmla="*/ 1 h 43"/>
                <a:gd name="T14" fmla="*/ 4 w 74"/>
                <a:gd name="T15" fmla="*/ 0 h 43"/>
                <a:gd name="T16" fmla="*/ 5 w 74"/>
                <a:gd name="T17" fmla="*/ 3 h 43"/>
                <a:gd name="T18" fmla="*/ 4 w 74"/>
                <a:gd name="T19" fmla="*/ 3 h 43"/>
                <a:gd name="T20" fmla="*/ 3 w 74"/>
                <a:gd name="T21" fmla="*/ 3 h 43"/>
                <a:gd name="T22" fmla="*/ 3 w 74"/>
                <a:gd name="T23" fmla="*/ 3 h 43"/>
                <a:gd name="T24" fmla="*/ 3 w 74"/>
                <a:gd name="T25" fmla="*/ 3 h 43"/>
                <a:gd name="T26" fmla="*/ 3 w 74"/>
                <a:gd name="T27" fmla="*/ 3 h 43"/>
                <a:gd name="T28" fmla="*/ 3 w 74"/>
                <a:gd name="T29" fmla="*/ 3 h 43"/>
                <a:gd name="T30" fmla="*/ 3 w 74"/>
                <a:gd name="T31" fmla="*/ 3 h 43"/>
                <a:gd name="T32" fmla="*/ 0 w 74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1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4 w 104"/>
                <a:gd name="T3" fmla="*/ 0 h 68"/>
                <a:gd name="T4" fmla="*/ 4 w 104"/>
                <a:gd name="T5" fmla="*/ 4 h 68"/>
                <a:gd name="T6" fmla="*/ 4 w 104"/>
                <a:gd name="T7" fmla="*/ 4 h 68"/>
                <a:gd name="T8" fmla="*/ 4 w 104"/>
                <a:gd name="T9" fmla="*/ 4 h 68"/>
                <a:gd name="T10" fmla="*/ 6 w 104"/>
                <a:gd name="T11" fmla="*/ 4 h 68"/>
                <a:gd name="T12" fmla="*/ 8 w 104"/>
                <a:gd name="T13" fmla="*/ 4 h 68"/>
                <a:gd name="T14" fmla="*/ 9 w 104"/>
                <a:gd name="T15" fmla="*/ 5 h 68"/>
                <a:gd name="T16" fmla="*/ 9 w 104"/>
                <a:gd name="T17" fmla="*/ 6 h 68"/>
                <a:gd name="T18" fmla="*/ 9 w 104"/>
                <a:gd name="T19" fmla="*/ 6 h 68"/>
                <a:gd name="T20" fmla="*/ 7 w 104"/>
                <a:gd name="T21" fmla="*/ 5 h 68"/>
                <a:gd name="T22" fmla="*/ 5 w 104"/>
                <a:gd name="T23" fmla="*/ 4 h 68"/>
                <a:gd name="T24" fmla="*/ 4 w 104"/>
                <a:gd name="T25" fmla="*/ 4 h 68"/>
                <a:gd name="T26" fmla="*/ 4 w 104"/>
                <a:gd name="T27" fmla="*/ 4 h 68"/>
                <a:gd name="T28" fmla="*/ 4 w 104"/>
                <a:gd name="T29" fmla="*/ 4 h 68"/>
                <a:gd name="T30" fmla="*/ 3 w 104"/>
                <a:gd name="T31" fmla="*/ 4 h 68"/>
                <a:gd name="T32" fmla="*/ 0 w 104"/>
                <a:gd name="T33" fmla="*/ 2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2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4 w 81"/>
                <a:gd name="T5" fmla="*/ 3 h 59"/>
                <a:gd name="T6" fmla="*/ 4 w 81"/>
                <a:gd name="T7" fmla="*/ 3 h 59"/>
                <a:gd name="T8" fmla="*/ 4 w 81"/>
                <a:gd name="T9" fmla="*/ 3 h 59"/>
                <a:gd name="T10" fmla="*/ 5 w 81"/>
                <a:gd name="T11" fmla="*/ 3 h 59"/>
                <a:gd name="T12" fmla="*/ 7 w 81"/>
                <a:gd name="T13" fmla="*/ 3 h 59"/>
                <a:gd name="T14" fmla="*/ 8 w 81"/>
                <a:gd name="T15" fmla="*/ 3 h 59"/>
                <a:gd name="T16" fmla="*/ 9 w 81"/>
                <a:gd name="T17" fmla="*/ 3 h 59"/>
                <a:gd name="T18" fmla="*/ 8 w 81"/>
                <a:gd name="T19" fmla="*/ 3 h 59"/>
                <a:gd name="T20" fmla="*/ 7 w 81"/>
                <a:gd name="T21" fmla="*/ 3 h 59"/>
                <a:gd name="T22" fmla="*/ 4 w 81"/>
                <a:gd name="T23" fmla="*/ 3 h 59"/>
                <a:gd name="T24" fmla="*/ 4 w 81"/>
                <a:gd name="T25" fmla="*/ 3 h 59"/>
                <a:gd name="T26" fmla="*/ 4 w 81"/>
                <a:gd name="T27" fmla="*/ 3 h 59"/>
                <a:gd name="T28" fmla="*/ 4 w 81"/>
                <a:gd name="T29" fmla="*/ 3 h 59"/>
                <a:gd name="T30" fmla="*/ 2 w 81"/>
                <a:gd name="T31" fmla="*/ 3 h 59"/>
                <a:gd name="T32" fmla="*/ 0 w 81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3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6 h 49"/>
                <a:gd name="T2" fmla="*/ 4 w 80"/>
                <a:gd name="T3" fmla="*/ 5 h 49"/>
                <a:gd name="T4" fmla="*/ 4 w 80"/>
                <a:gd name="T5" fmla="*/ 4 h 49"/>
                <a:gd name="T6" fmla="*/ 4 w 80"/>
                <a:gd name="T7" fmla="*/ 4 h 49"/>
                <a:gd name="T8" fmla="*/ 4 w 80"/>
                <a:gd name="T9" fmla="*/ 4 h 49"/>
                <a:gd name="T10" fmla="*/ 4 w 80"/>
                <a:gd name="T11" fmla="*/ 4 h 49"/>
                <a:gd name="T12" fmla="*/ 6 w 80"/>
                <a:gd name="T13" fmla="*/ 2 h 49"/>
                <a:gd name="T14" fmla="*/ 7 w 80"/>
                <a:gd name="T15" fmla="*/ 0 h 49"/>
                <a:gd name="T16" fmla="*/ 7 w 80"/>
                <a:gd name="T17" fmla="*/ 2 h 49"/>
                <a:gd name="T18" fmla="*/ 7 w 80"/>
                <a:gd name="T19" fmla="*/ 4 h 49"/>
                <a:gd name="T20" fmla="*/ 6 w 80"/>
                <a:gd name="T21" fmla="*/ 4 h 49"/>
                <a:gd name="T22" fmla="*/ 5 w 80"/>
                <a:gd name="T23" fmla="*/ 4 h 49"/>
                <a:gd name="T24" fmla="*/ 4 w 80"/>
                <a:gd name="T25" fmla="*/ 4 h 49"/>
                <a:gd name="T26" fmla="*/ 4 w 80"/>
                <a:gd name="T27" fmla="*/ 4 h 49"/>
                <a:gd name="T28" fmla="*/ 4 w 80"/>
                <a:gd name="T29" fmla="*/ 4 h 49"/>
                <a:gd name="T30" fmla="*/ 4 w 80"/>
                <a:gd name="T31" fmla="*/ 6 h 49"/>
                <a:gd name="T32" fmla="*/ 0 w 80"/>
                <a:gd name="T33" fmla="*/ 6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4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3 w 68"/>
                <a:gd name="T1" fmla="*/ 19 h 265"/>
                <a:gd name="T2" fmla="*/ 3 w 68"/>
                <a:gd name="T3" fmla="*/ 19 h 265"/>
                <a:gd name="T4" fmla="*/ 2 w 68"/>
                <a:gd name="T5" fmla="*/ 19 h 265"/>
                <a:gd name="T6" fmla="*/ 1 w 68"/>
                <a:gd name="T7" fmla="*/ 19 h 265"/>
                <a:gd name="T8" fmla="*/ 0 w 68"/>
                <a:gd name="T9" fmla="*/ 19 h 265"/>
                <a:gd name="T10" fmla="*/ 3 w 68"/>
                <a:gd name="T11" fmla="*/ 17 h 265"/>
                <a:gd name="T12" fmla="*/ 3 w 68"/>
                <a:gd name="T13" fmla="*/ 14 h 265"/>
                <a:gd name="T14" fmla="*/ 3 w 68"/>
                <a:gd name="T15" fmla="*/ 11 h 265"/>
                <a:gd name="T16" fmla="*/ 3 w 68"/>
                <a:gd name="T17" fmla="*/ 9 h 265"/>
                <a:gd name="T18" fmla="*/ 3 w 68"/>
                <a:gd name="T19" fmla="*/ 7 h 265"/>
                <a:gd name="T20" fmla="*/ 3 w 68"/>
                <a:gd name="T21" fmla="*/ 3 h 265"/>
                <a:gd name="T22" fmla="*/ 3 w 68"/>
                <a:gd name="T23" fmla="*/ 3 h 265"/>
                <a:gd name="T24" fmla="*/ 3 w 68"/>
                <a:gd name="T25" fmla="*/ 0 h 265"/>
                <a:gd name="T26" fmla="*/ 3 w 68"/>
                <a:gd name="T27" fmla="*/ 3 h 265"/>
                <a:gd name="T28" fmla="*/ 4 w 68"/>
                <a:gd name="T29" fmla="*/ 3 h 265"/>
                <a:gd name="T30" fmla="*/ 4 w 68"/>
                <a:gd name="T31" fmla="*/ 6 h 265"/>
                <a:gd name="T32" fmla="*/ 4 w 68"/>
                <a:gd name="T33" fmla="*/ 9 h 265"/>
                <a:gd name="T34" fmla="*/ 4 w 68"/>
                <a:gd name="T35" fmla="*/ 13 h 265"/>
                <a:gd name="T36" fmla="*/ 3 w 68"/>
                <a:gd name="T37" fmla="*/ 15 h 265"/>
                <a:gd name="T38" fmla="*/ 3 w 68"/>
                <a:gd name="T39" fmla="*/ 18 h 265"/>
                <a:gd name="T40" fmla="*/ 3 w 68"/>
                <a:gd name="T41" fmla="*/ 19 h 26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5" name="Freeform 436"/>
            <p:cNvSpPr>
              <a:spLocks/>
            </p:cNvSpPr>
            <p:nvPr/>
          </p:nvSpPr>
          <p:spPr bwMode="auto">
            <a:xfrm>
              <a:off x="4445" y="467"/>
              <a:ext cx="52" cy="28"/>
            </a:xfrm>
            <a:custGeom>
              <a:avLst/>
              <a:gdLst>
                <a:gd name="T0" fmla="*/ 3 w 57"/>
                <a:gd name="T1" fmla="*/ 2 h 34"/>
                <a:gd name="T2" fmla="*/ 3 w 57"/>
                <a:gd name="T3" fmla="*/ 2 h 34"/>
                <a:gd name="T4" fmla="*/ 3 w 57"/>
                <a:gd name="T5" fmla="*/ 2 h 34"/>
                <a:gd name="T6" fmla="*/ 3 w 57"/>
                <a:gd name="T7" fmla="*/ 2 h 34"/>
                <a:gd name="T8" fmla="*/ 3 w 57"/>
                <a:gd name="T9" fmla="*/ 2 h 34"/>
                <a:gd name="T10" fmla="*/ 3 w 57"/>
                <a:gd name="T11" fmla="*/ 2 h 34"/>
                <a:gd name="T12" fmla="*/ 3 w 57"/>
                <a:gd name="T13" fmla="*/ 1 h 34"/>
                <a:gd name="T14" fmla="*/ 3 w 57"/>
                <a:gd name="T15" fmla="*/ 0 h 34"/>
                <a:gd name="T16" fmla="*/ 0 w 57"/>
                <a:gd name="T17" fmla="*/ 1 h 34"/>
                <a:gd name="T18" fmla="*/ 0 w 57"/>
                <a:gd name="T19" fmla="*/ 2 h 34"/>
                <a:gd name="T20" fmla="*/ 3 w 57"/>
                <a:gd name="T21" fmla="*/ 2 h 34"/>
                <a:gd name="T22" fmla="*/ 3 w 57"/>
                <a:gd name="T23" fmla="*/ 2 h 34"/>
                <a:gd name="T24" fmla="*/ 3 w 57"/>
                <a:gd name="T25" fmla="*/ 2 h 34"/>
                <a:gd name="T26" fmla="*/ 3 w 57"/>
                <a:gd name="T27" fmla="*/ 2 h 34"/>
                <a:gd name="T28" fmla="*/ 3 w 57"/>
                <a:gd name="T29" fmla="*/ 2 h 34"/>
                <a:gd name="T30" fmla="*/ 3 w 57"/>
                <a:gd name="T31" fmla="*/ 2 h 34"/>
                <a:gd name="T32" fmla="*/ 3 w 57"/>
                <a:gd name="T33" fmla="*/ 2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6" name="Freeform 437"/>
            <p:cNvSpPr>
              <a:spLocks/>
            </p:cNvSpPr>
            <p:nvPr/>
          </p:nvSpPr>
          <p:spPr bwMode="auto">
            <a:xfrm>
              <a:off x="4443" y="480"/>
              <a:ext cx="53" cy="36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3 w 62"/>
                <a:gd name="T5" fmla="*/ 2 h 40"/>
                <a:gd name="T6" fmla="*/ 3 w 62"/>
                <a:gd name="T7" fmla="*/ 4 h 40"/>
                <a:gd name="T8" fmla="*/ 3 w 62"/>
                <a:gd name="T9" fmla="*/ 4 h 40"/>
                <a:gd name="T10" fmla="*/ 3 w 62"/>
                <a:gd name="T11" fmla="*/ 4 h 40"/>
                <a:gd name="T12" fmla="*/ 3 w 62"/>
                <a:gd name="T13" fmla="*/ 4 h 40"/>
                <a:gd name="T14" fmla="*/ 3 w 62"/>
                <a:gd name="T15" fmla="*/ 4 h 40"/>
                <a:gd name="T16" fmla="*/ 4 w 62"/>
                <a:gd name="T17" fmla="*/ 4 h 40"/>
                <a:gd name="T18" fmla="*/ 3 w 62"/>
                <a:gd name="T19" fmla="*/ 4 h 40"/>
                <a:gd name="T20" fmla="*/ 3 w 62"/>
                <a:gd name="T21" fmla="*/ 4 h 40"/>
                <a:gd name="T22" fmla="*/ 3 w 62"/>
                <a:gd name="T23" fmla="*/ 4 h 40"/>
                <a:gd name="T24" fmla="*/ 3 w 62"/>
                <a:gd name="T25" fmla="*/ 4 h 40"/>
                <a:gd name="T26" fmla="*/ 3 w 62"/>
                <a:gd name="T27" fmla="*/ 4 h 40"/>
                <a:gd name="T28" fmla="*/ 3 w 62"/>
                <a:gd name="T29" fmla="*/ 4 h 40"/>
                <a:gd name="T30" fmla="*/ 1 w 62"/>
                <a:gd name="T31" fmla="*/ 4 h 40"/>
                <a:gd name="T32" fmla="*/ 0 w 62"/>
                <a:gd name="T33" fmla="*/ 2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7" name="Freeform 438"/>
            <p:cNvSpPr>
              <a:spLocks/>
            </p:cNvSpPr>
            <p:nvPr/>
          </p:nvSpPr>
          <p:spPr bwMode="auto">
            <a:xfrm>
              <a:off x="4430" y="516"/>
              <a:ext cx="72" cy="43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4 w 81"/>
                <a:gd name="T5" fmla="*/ 2 h 53"/>
                <a:gd name="T6" fmla="*/ 4 w 81"/>
                <a:gd name="T7" fmla="*/ 3 h 53"/>
                <a:gd name="T8" fmla="*/ 4 w 81"/>
                <a:gd name="T9" fmla="*/ 3 h 53"/>
                <a:gd name="T10" fmla="*/ 4 w 81"/>
                <a:gd name="T11" fmla="*/ 3 h 53"/>
                <a:gd name="T12" fmla="*/ 5 w 81"/>
                <a:gd name="T13" fmla="*/ 3 h 53"/>
                <a:gd name="T14" fmla="*/ 7 w 81"/>
                <a:gd name="T15" fmla="*/ 3 h 53"/>
                <a:gd name="T16" fmla="*/ 7 w 81"/>
                <a:gd name="T17" fmla="*/ 3 h 53"/>
                <a:gd name="T18" fmla="*/ 7 w 81"/>
                <a:gd name="T19" fmla="*/ 3 h 53"/>
                <a:gd name="T20" fmla="*/ 5 w 81"/>
                <a:gd name="T21" fmla="*/ 3 h 53"/>
                <a:gd name="T22" fmla="*/ 4 w 81"/>
                <a:gd name="T23" fmla="*/ 3 h 53"/>
                <a:gd name="T24" fmla="*/ 4 w 81"/>
                <a:gd name="T25" fmla="*/ 3 h 53"/>
                <a:gd name="T26" fmla="*/ 4 w 81"/>
                <a:gd name="T27" fmla="*/ 3 h 53"/>
                <a:gd name="T28" fmla="*/ 4 w 81"/>
                <a:gd name="T29" fmla="*/ 3 h 53"/>
                <a:gd name="T30" fmla="*/ 3 w 81"/>
                <a:gd name="T31" fmla="*/ 3 h 53"/>
                <a:gd name="T32" fmla="*/ 0 w 81"/>
                <a:gd name="T33" fmla="*/ 1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8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4 w 88"/>
                <a:gd name="T5" fmla="*/ 3 h 59"/>
                <a:gd name="T6" fmla="*/ 4 w 88"/>
                <a:gd name="T7" fmla="*/ 3 h 59"/>
                <a:gd name="T8" fmla="*/ 4 w 88"/>
                <a:gd name="T9" fmla="*/ 3 h 59"/>
                <a:gd name="T10" fmla="*/ 5 w 88"/>
                <a:gd name="T11" fmla="*/ 3 h 59"/>
                <a:gd name="T12" fmla="*/ 6 w 88"/>
                <a:gd name="T13" fmla="*/ 3 h 59"/>
                <a:gd name="T14" fmla="*/ 7 w 88"/>
                <a:gd name="T15" fmla="*/ 3 h 59"/>
                <a:gd name="T16" fmla="*/ 8 w 88"/>
                <a:gd name="T17" fmla="*/ 3 h 59"/>
                <a:gd name="T18" fmla="*/ 7 w 88"/>
                <a:gd name="T19" fmla="*/ 3 h 59"/>
                <a:gd name="T20" fmla="*/ 6 w 88"/>
                <a:gd name="T21" fmla="*/ 3 h 59"/>
                <a:gd name="T22" fmla="*/ 4 w 88"/>
                <a:gd name="T23" fmla="*/ 3 h 59"/>
                <a:gd name="T24" fmla="*/ 4 w 88"/>
                <a:gd name="T25" fmla="*/ 3 h 59"/>
                <a:gd name="T26" fmla="*/ 4 w 88"/>
                <a:gd name="T27" fmla="*/ 3 h 59"/>
                <a:gd name="T28" fmla="*/ 4 w 88"/>
                <a:gd name="T29" fmla="*/ 3 h 59"/>
                <a:gd name="T30" fmla="*/ 2 w 88"/>
                <a:gd name="T31" fmla="*/ 3 h 59"/>
                <a:gd name="T32" fmla="*/ 0 w 88"/>
                <a:gd name="T33" fmla="*/ 2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29" name="Freeform 440"/>
            <p:cNvSpPr>
              <a:spLocks/>
            </p:cNvSpPr>
            <p:nvPr/>
          </p:nvSpPr>
          <p:spPr bwMode="auto">
            <a:xfrm>
              <a:off x="4427" y="579"/>
              <a:ext cx="63" cy="58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4 w 71"/>
                <a:gd name="T5" fmla="*/ 4 h 62"/>
                <a:gd name="T6" fmla="*/ 4 w 71"/>
                <a:gd name="T7" fmla="*/ 4 h 62"/>
                <a:gd name="T8" fmla="*/ 4 w 71"/>
                <a:gd name="T9" fmla="*/ 4 h 62"/>
                <a:gd name="T10" fmla="*/ 5 w 71"/>
                <a:gd name="T11" fmla="*/ 4 h 62"/>
                <a:gd name="T12" fmla="*/ 6 w 71"/>
                <a:gd name="T13" fmla="*/ 4 h 62"/>
                <a:gd name="T14" fmla="*/ 7 w 71"/>
                <a:gd name="T15" fmla="*/ 6 h 62"/>
                <a:gd name="T16" fmla="*/ 8 w 71"/>
                <a:gd name="T17" fmla="*/ 7 h 62"/>
                <a:gd name="T18" fmla="*/ 7 w 71"/>
                <a:gd name="T19" fmla="*/ 6 h 62"/>
                <a:gd name="T20" fmla="*/ 6 w 71"/>
                <a:gd name="T21" fmla="*/ 5 h 62"/>
                <a:gd name="T22" fmla="*/ 4 w 71"/>
                <a:gd name="T23" fmla="*/ 4 h 62"/>
                <a:gd name="T24" fmla="*/ 4 w 71"/>
                <a:gd name="T25" fmla="*/ 4 h 62"/>
                <a:gd name="T26" fmla="*/ 4 w 71"/>
                <a:gd name="T27" fmla="*/ 4 h 62"/>
                <a:gd name="T28" fmla="*/ 4 w 71"/>
                <a:gd name="T29" fmla="*/ 4 h 62"/>
                <a:gd name="T30" fmla="*/ 1 w 71"/>
                <a:gd name="T31" fmla="*/ 4 h 62"/>
                <a:gd name="T32" fmla="*/ 0 w 71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0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3 w 59"/>
                <a:gd name="T3" fmla="*/ 0 h 53"/>
                <a:gd name="T4" fmla="*/ 3 w 59"/>
                <a:gd name="T5" fmla="*/ 2 h 53"/>
                <a:gd name="T6" fmla="*/ 3 w 59"/>
                <a:gd name="T7" fmla="*/ 3 h 53"/>
                <a:gd name="T8" fmla="*/ 3 w 59"/>
                <a:gd name="T9" fmla="*/ 3 h 53"/>
                <a:gd name="T10" fmla="*/ 3 w 59"/>
                <a:gd name="T11" fmla="*/ 3 h 53"/>
                <a:gd name="T12" fmla="*/ 3 w 59"/>
                <a:gd name="T13" fmla="*/ 3 h 53"/>
                <a:gd name="T14" fmla="*/ 3 w 59"/>
                <a:gd name="T15" fmla="*/ 3 h 53"/>
                <a:gd name="T16" fmla="*/ 3 w 59"/>
                <a:gd name="T17" fmla="*/ 3 h 53"/>
                <a:gd name="T18" fmla="*/ 3 w 59"/>
                <a:gd name="T19" fmla="*/ 3 h 53"/>
                <a:gd name="T20" fmla="*/ 3 w 59"/>
                <a:gd name="T21" fmla="*/ 3 h 53"/>
                <a:gd name="T22" fmla="*/ 3 w 59"/>
                <a:gd name="T23" fmla="*/ 3 h 53"/>
                <a:gd name="T24" fmla="*/ 3 w 59"/>
                <a:gd name="T25" fmla="*/ 3 h 53"/>
                <a:gd name="T26" fmla="*/ 3 w 59"/>
                <a:gd name="T27" fmla="*/ 3 h 53"/>
                <a:gd name="T28" fmla="*/ 3 w 59"/>
                <a:gd name="T29" fmla="*/ 3 h 53"/>
                <a:gd name="T30" fmla="*/ 0 w 59"/>
                <a:gd name="T31" fmla="*/ 3 h 53"/>
                <a:gd name="T32" fmla="*/ 0 w 59"/>
                <a:gd name="T33" fmla="*/ 0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1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3 w 43"/>
                <a:gd name="T5" fmla="*/ 2 h 45"/>
                <a:gd name="T6" fmla="*/ 3 w 43"/>
                <a:gd name="T7" fmla="*/ 3 h 45"/>
                <a:gd name="T8" fmla="*/ 3 w 43"/>
                <a:gd name="T9" fmla="*/ 3 h 45"/>
                <a:gd name="T10" fmla="*/ 3 w 43"/>
                <a:gd name="T11" fmla="*/ 3 h 45"/>
                <a:gd name="T12" fmla="*/ 3 w 43"/>
                <a:gd name="T13" fmla="*/ 3 h 45"/>
                <a:gd name="T14" fmla="*/ 3 w 43"/>
                <a:gd name="T15" fmla="*/ 3 h 45"/>
                <a:gd name="T16" fmla="*/ 3 w 43"/>
                <a:gd name="T17" fmla="*/ 3 h 45"/>
                <a:gd name="T18" fmla="*/ 3 w 43"/>
                <a:gd name="T19" fmla="*/ 3 h 45"/>
                <a:gd name="T20" fmla="*/ 3 w 43"/>
                <a:gd name="T21" fmla="*/ 3 h 45"/>
                <a:gd name="T22" fmla="*/ 3 w 43"/>
                <a:gd name="T23" fmla="*/ 3 h 45"/>
                <a:gd name="T24" fmla="*/ 3 w 43"/>
                <a:gd name="T25" fmla="*/ 3 h 45"/>
                <a:gd name="T26" fmla="*/ 3 w 43"/>
                <a:gd name="T27" fmla="*/ 3 h 45"/>
                <a:gd name="T28" fmla="*/ 3 w 43"/>
                <a:gd name="T29" fmla="*/ 3 h 45"/>
                <a:gd name="T30" fmla="*/ 1 w 43"/>
                <a:gd name="T31" fmla="*/ 3 h 45"/>
                <a:gd name="T32" fmla="*/ 0 w 43"/>
                <a:gd name="T33" fmla="*/ 0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2" name="Freeform 443"/>
            <p:cNvSpPr>
              <a:spLocks/>
            </p:cNvSpPr>
            <p:nvPr/>
          </p:nvSpPr>
          <p:spPr bwMode="auto">
            <a:xfrm>
              <a:off x="4430" y="662"/>
              <a:ext cx="27" cy="28"/>
            </a:xfrm>
            <a:custGeom>
              <a:avLst/>
              <a:gdLst>
                <a:gd name="T0" fmla="*/ 3 w 29"/>
                <a:gd name="T1" fmla="*/ 0 h 31"/>
                <a:gd name="T2" fmla="*/ 4 w 29"/>
                <a:gd name="T3" fmla="*/ 1 h 31"/>
                <a:gd name="T4" fmla="*/ 4 w 29"/>
                <a:gd name="T5" fmla="*/ 5 h 31"/>
                <a:gd name="T6" fmla="*/ 4 w 29"/>
                <a:gd name="T7" fmla="*/ 5 h 31"/>
                <a:gd name="T8" fmla="*/ 4 w 29"/>
                <a:gd name="T9" fmla="*/ 5 h 31"/>
                <a:gd name="T10" fmla="*/ 4 w 29"/>
                <a:gd name="T11" fmla="*/ 5 h 31"/>
                <a:gd name="T12" fmla="*/ 4 w 29"/>
                <a:gd name="T13" fmla="*/ 5 h 31"/>
                <a:gd name="T14" fmla="*/ 4 w 29"/>
                <a:gd name="T15" fmla="*/ 5 h 31"/>
                <a:gd name="T16" fmla="*/ 4 w 29"/>
                <a:gd name="T17" fmla="*/ 5 h 31"/>
                <a:gd name="T18" fmla="*/ 4 w 29"/>
                <a:gd name="T19" fmla="*/ 5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3" name="Freeform 444"/>
            <p:cNvSpPr>
              <a:spLocks/>
            </p:cNvSpPr>
            <p:nvPr/>
          </p:nvSpPr>
          <p:spPr bwMode="auto">
            <a:xfrm>
              <a:off x="4452" y="448"/>
              <a:ext cx="33" cy="33"/>
            </a:xfrm>
            <a:custGeom>
              <a:avLst/>
              <a:gdLst>
                <a:gd name="T0" fmla="*/ 4 w 37"/>
                <a:gd name="T1" fmla="*/ 3 h 35"/>
                <a:gd name="T2" fmla="*/ 4 w 37"/>
                <a:gd name="T3" fmla="*/ 3 h 35"/>
                <a:gd name="T4" fmla="*/ 4 w 37"/>
                <a:gd name="T5" fmla="*/ 3 h 35"/>
                <a:gd name="T6" fmla="*/ 4 w 37"/>
                <a:gd name="T7" fmla="*/ 3 h 35"/>
                <a:gd name="T8" fmla="*/ 4 w 37"/>
                <a:gd name="T9" fmla="*/ 3 h 35"/>
                <a:gd name="T10" fmla="*/ 4 w 37"/>
                <a:gd name="T11" fmla="*/ 3 h 35"/>
                <a:gd name="T12" fmla="*/ 2 w 37"/>
                <a:gd name="T13" fmla="*/ 3 h 35"/>
                <a:gd name="T14" fmla="*/ 0 w 37"/>
                <a:gd name="T15" fmla="*/ 3 h 35"/>
                <a:gd name="T16" fmla="*/ 1 w 37"/>
                <a:gd name="T17" fmla="*/ 1 h 35"/>
                <a:gd name="T18" fmla="*/ 4 w 37"/>
                <a:gd name="T19" fmla="*/ 0 h 35"/>
                <a:gd name="T20" fmla="*/ 4 w 37"/>
                <a:gd name="T21" fmla="*/ 3 h 35"/>
                <a:gd name="T22" fmla="*/ 4 w 37"/>
                <a:gd name="T23" fmla="*/ 3 h 35"/>
                <a:gd name="T24" fmla="*/ 4 w 37"/>
                <a:gd name="T25" fmla="*/ 3 h 35"/>
                <a:gd name="T26" fmla="*/ 4 w 37"/>
                <a:gd name="T27" fmla="*/ 3 h 35"/>
                <a:gd name="T28" fmla="*/ 4 w 37"/>
                <a:gd name="T29" fmla="*/ 3 h 35"/>
                <a:gd name="T30" fmla="*/ 4 w 37"/>
                <a:gd name="T31" fmla="*/ 3 h 35"/>
                <a:gd name="T32" fmla="*/ 4 w 37"/>
                <a:gd name="T33" fmla="*/ 3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4" name="Freeform 445"/>
            <p:cNvSpPr>
              <a:spLocks/>
            </p:cNvSpPr>
            <p:nvPr/>
          </p:nvSpPr>
          <p:spPr bwMode="auto">
            <a:xfrm>
              <a:off x="4487" y="444"/>
              <a:ext cx="15" cy="37"/>
            </a:xfrm>
            <a:custGeom>
              <a:avLst/>
              <a:gdLst>
                <a:gd name="T0" fmla="*/ 0 w 18"/>
                <a:gd name="T1" fmla="*/ 4 h 40"/>
                <a:gd name="T2" fmla="*/ 3 w 18"/>
                <a:gd name="T3" fmla="*/ 4 h 40"/>
                <a:gd name="T4" fmla="*/ 3 w 18"/>
                <a:gd name="T5" fmla="*/ 4 h 40"/>
                <a:gd name="T6" fmla="*/ 3 w 18"/>
                <a:gd name="T7" fmla="*/ 4 h 40"/>
                <a:gd name="T8" fmla="*/ 3 w 18"/>
                <a:gd name="T9" fmla="*/ 0 h 40"/>
                <a:gd name="T10" fmla="*/ 3 w 18"/>
                <a:gd name="T11" fmla="*/ 2 h 40"/>
                <a:gd name="T12" fmla="*/ 3 w 18"/>
                <a:gd name="T13" fmla="*/ 4 h 40"/>
                <a:gd name="T14" fmla="*/ 2 w 18"/>
                <a:gd name="T15" fmla="*/ 4 h 40"/>
                <a:gd name="T16" fmla="*/ 0 w 18"/>
                <a:gd name="T17" fmla="*/ 4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5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5 w 10"/>
                <a:gd name="T1" fmla="*/ 3 h 45"/>
                <a:gd name="T2" fmla="*/ 5 w 10"/>
                <a:gd name="T3" fmla="*/ 3 h 45"/>
                <a:gd name="T4" fmla="*/ 5 w 10"/>
                <a:gd name="T5" fmla="*/ 3 h 45"/>
                <a:gd name="T6" fmla="*/ 5 w 10"/>
                <a:gd name="T7" fmla="*/ 3 h 45"/>
                <a:gd name="T8" fmla="*/ 3 w 10"/>
                <a:gd name="T9" fmla="*/ 0 h 45"/>
                <a:gd name="T10" fmla="*/ 0 w 10"/>
                <a:gd name="T11" fmla="*/ 3 h 45"/>
                <a:gd name="T12" fmla="*/ 2 w 10"/>
                <a:gd name="T13" fmla="*/ 3 h 45"/>
                <a:gd name="T14" fmla="*/ 5 w 10"/>
                <a:gd name="T15" fmla="*/ 3 h 45"/>
                <a:gd name="T16" fmla="*/ 5 w 10"/>
                <a:gd name="T17" fmla="*/ 3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6" name="Freeform 447"/>
            <p:cNvSpPr>
              <a:spLocks/>
            </p:cNvSpPr>
            <p:nvPr/>
          </p:nvSpPr>
          <p:spPr bwMode="auto">
            <a:xfrm>
              <a:off x="4492" y="455"/>
              <a:ext cx="31" cy="35"/>
            </a:xfrm>
            <a:custGeom>
              <a:avLst/>
              <a:gdLst>
                <a:gd name="T0" fmla="*/ 0 w 34"/>
                <a:gd name="T1" fmla="*/ 4 h 40"/>
                <a:gd name="T2" fmla="*/ 3 w 34"/>
                <a:gd name="T3" fmla="*/ 4 h 40"/>
                <a:gd name="T4" fmla="*/ 4 w 34"/>
                <a:gd name="T5" fmla="*/ 4 h 40"/>
                <a:gd name="T6" fmla="*/ 4 w 34"/>
                <a:gd name="T7" fmla="*/ 4 h 40"/>
                <a:gd name="T8" fmla="*/ 4 w 34"/>
                <a:gd name="T9" fmla="*/ 4 h 40"/>
                <a:gd name="T10" fmla="*/ 4 w 34"/>
                <a:gd name="T11" fmla="*/ 4 h 40"/>
                <a:gd name="T12" fmla="*/ 4 w 34"/>
                <a:gd name="T13" fmla="*/ 2 h 40"/>
                <a:gd name="T14" fmla="*/ 4 w 34"/>
                <a:gd name="T15" fmla="*/ 0 h 40"/>
                <a:gd name="T16" fmla="*/ 4 w 34"/>
                <a:gd name="T17" fmla="*/ 1 h 40"/>
                <a:gd name="T18" fmla="*/ 4 w 34"/>
                <a:gd name="T19" fmla="*/ 4 h 40"/>
                <a:gd name="T20" fmla="*/ 4 w 34"/>
                <a:gd name="T21" fmla="*/ 4 h 40"/>
                <a:gd name="T22" fmla="*/ 4 w 34"/>
                <a:gd name="T23" fmla="*/ 4 h 40"/>
                <a:gd name="T24" fmla="*/ 4 w 34"/>
                <a:gd name="T25" fmla="*/ 4 h 40"/>
                <a:gd name="T26" fmla="*/ 4 w 34"/>
                <a:gd name="T27" fmla="*/ 4 h 40"/>
                <a:gd name="T28" fmla="*/ 4 w 34"/>
                <a:gd name="T29" fmla="*/ 4 h 40"/>
                <a:gd name="T30" fmla="*/ 3 w 34"/>
                <a:gd name="T31" fmla="*/ 4 h 40"/>
                <a:gd name="T32" fmla="*/ 0 w 34"/>
                <a:gd name="T33" fmla="*/ 4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7" name="Freeform 448"/>
            <p:cNvSpPr>
              <a:spLocks/>
            </p:cNvSpPr>
            <p:nvPr/>
          </p:nvSpPr>
          <p:spPr bwMode="auto">
            <a:xfrm>
              <a:off x="4463" y="672"/>
              <a:ext cx="50" cy="11"/>
            </a:xfrm>
            <a:custGeom>
              <a:avLst/>
              <a:gdLst>
                <a:gd name="T0" fmla="*/ 0 w 57"/>
                <a:gd name="T1" fmla="*/ 1 h 13"/>
                <a:gd name="T2" fmla="*/ 3 w 57"/>
                <a:gd name="T3" fmla="*/ 1 h 13"/>
                <a:gd name="T4" fmla="*/ 3 w 57"/>
                <a:gd name="T5" fmla="*/ 0 h 13"/>
                <a:gd name="T6" fmla="*/ 3 w 57"/>
                <a:gd name="T7" fmla="*/ 0 h 13"/>
                <a:gd name="T8" fmla="*/ 3 w 57"/>
                <a:gd name="T9" fmla="*/ 0 h 13"/>
                <a:gd name="T10" fmla="*/ 3 w 57"/>
                <a:gd name="T11" fmla="*/ 0 h 13"/>
                <a:gd name="T12" fmla="*/ 3 w 57"/>
                <a:gd name="T13" fmla="*/ 3 h 13"/>
                <a:gd name="T14" fmla="*/ 3 w 57"/>
                <a:gd name="T15" fmla="*/ 3 h 13"/>
                <a:gd name="T16" fmla="*/ 3 w 57"/>
                <a:gd name="T17" fmla="*/ 3 h 13"/>
                <a:gd name="T18" fmla="*/ 3 w 57"/>
                <a:gd name="T19" fmla="*/ 3 h 13"/>
                <a:gd name="T20" fmla="*/ 3 w 57"/>
                <a:gd name="T21" fmla="*/ 3 h 13"/>
                <a:gd name="T22" fmla="*/ 3 w 57"/>
                <a:gd name="T23" fmla="*/ 3 h 13"/>
                <a:gd name="T24" fmla="*/ 3 w 57"/>
                <a:gd name="T25" fmla="*/ 3 h 13"/>
                <a:gd name="T26" fmla="*/ 3 w 57"/>
                <a:gd name="T27" fmla="*/ 3 h 13"/>
                <a:gd name="T28" fmla="*/ 3 w 57"/>
                <a:gd name="T29" fmla="*/ 3 h 13"/>
                <a:gd name="T30" fmla="*/ 3 w 57"/>
                <a:gd name="T31" fmla="*/ 3 h 13"/>
                <a:gd name="T32" fmla="*/ 0 w 57"/>
                <a:gd name="T33" fmla="*/ 1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8" name="Freeform 449"/>
            <p:cNvSpPr>
              <a:spLocks/>
            </p:cNvSpPr>
            <p:nvPr/>
          </p:nvSpPr>
          <p:spPr bwMode="auto">
            <a:xfrm>
              <a:off x="4455" y="686"/>
              <a:ext cx="48" cy="16"/>
            </a:xfrm>
            <a:custGeom>
              <a:avLst/>
              <a:gdLst>
                <a:gd name="T0" fmla="*/ 0 w 55"/>
                <a:gd name="T1" fmla="*/ 0 h 20"/>
                <a:gd name="T2" fmla="*/ 4 w 55"/>
                <a:gd name="T3" fmla="*/ 0 h 20"/>
                <a:gd name="T4" fmla="*/ 4 w 55"/>
                <a:gd name="T5" fmla="*/ 1 h 20"/>
                <a:gd name="T6" fmla="*/ 4 w 55"/>
                <a:gd name="T7" fmla="*/ 2 h 20"/>
                <a:gd name="T8" fmla="*/ 4 w 55"/>
                <a:gd name="T9" fmla="*/ 2 h 20"/>
                <a:gd name="T10" fmla="*/ 4 w 55"/>
                <a:gd name="T11" fmla="*/ 2 h 20"/>
                <a:gd name="T12" fmla="*/ 4 w 55"/>
                <a:gd name="T13" fmla="*/ 2 h 20"/>
                <a:gd name="T14" fmla="*/ 5 w 55"/>
                <a:gd name="T15" fmla="*/ 2 h 20"/>
                <a:gd name="T16" fmla="*/ 6 w 55"/>
                <a:gd name="T17" fmla="*/ 2 h 20"/>
                <a:gd name="T18" fmla="*/ 5 w 55"/>
                <a:gd name="T19" fmla="*/ 2 h 20"/>
                <a:gd name="T20" fmla="*/ 5 w 55"/>
                <a:gd name="T21" fmla="*/ 2 h 20"/>
                <a:gd name="T22" fmla="*/ 4 w 55"/>
                <a:gd name="T23" fmla="*/ 2 h 20"/>
                <a:gd name="T24" fmla="*/ 4 w 55"/>
                <a:gd name="T25" fmla="*/ 2 h 20"/>
                <a:gd name="T26" fmla="*/ 4 w 55"/>
                <a:gd name="T27" fmla="*/ 2 h 20"/>
                <a:gd name="T28" fmla="*/ 4 w 55"/>
                <a:gd name="T29" fmla="*/ 2 h 20"/>
                <a:gd name="T30" fmla="*/ 4 w 55"/>
                <a:gd name="T31" fmla="*/ 2 h 20"/>
                <a:gd name="T32" fmla="*/ 0 w 55"/>
                <a:gd name="T33" fmla="*/ 0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39" name="Freeform 450"/>
            <p:cNvSpPr>
              <a:spLocks/>
            </p:cNvSpPr>
            <p:nvPr/>
          </p:nvSpPr>
          <p:spPr bwMode="auto">
            <a:xfrm>
              <a:off x="4480" y="648"/>
              <a:ext cx="47" cy="7"/>
            </a:xfrm>
            <a:custGeom>
              <a:avLst/>
              <a:gdLst>
                <a:gd name="T0" fmla="*/ 0 w 54"/>
                <a:gd name="T1" fmla="*/ 2 h 13"/>
                <a:gd name="T2" fmla="*/ 2 w 54"/>
                <a:gd name="T3" fmla="*/ 2 h 13"/>
                <a:gd name="T4" fmla="*/ 3 w 54"/>
                <a:gd name="T5" fmla="*/ 2 h 13"/>
                <a:gd name="T6" fmla="*/ 3 w 54"/>
                <a:gd name="T7" fmla="*/ 2 h 13"/>
                <a:gd name="T8" fmla="*/ 3 w 54"/>
                <a:gd name="T9" fmla="*/ 0 h 13"/>
                <a:gd name="T10" fmla="*/ 3 w 54"/>
                <a:gd name="T11" fmla="*/ 2 h 13"/>
                <a:gd name="T12" fmla="*/ 3 w 54"/>
                <a:gd name="T13" fmla="*/ 2 h 13"/>
                <a:gd name="T14" fmla="*/ 3 w 54"/>
                <a:gd name="T15" fmla="*/ 2 h 13"/>
                <a:gd name="T16" fmla="*/ 3 w 54"/>
                <a:gd name="T17" fmla="*/ 2 h 13"/>
                <a:gd name="T18" fmla="*/ 3 w 54"/>
                <a:gd name="T19" fmla="*/ 2 h 13"/>
                <a:gd name="T20" fmla="*/ 3 w 54"/>
                <a:gd name="T21" fmla="*/ 2 h 13"/>
                <a:gd name="T22" fmla="*/ 3 w 54"/>
                <a:gd name="T23" fmla="*/ 2 h 13"/>
                <a:gd name="T24" fmla="*/ 3 w 54"/>
                <a:gd name="T25" fmla="*/ 2 h 13"/>
                <a:gd name="T26" fmla="*/ 3 w 54"/>
                <a:gd name="T27" fmla="*/ 2 h 13"/>
                <a:gd name="T28" fmla="*/ 3 w 54"/>
                <a:gd name="T29" fmla="*/ 2 h 13"/>
                <a:gd name="T30" fmla="*/ 3 w 54"/>
                <a:gd name="T31" fmla="*/ 2 h 13"/>
                <a:gd name="T32" fmla="*/ 0 w 54"/>
                <a:gd name="T33" fmla="*/ 2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0" name="Freeform 451"/>
            <p:cNvSpPr>
              <a:spLocks/>
            </p:cNvSpPr>
            <p:nvPr/>
          </p:nvSpPr>
          <p:spPr bwMode="auto">
            <a:xfrm>
              <a:off x="4485" y="620"/>
              <a:ext cx="58" cy="17"/>
            </a:xfrm>
            <a:custGeom>
              <a:avLst/>
              <a:gdLst>
                <a:gd name="T0" fmla="*/ 0 w 63"/>
                <a:gd name="T1" fmla="*/ 2 h 17"/>
                <a:gd name="T2" fmla="*/ 4 w 63"/>
                <a:gd name="T3" fmla="*/ 2 h 17"/>
                <a:gd name="T4" fmla="*/ 4 w 63"/>
                <a:gd name="T5" fmla="*/ 2 h 17"/>
                <a:gd name="T6" fmla="*/ 4 w 63"/>
                <a:gd name="T7" fmla="*/ 2 h 17"/>
                <a:gd name="T8" fmla="*/ 4 w 63"/>
                <a:gd name="T9" fmla="*/ 2 h 17"/>
                <a:gd name="T10" fmla="*/ 4 w 63"/>
                <a:gd name="T11" fmla="*/ 1 h 17"/>
                <a:gd name="T12" fmla="*/ 6 w 63"/>
                <a:gd name="T13" fmla="*/ 0 h 17"/>
                <a:gd name="T14" fmla="*/ 7 w 63"/>
                <a:gd name="T15" fmla="*/ 1 h 17"/>
                <a:gd name="T16" fmla="*/ 7 w 63"/>
                <a:gd name="T17" fmla="*/ 2 h 17"/>
                <a:gd name="T18" fmla="*/ 7 w 63"/>
                <a:gd name="T19" fmla="*/ 2 h 17"/>
                <a:gd name="T20" fmla="*/ 6 w 63"/>
                <a:gd name="T21" fmla="*/ 2 h 17"/>
                <a:gd name="T22" fmla="*/ 5 w 63"/>
                <a:gd name="T23" fmla="*/ 2 h 17"/>
                <a:gd name="T24" fmla="*/ 4 w 63"/>
                <a:gd name="T25" fmla="*/ 2 h 17"/>
                <a:gd name="T26" fmla="*/ 4 w 63"/>
                <a:gd name="T27" fmla="*/ 2 h 17"/>
                <a:gd name="T28" fmla="*/ 4 w 63"/>
                <a:gd name="T29" fmla="*/ 2 h 17"/>
                <a:gd name="T30" fmla="*/ 4 w 63"/>
                <a:gd name="T31" fmla="*/ 2 h 17"/>
                <a:gd name="T32" fmla="*/ 0 w 63"/>
                <a:gd name="T33" fmla="*/ 2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1" name="Freeform 452"/>
            <p:cNvSpPr>
              <a:spLocks/>
            </p:cNvSpPr>
            <p:nvPr/>
          </p:nvSpPr>
          <p:spPr bwMode="auto">
            <a:xfrm>
              <a:off x="4495" y="592"/>
              <a:ext cx="60" cy="17"/>
            </a:xfrm>
            <a:custGeom>
              <a:avLst/>
              <a:gdLst>
                <a:gd name="T0" fmla="*/ 0 w 69"/>
                <a:gd name="T1" fmla="*/ 3 h 20"/>
                <a:gd name="T2" fmla="*/ 4 w 69"/>
                <a:gd name="T3" fmla="*/ 3 h 20"/>
                <a:gd name="T4" fmla="*/ 4 w 69"/>
                <a:gd name="T5" fmla="*/ 3 h 20"/>
                <a:gd name="T6" fmla="*/ 4 w 69"/>
                <a:gd name="T7" fmla="*/ 3 h 20"/>
                <a:gd name="T8" fmla="*/ 4 w 69"/>
                <a:gd name="T9" fmla="*/ 3 h 20"/>
                <a:gd name="T10" fmla="*/ 7 w 69"/>
                <a:gd name="T11" fmla="*/ 1 h 20"/>
                <a:gd name="T12" fmla="*/ 8 w 69"/>
                <a:gd name="T13" fmla="*/ 0 h 20"/>
                <a:gd name="T14" fmla="*/ 9 w 69"/>
                <a:gd name="T15" fmla="*/ 0 h 20"/>
                <a:gd name="T16" fmla="*/ 9 w 69"/>
                <a:gd name="T17" fmla="*/ 3 h 20"/>
                <a:gd name="T18" fmla="*/ 9 w 69"/>
                <a:gd name="T19" fmla="*/ 3 h 20"/>
                <a:gd name="T20" fmla="*/ 8 w 69"/>
                <a:gd name="T21" fmla="*/ 3 h 20"/>
                <a:gd name="T22" fmla="*/ 6 w 69"/>
                <a:gd name="T23" fmla="*/ 3 h 20"/>
                <a:gd name="T24" fmla="*/ 4 w 69"/>
                <a:gd name="T25" fmla="*/ 3 h 20"/>
                <a:gd name="T26" fmla="*/ 4 w 69"/>
                <a:gd name="T27" fmla="*/ 3 h 20"/>
                <a:gd name="T28" fmla="*/ 4 w 69"/>
                <a:gd name="T29" fmla="*/ 3 h 20"/>
                <a:gd name="T30" fmla="*/ 4 w 69"/>
                <a:gd name="T31" fmla="*/ 3 h 20"/>
                <a:gd name="T32" fmla="*/ 0 w 69"/>
                <a:gd name="T33" fmla="*/ 3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2" name="Freeform 453"/>
            <p:cNvSpPr>
              <a:spLocks/>
            </p:cNvSpPr>
            <p:nvPr/>
          </p:nvSpPr>
          <p:spPr bwMode="auto">
            <a:xfrm>
              <a:off x="4497" y="532"/>
              <a:ext cx="66" cy="32"/>
            </a:xfrm>
            <a:custGeom>
              <a:avLst/>
              <a:gdLst>
                <a:gd name="T0" fmla="*/ 0 w 74"/>
                <a:gd name="T1" fmla="*/ 4 h 36"/>
                <a:gd name="T2" fmla="*/ 4 w 74"/>
                <a:gd name="T3" fmla="*/ 4 h 36"/>
                <a:gd name="T4" fmla="*/ 4 w 74"/>
                <a:gd name="T5" fmla="*/ 4 h 36"/>
                <a:gd name="T6" fmla="*/ 4 w 74"/>
                <a:gd name="T7" fmla="*/ 4 h 36"/>
                <a:gd name="T8" fmla="*/ 4 w 74"/>
                <a:gd name="T9" fmla="*/ 4 h 36"/>
                <a:gd name="T10" fmla="*/ 4 w 74"/>
                <a:gd name="T11" fmla="*/ 4 h 36"/>
                <a:gd name="T12" fmla="*/ 5 w 74"/>
                <a:gd name="T13" fmla="*/ 1 h 36"/>
                <a:gd name="T14" fmla="*/ 6 w 74"/>
                <a:gd name="T15" fmla="*/ 0 h 36"/>
                <a:gd name="T16" fmla="*/ 7 w 74"/>
                <a:gd name="T17" fmla="*/ 2 h 36"/>
                <a:gd name="T18" fmla="*/ 6 w 74"/>
                <a:gd name="T19" fmla="*/ 4 h 36"/>
                <a:gd name="T20" fmla="*/ 6 w 74"/>
                <a:gd name="T21" fmla="*/ 4 h 36"/>
                <a:gd name="T22" fmla="*/ 4 w 74"/>
                <a:gd name="T23" fmla="*/ 4 h 36"/>
                <a:gd name="T24" fmla="*/ 4 w 74"/>
                <a:gd name="T25" fmla="*/ 4 h 36"/>
                <a:gd name="T26" fmla="*/ 4 w 74"/>
                <a:gd name="T27" fmla="*/ 4 h 36"/>
                <a:gd name="T28" fmla="*/ 4 w 74"/>
                <a:gd name="T29" fmla="*/ 4 h 36"/>
                <a:gd name="T30" fmla="*/ 4 w 74"/>
                <a:gd name="T31" fmla="*/ 4 h 36"/>
                <a:gd name="T32" fmla="*/ 0 w 74"/>
                <a:gd name="T33" fmla="*/ 4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3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7 h 43"/>
                <a:gd name="T2" fmla="*/ 4 w 68"/>
                <a:gd name="T3" fmla="*/ 5 h 43"/>
                <a:gd name="T4" fmla="*/ 4 w 68"/>
                <a:gd name="T5" fmla="*/ 5 h 43"/>
                <a:gd name="T6" fmla="*/ 4 w 68"/>
                <a:gd name="T7" fmla="*/ 5 h 43"/>
                <a:gd name="T8" fmla="*/ 4 w 68"/>
                <a:gd name="T9" fmla="*/ 5 h 43"/>
                <a:gd name="T10" fmla="*/ 4 w 68"/>
                <a:gd name="T11" fmla="*/ 5 h 43"/>
                <a:gd name="T12" fmla="*/ 5 w 68"/>
                <a:gd name="T13" fmla="*/ 3 h 43"/>
                <a:gd name="T14" fmla="*/ 6 w 68"/>
                <a:gd name="T15" fmla="*/ 0 h 43"/>
                <a:gd name="T16" fmla="*/ 6 w 68"/>
                <a:gd name="T17" fmla="*/ 3 h 43"/>
                <a:gd name="T18" fmla="*/ 6 w 68"/>
                <a:gd name="T19" fmla="*/ 5 h 43"/>
                <a:gd name="T20" fmla="*/ 5 w 68"/>
                <a:gd name="T21" fmla="*/ 5 h 43"/>
                <a:gd name="T22" fmla="*/ 4 w 68"/>
                <a:gd name="T23" fmla="*/ 5 h 43"/>
                <a:gd name="T24" fmla="*/ 4 w 68"/>
                <a:gd name="T25" fmla="*/ 5 h 43"/>
                <a:gd name="T26" fmla="*/ 4 w 68"/>
                <a:gd name="T27" fmla="*/ 5 h 43"/>
                <a:gd name="T28" fmla="*/ 4 w 68"/>
                <a:gd name="T29" fmla="*/ 5 h 43"/>
                <a:gd name="T30" fmla="*/ 4 w 68"/>
                <a:gd name="T31" fmla="*/ 6 h 43"/>
                <a:gd name="T32" fmla="*/ 0 w 68"/>
                <a:gd name="T33" fmla="*/ 7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4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4 h 35"/>
                <a:gd name="T2" fmla="*/ 3 w 62"/>
                <a:gd name="T3" fmla="*/ 4 h 35"/>
                <a:gd name="T4" fmla="*/ 3 w 62"/>
                <a:gd name="T5" fmla="*/ 4 h 35"/>
                <a:gd name="T6" fmla="*/ 3 w 62"/>
                <a:gd name="T7" fmla="*/ 4 h 35"/>
                <a:gd name="T8" fmla="*/ 3 w 62"/>
                <a:gd name="T9" fmla="*/ 4 h 35"/>
                <a:gd name="T10" fmla="*/ 3 w 62"/>
                <a:gd name="T11" fmla="*/ 4 h 35"/>
                <a:gd name="T12" fmla="*/ 3 w 62"/>
                <a:gd name="T13" fmla="*/ 1 h 35"/>
                <a:gd name="T14" fmla="*/ 4 w 62"/>
                <a:gd name="T15" fmla="*/ 0 h 35"/>
                <a:gd name="T16" fmla="*/ 4 w 62"/>
                <a:gd name="T17" fmla="*/ 2 h 35"/>
                <a:gd name="T18" fmla="*/ 4 w 62"/>
                <a:gd name="T19" fmla="*/ 4 h 35"/>
                <a:gd name="T20" fmla="*/ 3 w 62"/>
                <a:gd name="T21" fmla="*/ 4 h 35"/>
                <a:gd name="T22" fmla="*/ 3 w 62"/>
                <a:gd name="T23" fmla="*/ 4 h 35"/>
                <a:gd name="T24" fmla="*/ 3 w 62"/>
                <a:gd name="T25" fmla="*/ 4 h 35"/>
                <a:gd name="T26" fmla="*/ 3 w 62"/>
                <a:gd name="T27" fmla="*/ 4 h 35"/>
                <a:gd name="T28" fmla="*/ 3 w 62"/>
                <a:gd name="T29" fmla="*/ 4 h 35"/>
                <a:gd name="T30" fmla="*/ 3 w 62"/>
                <a:gd name="T31" fmla="*/ 4 h 35"/>
                <a:gd name="T32" fmla="*/ 0 w 62"/>
                <a:gd name="T33" fmla="*/ 4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5" name="Freeform 456"/>
            <p:cNvSpPr>
              <a:spLocks/>
            </p:cNvSpPr>
            <p:nvPr/>
          </p:nvSpPr>
          <p:spPr bwMode="auto">
            <a:xfrm>
              <a:off x="4425" y="534"/>
              <a:ext cx="79" cy="46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4 w 88"/>
                <a:gd name="T5" fmla="*/ 3 h 58"/>
                <a:gd name="T6" fmla="*/ 4 w 88"/>
                <a:gd name="T7" fmla="*/ 3 h 58"/>
                <a:gd name="T8" fmla="*/ 4 w 88"/>
                <a:gd name="T9" fmla="*/ 3 h 58"/>
                <a:gd name="T10" fmla="*/ 5 w 88"/>
                <a:gd name="T11" fmla="*/ 3 h 58"/>
                <a:gd name="T12" fmla="*/ 6 w 88"/>
                <a:gd name="T13" fmla="*/ 3 h 58"/>
                <a:gd name="T14" fmla="*/ 7 w 88"/>
                <a:gd name="T15" fmla="*/ 3 h 58"/>
                <a:gd name="T16" fmla="*/ 8 w 88"/>
                <a:gd name="T17" fmla="*/ 3 h 58"/>
                <a:gd name="T18" fmla="*/ 7 w 88"/>
                <a:gd name="T19" fmla="*/ 3 h 58"/>
                <a:gd name="T20" fmla="*/ 6 w 88"/>
                <a:gd name="T21" fmla="*/ 3 h 58"/>
                <a:gd name="T22" fmla="*/ 4 w 88"/>
                <a:gd name="T23" fmla="*/ 3 h 58"/>
                <a:gd name="T24" fmla="*/ 4 w 88"/>
                <a:gd name="T25" fmla="*/ 3 h 58"/>
                <a:gd name="T26" fmla="*/ 4 w 88"/>
                <a:gd name="T27" fmla="*/ 3 h 58"/>
                <a:gd name="T28" fmla="*/ 4 w 88"/>
                <a:gd name="T29" fmla="*/ 3 h 58"/>
                <a:gd name="T30" fmla="*/ 2 w 88"/>
                <a:gd name="T31" fmla="*/ 3 h 58"/>
                <a:gd name="T32" fmla="*/ 0 w 88"/>
                <a:gd name="T33" fmla="*/ 1 h 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6" name="Freeform 457"/>
            <p:cNvSpPr>
              <a:spLocks/>
            </p:cNvSpPr>
            <p:nvPr/>
          </p:nvSpPr>
          <p:spPr bwMode="auto">
            <a:xfrm>
              <a:off x="4439" y="501"/>
              <a:ext cx="60" cy="42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3 w 69"/>
                <a:gd name="T5" fmla="*/ 3 h 50"/>
                <a:gd name="T6" fmla="*/ 3 w 69"/>
                <a:gd name="T7" fmla="*/ 3 h 50"/>
                <a:gd name="T8" fmla="*/ 3 w 69"/>
                <a:gd name="T9" fmla="*/ 3 h 50"/>
                <a:gd name="T10" fmla="*/ 3 w 69"/>
                <a:gd name="T11" fmla="*/ 3 h 50"/>
                <a:gd name="T12" fmla="*/ 3 w 69"/>
                <a:gd name="T13" fmla="*/ 3 h 50"/>
                <a:gd name="T14" fmla="*/ 4 w 69"/>
                <a:gd name="T15" fmla="*/ 3 h 50"/>
                <a:gd name="T16" fmla="*/ 5 w 69"/>
                <a:gd name="T17" fmla="*/ 3 h 50"/>
                <a:gd name="T18" fmla="*/ 4 w 69"/>
                <a:gd name="T19" fmla="*/ 3 h 50"/>
                <a:gd name="T20" fmla="*/ 3 w 69"/>
                <a:gd name="T21" fmla="*/ 3 h 50"/>
                <a:gd name="T22" fmla="*/ 3 w 69"/>
                <a:gd name="T23" fmla="*/ 3 h 50"/>
                <a:gd name="T24" fmla="*/ 3 w 69"/>
                <a:gd name="T25" fmla="*/ 3 h 50"/>
                <a:gd name="T26" fmla="*/ 3 w 69"/>
                <a:gd name="T27" fmla="*/ 3 h 50"/>
                <a:gd name="T28" fmla="*/ 3 w 69"/>
                <a:gd name="T29" fmla="*/ 3 h 50"/>
                <a:gd name="T30" fmla="*/ 1 w 69"/>
                <a:gd name="T31" fmla="*/ 3 h 50"/>
                <a:gd name="T32" fmla="*/ 0 w 6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7" name="Freeform 458"/>
            <p:cNvSpPr>
              <a:spLocks/>
            </p:cNvSpPr>
            <p:nvPr/>
          </p:nvSpPr>
          <p:spPr bwMode="auto">
            <a:xfrm>
              <a:off x="4495" y="501"/>
              <a:ext cx="60" cy="39"/>
            </a:xfrm>
            <a:custGeom>
              <a:avLst/>
              <a:gdLst>
                <a:gd name="T0" fmla="*/ 0 w 69"/>
                <a:gd name="T1" fmla="*/ 3 h 43"/>
                <a:gd name="T2" fmla="*/ 4 w 69"/>
                <a:gd name="T3" fmla="*/ 3 h 43"/>
                <a:gd name="T4" fmla="*/ 4 w 69"/>
                <a:gd name="T5" fmla="*/ 3 h 43"/>
                <a:gd name="T6" fmla="*/ 4 w 69"/>
                <a:gd name="T7" fmla="*/ 3 h 43"/>
                <a:gd name="T8" fmla="*/ 4 w 69"/>
                <a:gd name="T9" fmla="*/ 3 h 43"/>
                <a:gd name="T10" fmla="*/ 6 w 69"/>
                <a:gd name="T11" fmla="*/ 3 h 43"/>
                <a:gd name="T12" fmla="*/ 8 w 69"/>
                <a:gd name="T13" fmla="*/ 3 h 43"/>
                <a:gd name="T14" fmla="*/ 9 w 69"/>
                <a:gd name="T15" fmla="*/ 0 h 43"/>
                <a:gd name="T16" fmla="*/ 9 w 69"/>
                <a:gd name="T17" fmla="*/ 3 h 43"/>
                <a:gd name="T18" fmla="*/ 9 w 69"/>
                <a:gd name="T19" fmla="*/ 3 h 43"/>
                <a:gd name="T20" fmla="*/ 8 w 69"/>
                <a:gd name="T21" fmla="*/ 3 h 43"/>
                <a:gd name="T22" fmla="*/ 7 w 69"/>
                <a:gd name="T23" fmla="*/ 3 h 43"/>
                <a:gd name="T24" fmla="*/ 4 w 69"/>
                <a:gd name="T25" fmla="*/ 3 h 43"/>
                <a:gd name="T26" fmla="*/ 4 w 69"/>
                <a:gd name="T27" fmla="*/ 3 h 43"/>
                <a:gd name="T28" fmla="*/ 4 w 69"/>
                <a:gd name="T29" fmla="*/ 3 h 43"/>
                <a:gd name="T30" fmla="*/ 4 w 69"/>
                <a:gd name="T31" fmla="*/ 3 h 43"/>
                <a:gd name="T32" fmla="*/ 0 w 69"/>
                <a:gd name="T33" fmla="*/ 3 h 4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8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23 w 301"/>
                <a:gd name="T1" fmla="*/ 4 h 116"/>
                <a:gd name="T2" fmla="*/ 23 w 301"/>
                <a:gd name="T3" fmla="*/ 4 h 116"/>
                <a:gd name="T4" fmla="*/ 23 w 301"/>
                <a:gd name="T5" fmla="*/ 4 h 116"/>
                <a:gd name="T6" fmla="*/ 23 w 301"/>
                <a:gd name="T7" fmla="*/ 4 h 116"/>
                <a:gd name="T8" fmla="*/ 23 w 301"/>
                <a:gd name="T9" fmla="*/ 4 h 116"/>
                <a:gd name="T10" fmla="*/ 21 w 301"/>
                <a:gd name="T11" fmla="*/ 4 h 116"/>
                <a:gd name="T12" fmla="*/ 19 w 301"/>
                <a:gd name="T13" fmla="*/ 4 h 116"/>
                <a:gd name="T14" fmla="*/ 17 w 301"/>
                <a:gd name="T15" fmla="*/ 4 h 116"/>
                <a:gd name="T16" fmla="*/ 15 w 301"/>
                <a:gd name="T17" fmla="*/ 4 h 116"/>
                <a:gd name="T18" fmla="*/ 14 w 301"/>
                <a:gd name="T19" fmla="*/ 4 h 116"/>
                <a:gd name="T20" fmla="*/ 12 w 301"/>
                <a:gd name="T21" fmla="*/ 4 h 116"/>
                <a:gd name="T22" fmla="*/ 10 w 301"/>
                <a:gd name="T23" fmla="*/ 4 h 116"/>
                <a:gd name="T24" fmla="*/ 9 w 301"/>
                <a:gd name="T25" fmla="*/ 4 h 116"/>
                <a:gd name="T26" fmla="*/ 8 w 301"/>
                <a:gd name="T27" fmla="*/ 4 h 116"/>
                <a:gd name="T28" fmla="*/ 7 w 301"/>
                <a:gd name="T29" fmla="*/ 5 h 116"/>
                <a:gd name="T30" fmla="*/ 5 w 301"/>
                <a:gd name="T31" fmla="*/ 6 h 116"/>
                <a:gd name="T32" fmla="*/ 3 w 301"/>
                <a:gd name="T33" fmla="*/ 7 h 116"/>
                <a:gd name="T34" fmla="*/ 3 w 301"/>
                <a:gd name="T35" fmla="*/ 8 h 116"/>
                <a:gd name="T36" fmla="*/ 3 w 301"/>
                <a:gd name="T37" fmla="*/ 9 h 116"/>
                <a:gd name="T38" fmla="*/ 3 w 301"/>
                <a:gd name="T39" fmla="*/ 10 h 116"/>
                <a:gd name="T40" fmla="*/ 0 w 301"/>
                <a:gd name="T41" fmla="*/ 10 h 116"/>
                <a:gd name="T42" fmla="*/ 3 w 301"/>
                <a:gd name="T43" fmla="*/ 10 h 116"/>
                <a:gd name="T44" fmla="*/ 3 w 301"/>
                <a:gd name="T45" fmla="*/ 9 h 116"/>
                <a:gd name="T46" fmla="*/ 3 w 301"/>
                <a:gd name="T47" fmla="*/ 8 h 116"/>
                <a:gd name="T48" fmla="*/ 3 w 301"/>
                <a:gd name="T49" fmla="*/ 6 h 116"/>
                <a:gd name="T50" fmla="*/ 4 w 301"/>
                <a:gd name="T51" fmla="*/ 5 h 116"/>
                <a:gd name="T52" fmla="*/ 6 w 301"/>
                <a:gd name="T53" fmla="*/ 4 h 116"/>
                <a:gd name="T54" fmla="*/ 8 w 301"/>
                <a:gd name="T55" fmla="*/ 4 h 116"/>
                <a:gd name="T56" fmla="*/ 9 w 301"/>
                <a:gd name="T57" fmla="*/ 4 h 116"/>
                <a:gd name="T58" fmla="*/ 11 w 301"/>
                <a:gd name="T59" fmla="*/ 4 h 116"/>
                <a:gd name="T60" fmla="*/ 13 w 301"/>
                <a:gd name="T61" fmla="*/ 4 h 116"/>
                <a:gd name="T62" fmla="*/ 15 w 301"/>
                <a:gd name="T63" fmla="*/ 2 h 116"/>
                <a:gd name="T64" fmla="*/ 17 w 301"/>
                <a:gd name="T65" fmla="*/ 0 h 116"/>
                <a:gd name="T66" fmla="*/ 18 w 301"/>
                <a:gd name="T67" fmla="*/ 0 h 116"/>
                <a:gd name="T68" fmla="*/ 20 w 301"/>
                <a:gd name="T69" fmla="*/ 3 h 116"/>
                <a:gd name="T70" fmla="*/ 22 w 301"/>
                <a:gd name="T71" fmla="*/ 4 h 116"/>
                <a:gd name="T72" fmla="*/ 23 w 301"/>
                <a:gd name="T73" fmla="*/ 4 h 11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49" name="Freeform 460"/>
            <p:cNvSpPr>
              <a:spLocks/>
            </p:cNvSpPr>
            <p:nvPr/>
          </p:nvSpPr>
          <p:spPr bwMode="auto">
            <a:xfrm>
              <a:off x="3267" y="2288"/>
              <a:ext cx="18" cy="85"/>
            </a:xfrm>
            <a:custGeom>
              <a:avLst/>
              <a:gdLst>
                <a:gd name="T0" fmla="*/ 2 w 21"/>
                <a:gd name="T1" fmla="*/ 9 h 100"/>
                <a:gd name="T2" fmla="*/ 0 w 21"/>
                <a:gd name="T3" fmla="*/ 8 h 100"/>
                <a:gd name="T4" fmla="*/ 0 w 21"/>
                <a:gd name="T5" fmla="*/ 5 h 100"/>
                <a:gd name="T6" fmla="*/ 2 w 21"/>
                <a:gd name="T7" fmla="*/ 4 h 100"/>
                <a:gd name="T8" fmla="*/ 2 w 21"/>
                <a:gd name="T9" fmla="*/ 0 h 100"/>
                <a:gd name="T10" fmla="*/ 2 w 21"/>
                <a:gd name="T11" fmla="*/ 4 h 100"/>
                <a:gd name="T12" fmla="*/ 2 w 21"/>
                <a:gd name="T13" fmla="*/ 5 h 100"/>
                <a:gd name="T14" fmla="*/ 2 w 21"/>
                <a:gd name="T15" fmla="*/ 8 h 100"/>
                <a:gd name="T16" fmla="*/ 2 w 21"/>
                <a:gd name="T17" fmla="*/ 9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0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0 h 120"/>
                <a:gd name="T2" fmla="*/ 1 w 28"/>
                <a:gd name="T3" fmla="*/ 10 h 120"/>
                <a:gd name="T4" fmla="*/ 0 w 28"/>
                <a:gd name="T5" fmla="*/ 9 h 120"/>
                <a:gd name="T6" fmla="*/ 1 w 28"/>
                <a:gd name="T7" fmla="*/ 8 h 120"/>
                <a:gd name="T8" fmla="*/ 3 w 28"/>
                <a:gd name="T9" fmla="*/ 6 h 120"/>
                <a:gd name="T10" fmla="*/ 8 w 28"/>
                <a:gd name="T11" fmla="*/ 4 h 120"/>
                <a:gd name="T12" fmla="*/ 13 w 28"/>
                <a:gd name="T13" fmla="*/ 4 h 120"/>
                <a:gd name="T14" fmla="*/ 14 w 28"/>
                <a:gd name="T15" fmla="*/ 4 h 120"/>
                <a:gd name="T16" fmla="*/ 14 w 28"/>
                <a:gd name="T17" fmla="*/ 0 h 120"/>
                <a:gd name="T18" fmla="*/ 14 w 28"/>
                <a:gd name="T19" fmla="*/ 4 h 120"/>
                <a:gd name="T20" fmla="*/ 14 w 28"/>
                <a:gd name="T21" fmla="*/ 6 h 120"/>
                <a:gd name="T22" fmla="*/ 12 w 28"/>
                <a:gd name="T23" fmla="*/ 9 h 120"/>
                <a:gd name="T24" fmla="*/ 4 w 28"/>
                <a:gd name="T25" fmla="*/ 10 h 12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1" name="Freeform 462"/>
            <p:cNvSpPr>
              <a:spLocks/>
            </p:cNvSpPr>
            <p:nvPr/>
          </p:nvSpPr>
          <p:spPr bwMode="auto">
            <a:xfrm>
              <a:off x="3326" y="2255"/>
              <a:ext cx="20" cy="113"/>
            </a:xfrm>
            <a:custGeom>
              <a:avLst/>
              <a:gdLst>
                <a:gd name="T0" fmla="*/ 3 w 22"/>
                <a:gd name="T1" fmla="*/ 11 h 125"/>
                <a:gd name="T2" fmla="*/ 0 w 22"/>
                <a:gd name="T3" fmla="*/ 10 h 125"/>
                <a:gd name="T4" fmla="*/ 2 w 22"/>
                <a:gd name="T5" fmla="*/ 7 h 125"/>
                <a:gd name="T6" fmla="*/ 3 w 22"/>
                <a:gd name="T7" fmla="*/ 4 h 125"/>
                <a:gd name="T8" fmla="*/ 3 w 22"/>
                <a:gd name="T9" fmla="*/ 0 h 125"/>
                <a:gd name="T10" fmla="*/ 3 w 22"/>
                <a:gd name="T11" fmla="*/ 4 h 125"/>
                <a:gd name="T12" fmla="*/ 3 w 22"/>
                <a:gd name="T13" fmla="*/ 6 h 125"/>
                <a:gd name="T14" fmla="*/ 3 w 22"/>
                <a:gd name="T15" fmla="*/ 10 h 125"/>
                <a:gd name="T16" fmla="*/ 3 w 22"/>
                <a:gd name="T17" fmla="*/ 11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2" name="Freeform 463"/>
            <p:cNvSpPr>
              <a:spLocks/>
            </p:cNvSpPr>
            <p:nvPr/>
          </p:nvSpPr>
          <p:spPr bwMode="auto">
            <a:xfrm>
              <a:off x="3355" y="2248"/>
              <a:ext cx="18" cy="98"/>
            </a:xfrm>
            <a:custGeom>
              <a:avLst/>
              <a:gdLst>
                <a:gd name="T0" fmla="*/ 4 w 18"/>
                <a:gd name="T1" fmla="*/ 10 h 111"/>
                <a:gd name="T2" fmla="*/ 0 w 18"/>
                <a:gd name="T3" fmla="*/ 9 h 111"/>
                <a:gd name="T4" fmla="*/ 1 w 18"/>
                <a:gd name="T5" fmla="*/ 6 h 111"/>
                <a:gd name="T6" fmla="*/ 4 w 18"/>
                <a:gd name="T7" fmla="*/ 4 h 111"/>
                <a:gd name="T8" fmla="*/ 4 w 18"/>
                <a:gd name="T9" fmla="*/ 0 h 111"/>
                <a:gd name="T10" fmla="*/ 4 w 18"/>
                <a:gd name="T11" fmla="*/ 4 h 111"/>
                <a:gd name="T12" fmla="*/ 4 w 18"/>
                <a:gd name="T13" fmla="*/ 6 h 111"/>
                <a:gd name="T14" fmla="*/ 4 w 18"/>
                <a:gd name="T15" fmla="*/ 9 h 111"/>
                <a:gd name="T16" fmla="*/ 4 w 18"/>
                <a:gd name="T17" fmla="*/ 10 h 1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3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7 w 15"/>
                <a:gd name="T1" fmla="*/ 11 h 94"/>
                <a:gd name="T2" fmla="*/ 4 w 15"/>
                <a:gd name="T3" fmla="*/ 10 h 94"/>
                <a:gd name="T4" fmla="*/ 0 w 15"/>
                <a:gd name="T5" fmla="*/ 7 h 94"/>
                <a:gd name="T6" fmla="*/ 2 w 15"/>
                <a:gd name="T7" fmla="*/ 4 h 94"/>
                <a:gd name="T8" fmla="*/ 7 w 15"/>
                <a:gd name="T9" fmla="*/ 0 h 94"/>
                <a:gd name="T10" fmla="*/ 7 w 15"/>
                <a:gd name="T11" fmla="*/ 4 h 94"/>
                <a:gd name="T12" fmla="*/ 7 w 15"/>
                <a:gd name="T13" fmla="*/ 6 h 94"/>
                <a:gd name="T14" fmla="*/ 7 w 15"/>
                <a:gd name="T15" fmla="*/ 10 h 94"/>
                <a:gd name="T16" fmla="*/ 7 w 15"/>
                <a:gd name="T17" fmla="*/ 11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4" name="Freeform 465"/>
            <p:cNvSpPr>
              <a:spLocks/>
            </p:cNvSpPr>
            <p:nvPr/>
          </p:nvSpPr>
          <p:spPr bwMode="auto">
            <a:xfrm>
              <a:off x="3469" y="2249"/>
              <a:ext cx="14" cy="41"/>
            </a:xfrm>
            <a:custGeom>
              <a:avLst/>
              <a:gdLst>
                <a:gd name="T0" fmla="*/ 2 w 18"/>
                <a:gd name="T1" fmla="*/ 14 h 46"/>
                <a:gd name="T2" fmla="*/ 2 w 18"/>
                <a:gd name="T3" fmla="*/ 12 h 46"/>
                <a:gd name="T4" fmla="*/ 2 w 18"/>
                <a:gd name="T5" fmla="*/ 7 h 46"/>
                <a:gd name="T6" fmla="*/ 0 w 18"/>
                <a:gd name="T7" fmla="*/ 7 h 46"/>
                <a:gd name="T8" fmla="*/ 2 w 18"/>
                <a:gd name="T9" fmla="*/ 0 h 46"/>
                <a:gd name="T10" fmla="*/ 2 w 18"/>
                <a:gd name="T11" fmla="*/ 7 h 46"/>
                <a:gd name="T12" fmla="*/ 2 w 18"/>
                <a:gd name="T13" fmla="*/ 7 h 46"/>
                <a:gd name="T14" fmla="*/ 2 w 18"/>
                <a:gd name="T15" fmla="*/ 12 h 46"/>
                <a:gd name="T16" fmla="*/ 2 w 18"/>
                <a:gd name="T17" fmla="*/ 1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5" name="Freeform 466"/>
            <p:cNvSpPr>
              <a:spLocks/>
            </p:cNvSpPr>
            <p:nvPr/>
          </p:nvSpPr>
          <p:spPr bwMode="auto">
            <a:xfrm>
              <a:off x="3243" y="2307"/>
              <a:ext cx="19" cy="74"/>
            </a:xfrm>
            <a:custGeom>
              <a:avLst/>
              <a:gdLst>
                <a:gd name="T0" fmla="*/ 2 w 21"/>
                <a:gd name="T1" fmla="*/ 5 h 86"/>
                <a:gd name="T2" fmla="*/ 0 w 21"/>
                <a:gd name="T3" fmla="*/ 4 h 86"/>
                <a:gd name="T4" fmla="*/ 0 w 21"/>
                <a:gd name="T5" fmla="*/ 3 h 86"/>
                <a:gd name="T6" fmla="*/ 2 w 21"/>
                <a:gd name="T7" fmla="*/ 3 h 86"/>
                <a:gd name="T8" fmla="*/ 2 w 21"/>
                <a:gd name="T9" fmla="*/ 0 h 86"/>
                <a:gd name="T10" fmla="*/ 2 w 21"/>
                <a:gd name="T11" fmla="*/ 3 h 86"/>
                <a:gd name="T12" fmla="*/ 2 w 21"/>
                <a:gd name="T13" fmla="*/ 3 h 86"/>
                <a:gd name="T14" fmla="*/ 2 w 21"/>
                <a:gd name="T15" fmla="*/ 4 h 86"/>
                <a:gd name="T16" fmla="*/ 2 w 21"/>
                <a:gd name="T17" fmla="*/ 5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6" name="Freeform 467"/>
            <p:cNvSpPr>
              <a:spLocks/>
            </p:cNvSpPr>
            <p:nvPr/>
          </p:nvSpPr>
          <p:spPr bwMode="auto">
            <a:xfrm>
              <a:off x="3306" y="2265"/>
              <a:ext cx="19" cy="103"/>
            </a:xfrm>
            <a:custGeom>
              <a:avLst/>
              <a:gdLst>
                <a:gd name="T0" fmla="*/ 2 w 23"/>
                <a:gd name="T1" fmla="*/ 9 h 121"/>
                <a:gd name="T2" fmla="*/ 0 w 23"/>
                <a:gd name="T3" fmla="*/ 8 h 121"/>
                <a:gd name="T4" fmla="*/ 2 w 23"/>
                <a:gd name="T5" fmla="*/ 4 h 121"/>
                <a:gd name="T6" fmla="*/ 2 w 23"/>
                <a:gd name="T7" fmla="*/ 3 h 121"/>
                <a:gd name="T8" fmla="*/ 2 w 23"/>
                <a:gd name="T9" fmla="*/ 0 h 121"/>
                <a:gd name="T10" fmla="*/ 2 w 23"/>
                <a:gd name="T11" fmla="*/ 3 h 121"/>
                <a:gd name="T12" fmla="*/ 2 w 23"/>
                <a:gd name="T13" fmla="*/ 4 h 121"/>
                <a:gd name="T14" fmla="*/ 2 w 23"/>
                <a:gd name="T15" fmla="*/ 8 h 121"/>
                <a:gd name="T16" fmla="*/ 2 w 23"/>
                <a:gd name="T17" fmla="*/ 9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7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3 w 14"/>
                <a:gd name="T1" fmla="*/ 12 h 109"/>
                <a:gd name="T2" fmla="*/ 3 w 14"/>
                <a:gd name="T3" fmla="*/ 11 h 109"/>
                <a:gd name="T4" fmla="*/ 0 w 14"/>
                <a:gd name="T5" fmla="*/ 7 h 109"/>
                <a:gd name="T6" fmla="*/ 3 w 14"/>
                <a:gd name="T7" fmla="*/ 4 h 109"/>
                <a:gd name="T8" fmla="*/ 3 w 14"/>
                <a:gd name="T9" fmla="*/ 0 h 109"/>
                <a:gd name="T10" fmla="*/ 3 w 14"/>
                <a:gd name="T11" fmla="*/ 4 h 109"/>
                <a:gd name="T12" fmla="*/ 3 w 14"/>
                <a:gd name="T13" fmla="*/ 7 h 109"/>
                <a:gd name="T14" fmla="*/ 3 w 14"/>
                <a:gd name="T15" fmla="*/ 11 h 109"/>
                <a:gd name="T16" fmla="*/ 3 w 14"/>
                <a:gd name="T17" fmla="*/ 1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8" name="Freeform 469"/>
            <p:cNvSpPr>
              <a:spLocks/>
            </p:cNvSpPr>
            <p:nvPr/>
          </p:nvSpPr>
          <p:spPr bwMode="auto">
            <a:xfrm>
              <a:off x="3424" y="2242"/>
              <a:ext cx="7" cy="78"/>
            </a:xfrm>
            <a:custGeom>
              <a:avLst/>
              <a:gdLst>
                <a:gd name="T0" fmla="*/ 1 w 12"/>
                <a:gd name="T1" fmla="*/ 10 h 88"/>
                <a:gd name="T2" fmla="*/ 0 w 12"/>
                <a:gd name="T3" fmla="*/ 8 h 88"/>
                <a:gd name="T4" fmla="*/ 0 w 12"/>
                <a:gd name="T5" fmla="*/ 4 h 88"/>
                <a:gd name="T6" fmla="*/ 1 w 12"/>
                <a:gd name="T7" fmla="*/ 4 h 88"/>
                <a:gd name="T8" fmla="*/ 1 w 12"/>
                <a:gd name="T9" fmla="*/ 0 h 88"/>
                <a:gd name="T10" fmla="*/ 1 w 12"/>
                <a:gd name="T11" fmla="*/ 4 h 88"/>
                <a:gd name="T12" fmla="*/ 1 w 12"/>
                <a:gd name="T13" fmla="*/ 5 h 88"/>
                <a:gd name="T14" fmla="*/ 1 w 12"/>
                <a:gd name="T15" fmla="*/ 8 h 88"/>
                <a:gd name="T16" fmla="*/ 1 w 12"/>
                <a:gd name="T17" fmla="*/ 10 h 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59" name="Freeform 470"/>
            <p:cNvSpPr>
              <a:spLocks/>
            </p:cNvSpPr>
            <p:nvPr/>
          </p:nvSpPr>
          <p:spPr bwMode="auto">
            <a:xfrm>
              <a:off x="3446" y="2246"/>
              <a:ext cx="13" cy="44"/>
            </a:xfrm>
            <a:custGeom>
              <a:avLst/>
              <a:gdLst>
                <a:gd name="T0" fmla="*/ 3 w 15"/>
                <a:gd name="T1" fmla="*/ 3 h 54"/>
                <a:gd name="T2" fmla="*/ 3 w 15"/>
                <a:gd name="T3" fmla="*/ 3 h 54"/>
                <a:gd name="T4" fmla="*/ 1 w 15"/>
                <a:gd name="T5" fmla="*/ 3 h 54"/>
                <a:gd name="T6" fmla="*/ 0 w 15"/>
                <a:gd name="T7" fmla="*/ 3 h 54"/>
                <a:gd name="T8" fmla="*/ 3 w 15"/>
                <a:gd name="T9" fmla="*/ 0 h 54"/>
                <a:gd name="T10" fmla="*/ 3 w 15"/>
                <a:gd name="T11" fmla="*/ 3 h 54"/>
                <a:gd name="T12" fmla="*/ 3 w 15"/>
                <a:gd name="T13" fmla="*/ 3 h 54"/>
                <a:gd name="T14" fmla="*/ 3 w 15"/>
                <a:gd name="T15" fmla="*/ 3 h 54"/>
                <a:gd name="T16" fmla="*/ 3 w 15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0" name="Freeform 471"/>
            <p:cNvSpPr>
              <a:spLocks/>
            </p:cNvSpPr>
            <p:nvPr/>
          </p:nvSpPr>
          <p:spPr bwMode="auto">
            <a:xfrm>
              <a:off x="3220" y="2323"/>
              <a:ext cx="19" cy="45"/>
            </a:xfrm>
            <a:custGeom>
              <a:avLst/>
              <a:gdLst>
                <a:gd name="T0" fmla="*/ 3 w 22"/>
                <a:gd name="T1" fmla="*/ 0 h 54"/>
                <a:gd name="T2" fmla="*/ 3 w 22"/>
                <a:gd name="T3" fmla="*/ 3 h 54"/>
                <a:gd name="T4" fmla="*/ 3 w 22"/>
                <a:gd name="T5" fmla="*/ 3 h 54"/>
                <a:gd name="T6" fmla="*/ 3 w 22"/>
                <a:gd name="T7" fmla="*/ 3 h 54"/>
                <a:gd name="T8" fmla="*/ 3 w 22"/>
                <a:gd name="T9" fmla="*/ 3 h 54"/>
                <a:gd name="T10" fmla="*/ 0 w 22"/>
                <a:gd name="T11" fmla="*/ 3 h 54"/>
                <a:gd name="T12" fmla="*/ 3 w 22"/>
                <a:gd name="T13" fmla="*/ 3 h 54"/>
                <a:gd name="T14" fmla="*/ 3 w 22"/>
                <a:gd name="T15" fmla="*/ 3 h 54"/>
                <a:gd name="T16" fmla="*/ 3 w 22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1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7 w 51"/>
                <a:gd name="T1" fmla="*/ 1 h 11"/>
                <a:gd name="T2" fmla="*/ 7 w 51"/>
                <a:gd name="T3" fmla="*/ 1 h 11"/>
                <a:gd name="T4" fmla="*/ 5 w 51"/>
                <a:gd name="T5" fmla="*/ 1 h 11"/>
                <a:gd name="T6" fmla="*/ 5 w 51"/>
                <a:gd name="T7" fmla="*/ 1 h 11"/>
                <a:gd name="T8" fmla="*/ 5 w 51"/>
                <a:gd name="T9" fmla="*/ 0 h 11"/>
                <a:gd name="T10" fmla="*/ 5 w 51"/>
                <a:gd name="T11" fmla="*/ 0 h 11"/>
                <a:gd name="T12" fmla="*/ 5 w 51"/>
                <a:gd name="T13" fmla="*/ 0 h 11"/>
                <a:gd name="T14" fmla="*/ 2 w 51"/>
                <a:gd name="T15" fmla="*/ 1 h 11"/>
                <a:gd name="T16" fmla="*/ 0 w 51"/>
                <a:gd name="T17" fmla="*/ 1 h 11"/>
                <a:gd name="T18" fmla="*/ 1 w 51"/>
                <a:gd name="T19" fmla="*/ 1 h 11"/>
                <a:gd name="T20" fmla="*/ 5 w 51"/>
                <a:gd name="T21" fmla="*/ 1 h 11"/>
                <a:gd name="T22" fmla="*/ 5 w 51"/>
                <a:gd name="T23" fmla="*/ 1 h 11"/>
                <a:gd name="T24" fmla="*/ 5 w 51"/>
                <a:gd name="T25" fmla="*/ 1 h 11"/>
                <a:gd name="T26" fmla="*/ 5 w 51"/>
                <a:gd name="T27" fmla="*/ 1 h 11"/>
                <a:gd name="T28" fmla="*/ 5 w 51"/>
                <a:gd name="T29" fmla="*/ 1 h 11"/>
                <a:gd name="T30" fmla="*/ 6 w 51"/>
                <a:gd name="T31" fmla="*/ 1 h 11"/>
                <a:gd name="T32" fmla="*/ 7 w 51"/>
                <a:gd name="T33" fmla="*/ 1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2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 w 44"/>
                <a:gd name="T1" fmla="*/ 0 h 32"/>
                <a:gd name="T2" fmla="*/ 4 w 44"/>
                <a:gd name="T3" fmla="*/ 2 h 32"/>
                <a:gd name="T4" fmla="*/ 4 w 44"/>
                <a:gd name="T5" fmla="*/ 4 h 32"/>
                <a:gd name="T6" fmla="*/ 4 w 44"/>
                <a:gd name="T7" fmla="*/ 4 h 32"/>
                <a:gd name="T8" fmla="*/ 4 w 44"/>
                <a:gd name="T9" fmla="*/ 4 h 32"/>
                <a:gd name="T10" fmla="*/ 4 w 44"/>
                <a:gd name="T11" fmla="*/ 4 h 32"/>
                <a:gd name="T12" fmla="*/ 4 w 44"/>
                <a:gd name="T13" fmla="*/ 4 h 32"/>
                <a:gd name="T14" fmla="*/ 0 w 44"/>
                <a:gd name="T15" fmla="*/ 4 h 32"/>
                <a:gd name="T16" fmla="*/ 0 w 44"/>
                <a:gd name="T17" fmla="*/ 4 h 32"/>
                <a:gd name="T18" fmla="*/ 3 w 44"/>
                <a:gd name="T19" fmla="*/ 4 h 32"/>
                <a:gd name="T20" fmla="*/ 4 w 44"/>
                <a:gd name="T21" fmla="*/ 4 h 32"/>
                <a:gd name="T22" fmla="*/ 4 w 44"/>
                <a:gd name="T23" fmla="*/ 4 h 32"/>
                <a:gd name="T24" fmla="*/ 4 w 44"/>
                <a:gd name="T25" fmla="*/ 4 h 32"/>
                <a:gd name="T26" fmla="*/ 4 w 44"/>
                <a:gd name="T27" fmla="*/ 4 h 32"/>
                <a:gd name="T28" fmla="*/ 4 w 44"/>
                <a:gd name="T29" fmla="*/ 4 h 32"/>
                <a:gd name="T30" fmla="*/ 4 w 44"/>
                <a:gd name="T31" fmla="*/ 4 h 32"/>
                <a:gd name="T32" fmla="*/ 4 w 44"/>
                <a:gd name="T33" fmla="*/ 0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3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3 w 14"/>
                <a:gd name="T1" fmla="*/ 4 h 68"/>
                <a:gd name="T2" fmla="*/ 3 w 14"/>
                <a:gd name="T3" fmla="*/ 3 h 68"/>
                <a:gd name="T4" fmla="*/ 0 w 14"/>
                <a:gd name="T5" fmla="*/ 3 h 68"/>
                <a:gd name="T6" fmla="*/ 1 w 14"/>
                <a:gd name="T7" fmla="*/ 3 h 68"/>
                <a:gd name="T8" fmla="*/ 3 w 14"/>
                <a:gd name="T9" fmla="*/ 0 h 68"/>
                <a:gd name="T10" fmla="*/ 3 w 14"/>
                <a:gd name="T11" fmla="*/ 3 h 68"/>
                <a:gd name="T12" fmla="*/ 3 w 14"/>
                <a:gd name="T13" fmla="*/ 3 h 68"/>
                <a:gd name="T14" fmla="*/ 3 w 14"/>
                <a:gd name="T15" fmla="*/ 3 h 68"/>
                <a:gd name="T16" fmla="*/ 3 w 14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4" name="Freeform 475"/>
            <p:cNvSpPr>
              <a:spLocks/>
            </p:cNvSpPr>
            <p:nvPr/>
          </p:nvSpPr>
          <p:spPr bwMode="auto">
            <a:xfrm>
              <a:off x="3476" y="2202"/>
              <a:ext cx="21" cy="58"/>
            </a:xfrm>
            <a:custGeom>
              <a:avLst/>
              <a:gdLst>
                <a:gd name="T0" fmla="*/ 0 w 28"/>
                <a:gd name="T1" fmla="*/ 11 h 64"/>
                <a:gd name="T2" fmla="*/ 2 w 28"/>
                <a:gd name="T3" fmla="*/ 8 h 64"/>
                <a:gd name="T4" fmla="*/ 2 w 28"/>
                <a:gd name="T5" fmla="*/ 5 h 64"/>
                <a:gd name="T6" fmla="*/ 2 w 28"/>
                <a:gd name="T7" fmla="*/ 5 h 64"/>
                <a:gd name="T8" fmla="*/ 2 w 28"/>
                <a:gd name="T9" fmla="*/ 0 h 64"/>
                <a:gd name="T10" fmla="*/ 2 w 28"/>
                <a:gd name="T11" fmla="*/ 2 h 64"/>
                <a:gd name="T12" fmla="*/ 2 w 28"/>
                <a:gd name="T13" fmla="*/ 5 h 64"/>
                <a:gd name="T14" fmla="*/ 2 w 28"/>
                <a:gd name="T15" fmla="*/ 5 h 64"/>
                <a:gd name="T16" fmla="*/ 2 w 28"/>
                <a:gd name="T17" fmla="*/ 5 h 64"/>
                <a:gd name="T18" fmla="*/ 2 w 28"/>
                <a:gd name="T19" fmla="*/ 6 h 64"/>
                <a:gd name="T20" fmla="*/ 2 w 28"/>
                <a:gd name="T21" fmla="*/ 9 h 64"/>
                <a:gd name="T22" fmla="*/ 2 w 28"/>
                <a:gd name="T23" fmla="*/ 10 h 64"/>
                <a:gd name="T24" fmla="*/ 0 w 28"/>
                <a:gd name="T25" fmla="*/ 11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5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2 w 15"/>
                <a:gd name="T1" fmla="*/ 4 h 62"/>
                <a:gd name="T2" fmla="*/ 2 w 15"/>
                <a:gd name="T3" fmla="*/ 3 h 62"/>
                <a:gd name="T4" fmla="*/ 0 w 15"/>
                <a:gd name="T5" fmla="*/ 3 h 62"/>
                <a:gd name="T6" fmla="*/ 0 w 15"/>
                <a:gd name="T7" fmla="*/ 3 h 62"/>
                <a:gd name="T8" fmla="*/ 2 w 15"/>
                <a:gd name="T9" fmla="*/ 0 h 62"/>
                <a:gd name="T10" fmla="*/ 2 w 15"/>
                <a:gd name="T11" fmla="*/ 3 h 62"/>
                <a:gd name="T12" fmla="*/ 2 w 15"/>
                <a:gd name="T13" fmla="*/ 3 h 62"/>
                <a:gd name="T14" fmla="*/ 2 w 15"/>
                <a:gd name="T15" fmla="*/ 3 h 62"/>
                <a:gd name="T16" fmla="*/ 2 w 15"/>
                <a:gd name="T17" fmla="*/ 4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6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3 w 20"/>
                <a:gd name="T1" fmla="*/ 4 h 67"/>
                <a:gd name="T2" fmla="*/ 3 w 20"/>
                <a:gd name="T3" fmla="*/ 3 h 67"/>
                <a:gd name="T4" fmla="*/ 3 w 20"/>
                <a:gd name="T5" fmla="*/ 3 h 67"/>
                <a:gd name="T6" fmla="*/ 0 w 20"/>
                <a:gd name="T7" fmla="*/ 3 h 67"/>
                <a:gd name="T8" fmla="*/ 3 w 20"/>
                <a:gd name="T9" fmla="*/ 0 h 67"/>
                <a:gd name="T10" fmla="*/ 3 w 20"/>
                <a:gd name="T11" fmla="*/ 3 h 67"/>
                <a:gd name="T12" fmla="*/ 3 w 20"/>
                <a:gd name="T13" fmla="*/ 3 h 67"/>
                <a:gd name="T14" fmla="*/ 3 w 20"/>
                <a:gd name="T15" fmla="*/ 3 h 67"/>
                <a:gd name="T16" fmla="*/ 3 w 20"/>
                <a:gd name="T17" fmla="*/ 4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7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6 w 27"/>
                <a:gd name="T1" fmla="*/ 5 h 64"/>
                <a:gd name="T2" fmla="*/ 6 w 27"/>
                <a:gd name="T3" fmla="*/ 5 h 64"/>
                <a:gd name="T4" fmla="*/ 6 w 27"/>
                <a:gd name="T5" fmla="*/ 4 h 64"/>
                <a:gd name="T6" fmla="*/ 6 w 27"/>
                <a:gd name="T7" fmla="*/ 4 h 64"/>
                <a:gd name="T8" fmla="*/ 5 w 27"/>
                <a:gd name="T9" fmla="*/ 4 h 64"/>
                <a:gd name="T10" fmla="*/ 2 w 27"/>
                <a:gd name="T11" fmla="*/ 4 h 64"/>
                <a:gd name="T12" fmla="*/ 0 w 27"/>
                <a:gd name="T13" fmla="*/ 4 h 64"/>
                <a:gd name="T14" fmla="*/ 1 w 27"/>
                <a:gd name="T15" fmla="*/ 3 h 64"/>
                <a:gd name="T16" fmla="*/ 3 w 27"/>
                <a:gd name="T17" fmla="*/ 0 h 64"/>
                <a:gd name="T18" fmla="*/ 6 w 27"/>
                <a:gd name="T19" fmla="*/ 4 h 64"/>
                <a:gd name="T20" fmla="*/ 6 w 27"/>
                <a:gd name="T21" fmla="*/ 4 h 64"/>
                <a:gd name="T22" fmla="*/ 6 w 27"/>
                <a:gd name="T23" fmla="*/ 4 h 64"/>
                <a:gd name="T24" fmla="*/ 6 w 27"/>
                <a:gd name="T25" fmla="*/ 5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8" name="Freeform 479"/>
            <p:cNvSpPr>
              <a:spLocks/>
            </p:cNvSpPr>
            <p:nvPr/>
          </p:nvSpPr>
          <p:spPr bwMode="auto">
            <a:xfrm>
              <a:off x="3339" y="2194"/>
              <a:ext cx="33" cy="58"/>
            </a:xfrm>
            <a:custGeom>
              <a:avLst/>
              <a:gdLst>
                <a:gd name="T0" fmla="*/ 5 w 40"/>
                <a:gd name="T1" fmla="*/ 3 h 66"/>
                <a:gd name="T2" fmla="*/ 5 w 40"/>
                <a:gd name="T3" fmla="*/ 3 h 66"/>
                <a:gd name="T4" fmla="*/ 5 w 40"/>
                <a:gd name="T5" fmla="*/ 3 h 66"/>
                <a:gd name="T6" fmla="*/ 5 w 40"/>
                <a:gd name="T7" fmla="*/ 3 h 66"/>
                <a:gd name="T8" fmla="*/ 5 w 40"/>
                <a:gd name="T9" fmla="*/ 3 h 66"/>
                <a:gd name="T10" fmla="*/ 4 w 40"/>
                <a:gd name="T11" fmla="*/ 3 h 66"/>
                <a:gd name="T12" fmla="*/ 1 w 40"/>
                <a:gd name="T13" fmla="*/ 3 h 66"/>
                <a:gd name="T14" fmla="*/ 0 w 40"/>
                <a:gd name="T15" fmla="*/ 3 h 66"/>
                <a:gd name="T16" fmla="*/ 3 w 40"/>
                <a:gd name="T17" fmla="*/ 0 h 66"/>
                <a:gd name="T18" fmla="*/ 5 w 40"/>
                <a:gd name="T19" fmla="*/ 0 h 66"/>
                <a:gd name="T20" fmla="*/ 5 w 40"/>
                <a:gd name="T21" fmla="*/ 3 h 66"/>
                <a:gd name="T22" fmla="*/ 5 w 40"/>
                <a:gd name="T23" fmla="*/ 3 h 66"/>
                <a:gd name="T24" fmla="*/ 5 w 40"/>
                <a:gd name="T25" fmla="*/ 3 h 66"/>
                <a:gd name="T26" fmla="*/ 5 w 40"/>
                <a:gd name="T27" fmla="*/ 3 h 66"/>
                <a:gd name="T28" fmla="*/ 5 w 40"/>
                <a:gd name="T29" fmla="*/ 3 h 66"/>
                <a:gd name="T30" fmla="*/ 5 w 40"/>
                <a:gd name="T31" fmla="*/ 3 h 66"/>
                <a:gd name="T32" fmla="*/ 5 w 40"/>
                <a:gd name="T33" fmla="*/ 3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69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3 w 56"/>
                <a:gd name="T1" fmla="*/ 8 h 65"/>
                <a:gd name="T2" fmla="*/ 3 w 56"/>
                <a:gd name="T3" fmla="*/ 7 h 65"/>
                <a:gd name="T4" fmla="*/ 3 w 56"/>
                <a:gd name="T5" fmla="*/ 6 h 65"/>
                <a:gd name="T6" fmla="*/ 3 w 56"/>
                <a:gd name="T7" fmla="*/ 4 h 65"/>
                <a:gd name="T8" fmla="*/ 3 w 56"/>
                <a:gd name="T9" fmla="*/ 4 h 65"/>
                <a:gd name="T10" fmla="*/ 3 w 56"/>
                <a:gd name="T11" fmla="*/ 4 h 65"/>
                <a:gd name="T12" fmla="*/ 3 w 56"/>
                <a:gd name="T13" fmla="*/ 4 h 65"/>
                <a:gd name="T14" fmla="*/ 0 w 56"/>
                <a:gd name="T15" fmla="*/ 3 h 65"/>
                <a:gd name="T16" fmla="*/ 3 w 56"/>
                <a:gd name="T17" fmla="*/ 0 h 65"/>
                <a:gd name="T18" fmla="*/ 3 w 56"/>
                <a:gd name="T19" fmla="*/ 1 h 65"/>
                <a:gd name="T20" fmla="*/ 3 w 56"/>
                <a:gd name="T21" fmla="*/ 4 h 65"/>
                <a:gd name="T22" fmla="*/ 3 w 56"/>
                <a:gd name="T23" fmla="*/ 4 h 65"/>
                <a:gd name="T24" fmla="*/ 3 w 56"/>
                <a:gd name="T25" fmla="*/ 4 h 65"/>
                <a:gd name="T26" fmla="*/ 3 w 56"/>
                <a:gd name="T27" fmla="*/ 4 h 65"/>
                <a:gd name="T28" fmla="*/ 3 w 56"/>
                <a:gd name="T29" fmla="*/ 6 h 65"/>
                <a:gd name="T30" fmla="*/ 3 w 56"/>
                <a:gd name="T31" fmla="*/ 7 h 65"/>
                <a:gd name="T32" fmla="*/ 3 w 56"/>
                <a:gd name="T33" fmla="*/ 8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0" name="Freeform 481"/>
            <p:cNvSpPr>
              <a:spLocks/>
            </p:cNvSpPr>
            <p:nvPr/>
          </p:nvSpPr>
          <p:spPr bwMode="auto">
            <a:xfrm>
              <a:off x="3266" y="2211"/>
              <a:ext cx="54" cy="59"/>
            </a:xfrm>
            <a:custGeom>
              <a:avLst/>
              <a:gdLst>
                <a:gd name="T0" fmla="*/ 7 w 63"/>
                <a:gd name="T1" fmla="*/ 4 h 68"/>
                <a:gd name="T2" fmla="*/ 6 w 63"/>
                <a:gd name="T3" fmla="*/ 4 h 68"/>
                <a:gd name="T4" fmla="*/ 4 w 63"/>
                <a:gd name="T5" fmla="*/ 3 h 68"/>
                <a:gd name="T6" fmla="*/ 4 w 63"/>
                <a:gd name="T7" fmla="*/ 3 h 68"/>
                <a:gd name="T8" fmla="*/ 4 w 63"/>
                <a:gd name="T9" fmla="*/ 3 h 68"/>
                <a:gd name="T10" fmla="*/ 4 w 63"/>
                <a:gd name="T11" fmla="*/ 3 h 68"/>
                <a:gd name="T12" fmla="*/ 3 w 63"/>
                <a:gd name="T13" fmla="*/ 3 h 68"/>
                <a:gd name="T14" fmla="*/ 0 w 63"/>
                <a:gd name="T15" fmla="*/ 3 h 68"/>
                <a:gd name="T16" fmla="*/ 2 w 63"/>
                <a:gd name="T17" fmla="*/ 0 h 68"/>
                <a:gd name="T18" fmla="*/ 4 w 63"/>
                <a:gd name="T19" fmla="*/ 0 h 68"/>
                <a:gd name="T20" fmla="*/ 4 w 63"/>
                <a:gd name="T21" fmla="*/ 3 h 68"/>
                <a:gd name="T22" fmla="*/ 4 w 63"/>
                <a:gd name="T23" fmla="*/ 3 h 68"/>
                <a:gd name="T24" fmla="*/ 4 w 63"/>
                <a:gd name="T25" fmla="*/ 3 h 68"/>
                <a:gd name="T26" fmla="*/ 4 w 63"/>
                <a:gd name="T27" fmla="*/ 3 h 68"/>
                <a:gd name="T28" fmla="*/ 5 w 63"/>
                <a:gd name="T29" fmla="*/ 3 h 68"/>
                <a:gd name="T30" fmla="*/ 6 w 63"/>
                <a:gd name="T31" fmla="*/ 4 h 68"/>
                <a:gd name="T32" fmla="*/ 7 w 63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1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8 w 73"/>
                <a:gd name="T1" fmla="*/ 5 h 64"/>
                <a:gd name="T2" fmla="*/ 7 w 73"/>
                <a:gd name="T3" fmla="*/ 5 h 64"/>
                <a:gd name="T4" fmla="*/ 5 w 73"/>
                <a:gd name="T5" fmla="*/ 4 h 64"/>
                <a:gd name="T6" fmla="*/ 4 w 73"/>
                <a:gd name="T7" fmla="*/ 4 h 64"/>
                <a:gd name="T8" fmla="*/ 4 w 73"/>
                <a:gd name="T9" fmla="*/ 4 h 64"/>
                <a:gd name="T10" fmla="*/ 4 w 73"/>
                <a:gd name="T11" fmla="*/ 4 h 64"/>
                <a:gd name="T12" fmla="*/ 4 w 73"/>
                <a:gd name="T13" fmla="*/ 4 h 64"/>
                <a:gd name="T14" fmla="*/ 2 w 73"/>
                <a:gd name="T15" fmla="*/ 4 h 64"/>
                <a:gd name="T16" fmla="*/ 0 w 73"/>
                <a:gd name="T17" fmla="*/ 3 h 64"/>
                <a:gd name="T18" fmla="*/ 2 w 73"/>
                <a:gd name="T19" fmla="*/ 0 h 64"/>
                <a:gd name="T20" fmla="*/ 4 w 73"/>
                <a:gd name="T21" fmla="*/ 4 h 64"/>
                <a:gd name="T22" fmla="*/ 4 w 73"/>
                <a:gd name="T23" fmla="*/ 4 h 64"/>
                <a:gd name="T24" fmla="*/ 4 w 73"/>
                <a:gd name="T25" fmla="*/ 4 h 64"/>
                <a:gd name="T26" fmla="*/ 4 w 73"/>
                <a:gd name="T27" fmla="*/ 4 h 64"/>
                <a:gd name="T28" fmla="*/ 6 w 73"/>
                <a:gd name="T29" fmla="*/ 4 h 64"/>
                <a:gd name="T30" fmla="*/ 8 w 73"/>
                <a:gd name="T31" fmla="*/ 5 h 64"/>
                <a:gd name="T32" fmla="*/ 8 w 73"/>
                <a:gd name="T33" fmla="*/ 5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2" name="Freeform 483"/>
            <p:cNvSpPr>
              <a:spLocks/>
            </p:cNvSpPr>
            <p:nvPr/>
          </p:nvSpPr>
          <p:spPr bwMode="auto">
            <a:xfrm>
              <a:off x="3216" y="2262"/>
              <a:ext cx="72" cy="28"/>
            </a:xfrm>
            <a:custGeom>
              <a:avLst/>
              <a:gdLst>
                <a:gd name="T0" fmla="*/ 0 w 81"/>
                <a:gd name="T1" fmla="*/ 1 h 31"/>
                <a:gd name="T2" fmla="*/ 3 w 81"/>
                <a:gd name="T3" fmla="*/ 0 h 31"/>
                <a:gd name="T4" fmla="*/ 3 w 81"/>
                <a:gd name="T5" fmla="*/ 2 h 31"/>
                <a:gd name="T6" fmla="*/ 3 w 81"/>
                <a:gd name="T7" fmla="*/ 5 h 31"/>
                <a:gd name="T8" fmla="*/ 3 w 81"/>
                <a:gd name="T9" fmla="*/ 5 h 31"/>
                <a:gd name="T10" fmla="*/ 3 w 81"/>
                <a:gd name="T11" fmla="*/ 5 h 31"/>
                <a:gd name="T12" fmla="*/ 3 w 81"/>
                <a:gd name="T13" fmla="*/ 5 h 31"/>
                <a:gd name="T14" fmla="*/ 4 w 81"/>
                <a:gd name="T15" fmla="*/ 5 h 31"/>
                <a:gd name="T16" fmla="*/ 5 w 81"/>
                <a:gd name="T17" fmla="*/ 5 h 31"/>
                <a:gd name="T18" fmla="*/ 4 w 81"/>
                <a:gd name="T19" fmla="*/ 5 h 31"/>
                <a:gd name="T20" fmla="*/ 3 w 81"/>
                <a:gd name="T21" fmla="*/ 5 h 31"/>
                <a:gd name="T22" fmla="*/ 3 w 81"/>
                <a:gd name="T23" fmla="*/ 5 h 31"/>
                <a:gd name="T24" fmla="*/ 3 w 81"/>
                <a:gd name="T25" fmla="*/ 5 h 31"/>
                <a:gd name="T26" fmla="*/ 3 w 81"/>
                <a:gd name="T27" fmla="*/ 5 h 31"/>
                <a:gd name="T28" fmla="*/ 3 w 81"/>
                <a:gd name="T29" fmla="*/ 5 h 31"/>
                <a:gd name="T30" fmla="*/ 0 w 81"/>
                <a:gd name="T31" fmla="*/ 5 h 31"/>
                <a:gd name="T32" fmla="*/ 0 w 81"/>
                <a:gd name="T33" fmla="*/ 1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3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4 w 78"/>
                <a:gd name="T3" fmla="*/ 0 h 30"/>
                <a:gd name="T4" fmla="*/ 4 w 78"/>
                <a:gd name="T5" fmla="*/ 1 h 30"/>
                <a:gd name="T6" fmla="*/ 4 w 78"/>
                <a:gd name="T7" fmla="*/ 3 h 30"/>
                <a:gd name="T8" fmla="*/ 4 w 78"/>
                <a:gd name="T9" fmla="*/ 3 h 30"/>
                <a:gd name="T10" fmla="*/ 6 w 78"/>
                <a:gd name="T11" fmla="*/ 3 h 30"/>
                <a:gd name="T12" fmla="*/ 8 w 78"/>
                <a:gd name="T13" fmla="*/ 3 h 30"/>
                <a:gd name="T14" fmla="*/ 10 w 78"/>
                <a:gd name="T15" fmla="*/ 3 h 30"/>
                <a:gd name="T16" fmla="*/ 11 w 78"/>
                <a:gd name="T17" fmla="*/ 3 h 30"/>
                <a:gd name="T18" fmla="*/ 9 w 78"/>
                <a:gd name="T19" fmla="*/ 3 h 30"/>
                <a:gd name="T20" fmla="*/ 7 w 78"/>
                <a:gd name="T21" fmla="*/ 3 h 30"/>
                <a:gd name="T22" fmla="*/ 4 w 78"/>
                <a:gd name="T23" fmla="*/ 3 h 30"/>
                <a:gd name="T24" fmla="*/ 4 w 78"/>
                <a:gd name="T25" fmla="*/ 3 h 30"/>
                <a:gd name="T26" fmla="*/ 4 w 78"/>
                <a:gd name="T27" fmla="*/ 3 h 30"/>
                <a:gd name="T28" fmla="*/ 4 w 78"/>
                <a:gd name="T29" fmla="*/ 3 h 30"/>
                <a:gd name="T30" fmla="*/ 0 w 78"/>
                <a:gd name="T31" fmla="*/ 3 h 30"/>
                <a:gd name="T32" fmla="*/ 0 w 78"/>
                <a:gd name="T33" fmla="*/ 0 h 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4" name="Freeform 485"/>
            <p:cNvSpPr>
              <a:spLocks/>
            </p:cNvSpPr>
            <p:nvPr/>
          </p:nvSpPr>
          <p:spPr bwMode="auto">
            <a:xfrm>
              <a:off x="2986" y="2178"/>
              <a:ext cx="348" cy="77"/>
            </a:xfrm>
            <a:custGeom>
              <a:avLst/>
              <a:gdLst>
                <a:gd name="T0" fmla="*/ 32 w 394"/>
                <a:gd name="T1" fmla="*/ 4 h 88"/>
                <a:gd name="T2" fmla="*/ 32 w 394"/>
                <a:gd name="T3" fmla="*/ 4 h 88"/>
                <a:gd name="T4" fmla="*/ 32 w 394"/>
                <a:gd name="T5" fmla="*/ 4 h 88"/>
                <a:gd name="T6" fmla="*/ 33 w 394"/>
                <a:gd name="T7" fmla="*/ 3 h 88"/>
                <a:gd name="T8" fmla="*/ 33 w 394"/>
                <a:gd name="T9" fmla="*/ 0 h 88"/>
                <a:gd name="T10" fmla="*/ 32 w 394"/>
                <a:gd name="T11" fmla="*/ 4 h 88"/>
                <a:gd name="T12" fmla="*/ 28 w 394"/>
                <a:gd name="T13" fmla="*/ 4 h 88"/>
                <a:gd name="T14" fmla="*/ 26 w 394"/>
                <a:gd name="T15" fmla="*/ 4 h 88"/>
                <a:gd name="T16" fmla="*/ 24 w 394"/>
                <a:gd name="T17" fmla="*/ 4 h 88"/>
                <a:gd name="T18" fmla="*/ 22 w 394"/>
                <a:gd name="T19" fmla="*/ 5 h 88"/>
                <a:gd name="T20" fmla="*/ 19 w 394"/>
                <a:gd name="T21" fmla="*/ 6 h 88"/>
                <a:gd name="T22" fmla="*/ 17 w 394"/>
                <a:gd name="T23" fmla="*/ 6 h 88"/>
                <a:gd name="T24" fmla="*/ 15 w 394"/>
                <a:gd name="T25" fmla="*/ 6 h 88"/>
                <a:gd name="T26" fmla="*/ 13 w 394"/>
                <a:gd name="T27" fmla="*/ 7 h 88"/>
                <a:gd name="T28" fmla="*/ 11 w 394"/>
                <a:gd name="T29" fmla="*/ 7 h 88"/>
                <a:gd name="T30" fmla="*/ 9 w 394"/>
                <a:gd name="T31" fmla="*/ 7 h 88"/>
                <a:gd name="T32" fmla="*/ 7 w 394"/>
                <a:gd name="T33" fmla="*/ 7 h 88"/>
                <a:gd name="T34" fmla="*/ 5 w 394"/>
                <a:gd name="T35" fmla="*/ 7 h 88"/>
                <a:gd name="T36" fmla="*/ 4 w 394"/>
                <a:gd name="T37" fmla="*/ 7 h 88"/>
                <a:gd name="T38" fmla="*/ 4 w 394"/>
                <a:gd name="T39" fmla="*/ 7 h 88"/>
                <a:gd name="T40" fmla="*/ 0 w 394"/>
                <a:gd name="T41" fmla="*/ 7 h 88"/>
                <a:gd name="T42" fmla="*/ 4 w 394"/>
                <a:gd name="T43" fmla="*/ 7 h 88"/>
                <a:gd name="T44" fmla="*/ 4 w 394"/>
                <a:gd name="T45" fmla="*/ 7 h 88"/>
                <a:gd name="T46" fmla="*/ 4 w 394"/>
                <a:gd name="T47" fmla="*/ 8 h 88"/>
                <a:gd name="T48" fmla="*/ 6 w 394"/>
                <a:gd name="T49" fmla="*/ 8 h 88"/>
                <a:gd name="T50" fmla="*/ 8 w 394"/>
                <a:gd name="T51" fmla="*/ 8 h 88"/>
                <a:gd name="T52" fmla="*/ 10 w 394"/>
                <a:gd name="T53" fmla="*/ 8 h 88"/>
                <a:gd name="T54" fmla="*/ 13 w 394"/>
                <a:gd name="T55" fmla="*/ 8 h 88"/>
                <a:gd name="T56" fmla="*/ 15 w 394"/>
                <a:gd name="T57" fmla="*/ 7 h 88"/>
                <a:gd name="T58" fmla="*/ 18 w 394"/>
                <a:gd name="T59" fmla="*/ 7 h 88"/>
                <a:gd name="T60" fmla="*/ 21 w 394"/>
                <a:gd name="T61" fmla="*/ 7 h 88"/>
                <a:gd name="T62" fmla="*/ 23 w 394"/>
                <a:gd name="T63" fmla="*/ 6 h 88"/>
                <a:gd name="T64" fmla="*/ 25 w 394"/>
                <a:gd name="T65" fmla="*/ 5 h 88"/>
                <a:gd name="T66" fmla="*/ 28 w 394"/>
                <a:gd name="T67" fmla="*/ 4 h 88"/>
                <a:gd name="T68" fmla="*/ 30 w 394"/>
                <a:gd name="T69" fmla="*/ 4 h 88"/>
                <a:gd name="T70" fmla="*/ 32 w 394"/>
                <a:gd name="T71" fmla="*/ 4 h 88"/>
                <a:gd name="T72" fmla="*/ 32 w 394"/>
                <a:gd name="T73" fmla="*/ 4 h 8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5" name="Freeform 486"/>
            <p:cNvSpPr>
              <a:spLocks/>
            </p:cNvSpPr>
            <p:nvPr/>
          </p:nvSpPr>
          <p:spPr bwMode="auto">
            <a:xfrm>
              <a:off x="3008" y="2199"/>
              <a:ext cx="50" cy="53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3 h 59"/>
                <a:gd name="T6" fmla="*/ 3 w 57"/>
                <a:gd name="T7" fmla="*/ 3 h 59"/>
                <a:gd name="T8" fmla="*/ 3 w 57"/>
                <a:gd name="T9" fmla="*/ 3 h 59"/>
                <a:gd name="T10" fmla="*/ 3 w 57"/>
                <a:gd name="T11" fmla="*/ 3 h 59"/>
                <a:gd name="T12" fmla="*/ 3 w 57"/>
                <a:gd name="T13" fmla="*/ 3 h 59"/>
                <a:gd name="T14" fmla="*/ 3 w 57"/>
                <a:gd name="T15" fmla="*/ 3 h 59"/>
                <a:gd name="T16" fmla="*/ 3 w 57"/>
                <a:gd name="T17" fmla="*/ 3 h 59"/>
                <a:gd name="T18" fmla="*/ 3 w 57"/>
                <a:gd name="T19" fmla="*/ 3 h 59"/>
                <a:gd name="T20" fmla="*/ 3 w 57"/>
                <a:gd name="T21" fmla="*/ 3 h 59"/>
                <a:gd name="T22" fmla="*/ 3 w 57"/>
                <a:gd name="T23" fmla="*/ 3 h 59"/>
                <a:gd name="T24" fmla="*/ 3 w 57"/>
                <a:gd name="T25" fmla="*/ 3 h 59"/>
                <a:gd name="T26" fmla="*/ 3 w 57"/>
                <a:gd name="T27" fmla="*/ 3 h 59"/>
                <a:gd name="T28" fmla="*/ 3 w 57"/>
                <a:gd name="T29" fmla="*/ 3 h 59"/>
                <a:gd name="T30" fmla="*/ 3 w 57"/>
                <a:gd name="T31" fmla="*/ 1 h 59"/>
                <a:gd name="T32" fmla="*/ 1 w 57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6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3 h 68"/>
                <a:gd name="T4" fmla="*/ 3 w 73"/>
                <a:gd name="T5" fmla="*/ 3 h 68"/>
                <a:gd name="T6" fmla="*/ 3 w 73"/>
                <a:gd name="T7" fmla="*/ 3 h 68"/>
                <a:gd name="T8" fmla="*/ 3 w 73"/>
                <a:gd name="T9" fmla="*/ 3 h 68"/>
                <a:gd name="T10" fmla="*/ 3 w 73"/>
                <a:gd name="T11" fmla="*/ 3 h 68"/>
                <a:gd name="T12" fmla="*/ 3 w 73"/>
                <a:gd name="T13" fmla="*/ 3 h 68"/>
                <a:gd name="T14" fmla="*/ 3 w 73"/>
                <a:gd name="T15" fmla="*/ 4 h 68"/>
                <a:gd name="T16" fmla="*/ 4 w 73"/>
                <a:gd name="T17" fmla="*/ 4 h 68"/>
                <a:gd name="T18" fmla="*/ 4 w 73"/>
                <a:gd name="T19" fmla="*/ 4 h 68"/>
                <a:gd name="T20" fmla="*/ 3 w 73"/>
                <a:gd name="T21" fmla="*/ 3 h 68"/>
                <a:gd name="T22" fmla="*/ 3 w 73"/>
                <a:gd name="T23" fmla="*/ 3 h 68"/>
                <a:gd name="T24" fmla="*/ 3 w 73"/>
                <a:gd name="T25" fmla="*/ 3 h 68"/>
                <a:gd name="T26" fmla="*/ 3 w 73"/>
                <a:gd name="T27" fmla="*/ 3 h 68"/>
                <a:gd name="T28" fmla="*/ 3 w 73"/>
                <a:gd name="T29" fmla="*/ 3 h 68"/>
                <a:gd name="T30" fmla="*/ 3 w 73"/>
                <a:gd name="T31" fmla="*/ 1 h 68"/>
                <a:gd name="T32" fmla="*/ 3 w 73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7" name="Freeform 488"/>
            <p:cNvSpPr>
              <a:spLocks/>
            </p:cNvSpPr>
            <p:nvPr/>
          </p:nvSpPr>
          <p:spPr bwMode="auto">
            <a:xfrm>
              <a:off x="3094" y="2181"/>
              <a:ext cx="55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4 h 76"/>
                <a:gd name="T4" fmla="*/ 1 w 63"/>
                <a:gd name="T5" fmla="*/ 4 h 76"/>
                <a:gd name="T6" fmla="*/ 4 w 63"/>
                <a:gd name="T7" fmla="*/ 4 h 76"/>
                <a:gd name="T8" fmla="*/ 4 w 63"/>
                <a:gd name="T9" fmla="*/ 4 h 76"/>
                <a:gd name="T10" fmla="*/ 4 w 63"/>
                <a:gd name="T11" fmla="*/ 4 h 76"/>
                <a:gd name="T12" fmla="*/ 4 w 63"/>
                <a:gd name="T13" fmla="*/ 6 h 76"/>
                <a:gd name="T14" fmla="*/ 5 w 63"/>
                <a:gd name="T15" fmla="*/ 7 h 76"/>
                <a:gd name="T16" fmla="*/ 7 w 63"/>
                <a:gd name="T17" fmla="*/ 7 h 76"/>
                <a:gd name="T18" fmla="*/ 6 w 63"/>
                <a:gd name="T19" fmla="*/ 7 h 76"/>
                <a:gd name="T20" fmla="*/ 5 w 63"/>
                <a:gd name="T21" fmla="*/ 5 h 76"/>
                <a:gd name="T22" fmla="*/ 4 w 63"/>
                <a:gd name="T23" fmla="*/ 4 h 76"/>
                <a:gd name="T24" fmla="*/ 4 w 63"/>
                <a:gd name="T25" fmla="*/ 4 h 76"/>
                <a:gd name="T26" fmla="*/ 4 w 63"/>
                <a:gd name="T27" fmla="*/ 4 h 76"/>
                <a:gd name="T28" fmla="*/ 4 w 63"/>
                <a:gd name="T29" fmla="*/ 4 h 76"/>
                <a:gd name="T30" fmla="*/ 4 w 63"/>
                <a:gd name="T31" fmla="*/ 2 h 76"/>
                <a:gd name="T32" fmla="*/ 2 w 63"/>
                <a:gd name="T33" fmla="*/ 0 h 7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8" name="Freeform 489"/>
            <p:cNvSpPr>
              <a:spLocks/>
            </p:cNvSpPr>
            <p:nvPr/>
          </p:nvSpPr>
          <p:spPr bwMode="auto">
            <a:xfrm>
              <a:off x="3159" y="2178"/>
              <a:ext cx="50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3 h 70"/>
                <a:gd name="T6" fmla="*/ 4 w 55"/>
                <a:gd name="T7" fmla="*/ 3 h 70"/>
                <a:gd name="T8" fmla="*/ 4 w 55"/>
                <a:gd name="T9" fmla="*/ 3 h 70"/>
                <a:gd name="T10" fmla="*/ 4 w 55"/>
                <a:gd name="T11" fmla="*/ 3 h 70"/>
                <a:gd name="T12" fmla="*/ 4 w 55"/>
                <a:gd name="T13" fmla="*/ 4 h 70"/>
                <a:gd name="T14" fmla="*/ 4 w 55"/>
                <a:gd name="T15" fmla="*/ 5 h 70"/>
                <a:gd name="T16" fmla="*/ 6 w 55"/>
                <a:gd name="T17" fmla="*/ 5 h 70"/>
                <a:gd name="T18" fmla="*/ 5 w 55"/>
                <a:gd name="T19" fmla="*/ 4 h 70"/>
                <a:gd name="T20" fmla="*/ 4 w 55"/>
                <a:gd name="T21" fmla="*/ 3 h 70"/>
                <a:gd name="T22" fmla="*/ 4 w 55"/>
                <a:gd name="T23" fmla="*/ 3 h 70"/>
                <a:gd name="T24" fmla="*/ 4 w 55"/>
                <a:gd name="T25" fmla="*/ 3 h 70"/>
                <a:gd name="T26" fmla="*/ 4 w 55"/>
                <a:gd name="T27" fmla="*/ 3 h 70"/>
                <a:gd name="T28" fmla="*/ 4 w 55"/>
                <a:gd name="T29" fmla="*/ 3 h 70"/>
                <a:gd name="T30" fmla="*/ 4 w 55"/>
                <a:gd name="T31" fmla="*/ 1 h 70"/>
                <a:gd name="T32" fmla="*/ 1 w 55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79" name="Freeform 490"/>
            <p:cNvSpPr>
              <a:spLocks/>
            </p:cNvSpPr>
            <p:nvPr/>
          </p:nvSpPr>
          <p:spPr bwMode="auto">
            <a:xfrm>
              <a:off x="3197" y="2176"/>
              <a:ext cx="35" cy="57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4 h 63"/>
                <a:gd name="T6" fmla="*/ 1 w 39"/>
                <a:gd name="T7" fmla="*/ 4 h 63"/>
                <a:gd name="T8" fmla="*/ 4 w 39"/>
                <a:gd name="T9" fmla="*/ 4 h 63"/>
                <a:gd name="T10" fmla="*/ 4 w 39"/>
                <a:gd name="T11" fmla="*/ 4 h 63"/>
                <a:gd name="T12" fmla="*/ 4 w 39"/>
                <a:gd name="T13" fmla="*/ 5 h 63"/>
                <a:gd name="T14" fmla="*/ 4 w 39"/>
                <a:gd name="T15" fmla="*/ 6 h 63"/>
                <a:gd name="T16" fmla="*/ 4 w 39"/>
                <a:gd name="T17" fmla="*/ 7 h 63"/>
                <a:gd name="T18" fmla="*/ 4 w 39"/>
                <a:gd name="T19" fmla="*/ 6 h 63"/>
                <a:gd name="T20" fmla="*/ 4 w 39"/>
                <a:gd name="T21" fmla="*/ 4 h 63"/>
                <a:gd name="T22" fmla="*/ 4 w 39"/>
                <a:gd name="T23" fmla="*/ 4 h 63"/>
                <a:gd name="T24" fmla="*/ 4 w 39"/>
                <a:gd name="T25" fmla="*/ 4 h 63"/>
                <a:gd name="T26" fmla="*/ 4 w 39"/>
                <a:gd name="T27" fmla="*/ 4 h 63"/>
                <a:gd name="T28" fmla="*/ 4 w 39"/>
                <a:gd name="T29" fmla="*/ 4 h 63"/>
                <a:gd name="T30" fmla="*/ 4 w 39"/>
                <a:gd name="T31" fmla="*/ 1 h 63"/>
                <a:gd name="T32" fmla="*/ 3 w 39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0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3 h 49"/>
                <a:gd name="T4" fmla="*/ 0 w 30"/>
                <a:gd name="T5" fmla="*/ 3 h 49"/>
                <a:gd name="T6" fmla="*/ 2 w 30"/>
                <a:gd name="T7" fmla="*/ 3 h 49"/>
                <a:gd name="T8" fmla="*/ 3 w 30"/>
                <a:gd name="T9" fmla="*/ 3 h 49"/>
                <a:gd name="T10" fmla="*/ 3 w 30"/>
                <a:gd name="T11" fmla="*/ 3 h 49"/>
                <a:gd name="T12" fmla="*/ 3 w 30"/>
                <a:gd name="T13" fmla="*/ 3 h 49"/>
                <a:gd name="T14" fmla="*/ 3 w 30"/>
                <a:gd name="T15" fmla="*/ 3 h 49"/>
                <a:gd name="T16" fmla="*/ 3 w 30"/>
                <a:gd name="T17" fmla="*/ 3 h 49"/>
                <a:gd name="T18" fmla="*/ 3 w 30"/>
                <a:gd name="T19" fmla="*/ 3 h 49"/>
                <a:gd name="T20" fmla="*/ 3 w 30"/>
                <a:gd name="T21" fmla="*/ 3 h 49"/>
                <a:gd name="T22" fmla="*/ 3 w 30"/>
                <a:gd name="T23" fmla="*/ 3 h 49"/>
                <a:gd name="T24" fmla="*/ 2 w 30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1" name="Freeform 492"/>
            <p:cNvSpPr>
              <a:spLocks/>
            </p:cNvSpPr>
            <p:nvPr/>
          </p:nvSpPr>
          <p:spPr bwMode="auto">
            <a:xfrm>
              <a:off x="3290" y="2172"/>
              <a:ext cx="20" cy="24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3 h 31"/>
                <a:gd name="T4" fmla="*/ 4 w 22"/>
                <a:gd name="T5" fmla="*/ 3 h 31"/>
                <a:gd name="T6" fmla="*/ 5 w 22"/>
                <a:gd name="T7" fmla="*/ 3 h 31"/>
                <a:gd name="T8" fmla="*/ 5 w 22"/>
                <a:gd name="T9" fmla="*/ 3 h 31"/>
                <a:gd name="T10" fmla="*/ 5 w 22"/>
                <a:gd name="T11" fmla="*/ 3 h 31"/>
                <a:gd name="T12" fmla="*/ 5 w 22"/>
                <a:gd name="T13" fmla="*/ 3 h 31"/>
                <a:gd name="T14" fmla="*/ 5 w 22"/>
                <a:gd name="T15" fmla="*/ 0 h 31"/>
                <a:gd name="T16" fmla="*/ 2 w 22"/>
                <a:gd name="T17" fmla="*/ 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2" name="Freeform 493"/>
            <p:cNvSpPr>
              <a:spLocks/>
            </p:cNvSpPr>
            <p:nvPr/>
          </p:nvSpPr>
          <p:spPr bwMode="auto">
            <a:xfrm>
              <a:off x="3032" y="2195"/>
              <a:ext cx="59" cy="57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4 h 64"/>
                <a:gd name="T6" fmla="*/ 4 w 64"/>
                <a:gd name="T7" fmla="*/ 4 h 64"/>
                <a:gd name="T8" fmla="*/ 4 w 64"/>
                <a:gd name="T9" fmla="*/ 4 h 64"/>
                <a:gd name="T10" fmla="*/ 4 w 64"/>
                <a:gd name="T11" fmla="*/ 4 h 64"/>
                <a:gd name="T12" fmla="*/ 4 w 64"/>
                <a:gd name="T13" fmla="*/ 4 h 64"/>
                <a:gd name="T14" fmla="*/ 5 w 64"/>
                <a:gd name="T15" fmla="*/ 5 h 64"/>
                <a:gd name="T16" fmla="*/ 7 w 64"/>
                <a:gd name="T17" fmla="*/ 5 h 64"/>
                <a:gd name="T18" fmla="*/ 6 w 64"/>
                <a:gd name="T19" fmla="*/ 5 h 64"/>
                <a:gd name="T20" fmla="*/ 5 w 64"/>
                <a:gd name="T21" fmla="*/ 4 h 64"/>
                <a:gd name="T22" fmla="*/ 4 w 64"/>
                <a:gd name="T23" fmla="*/ 4 h 64"/>
                <a:gd name="T24" fmla="*/ 4 w 64"/>
                <a:gd name="T25" fmla="*/ 4 h 64"/>
                <a:gd name="T26" fmla="*/ 4 w 64"/>
                <a:gd name="T27" fmla="*/ 4 h 64"/>
                <a:gd name="T28" fmla="*/ 4 w 64"/>
                <a:gd name="T29" fmla="*/ 4 h 64"/>
                <a:gd name="T30" fmla="*/ 4 w 64"/>
                <a:gd name="T31" fmla="*/ 1 h 64"/>
                <a:gd name="T32" fmla="*/ 2 w 64"/>
                <a:gd name="T33" fmla="*/ 0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3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3 h 51"/>
                <a:gd name="T4" fmla="*/ 1 w 52"/>
                <a:gd name="T5" fmla="*/ 3 h 51"/>
                <a:gd name="T6" fmla="*/ 3 w 52"/>
                <a:gd name="T7" fmla="*/ 3 h 51"/>
                <a:gd name="T8" fmla="*/ 3 w 52"/>
                <a:gd name="T9" fmla="*/ 3 h 51"/>
                <a:gd name="T10" fmla="*/ 3 w 52"/>
                <a:gd name="T11" fmla="*/ 3 h 51"/>
                <a:gd name="T12" fmla="*/ 3 w 52"/>
                <a:gd name="T13" fmla="*/ 3 h 51"/>
                <a:gd name="T14" fmla="*/ 3 w 52"/>
                <a:gd name="T15" fmla="*/ 3 h 51"/>
                <a:gd name="T16" fmla="*/ 3 w 52"/>
                <a:gd name="T17" fmla="*/ 3 h 51"/>
                <a:gd name="T18" fmla="*/ 3 w 52"/>
                <a:gd name="T19" fmla="*/ 3 h 51"/>
                <a:gd name="T20" fmla="*/ 3 w 52"/>
                <a:gd name="T21" fmla="*/ 3 h 51"/>
                <a:gd name="T22" fmla="*/ 3 w 52"/>
                <a:gd name="T23" fmla="*/ 3 h 51"/>
                <a:gd name="T24" fmla="*/ 3 w 52"/>
                <a:gd name="T25" fmla="*/ 3 h 51"/>
                <a:gd name="T26" fmla="*/ 3 w 52"/>
                <a:gd name="T27" fmla="*/ 3 h 51"/>
                <a:gd name="T28" fmla="*/ 3 w 52"/>
                <a:gd name="T29" fmla="*/ 3 h 51"/>
                <a:gd name="T30" fmla="*/ 3 w 52"/>
                <a:gd name="T31" fmla="*/ 1 h 51"/>
                <a:gd name="T32" fmla="*/ 3 w 52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4" name="Freeform 495"/>
            <p:cNvSpPr>
              <a:spLocks/>
            </p:cNvSpPr>
            <p:nvPr/>
          </p:nvSpPr>
          <p:spPr bwMode="auto">
            <a:xfrm>
              <a:off x="3137" y="2185"/>
              <a:ext cx="46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4 h 69"/>
                <a:gd name="T6" fmla="*/ 3 w 56"/>
                <a:gd name="T7" fmla="*/ 4 h 69"/>
                <a:gd name="T8" fmla="*/ 3 w 56"/>
                <a:gd name="T9" fmla="*/ 4 h 69"/>
                <a:gd name="T10" fmla="*/ 3 w 56"/>
                <a:gd name="T11" fmla="*/ 4 h 69"/>
                <a:gd name="T12" fmla="*/ 3 w 56"/>
                <a:gd name="T13" fmla="*/ 5 h 69"/>
                <a:gd name="T14" fmla="*/ 3 w 56"/>
                <a:gd name="T15" fmla="*/ 6 h 69"/>
                <a:gd name="T16" fmla="*/ 3 w 56"/>
                <a:gd name="T17" fmla="*/ 7 h 69"/>
                <a:gd name="T18" fmla="*/ 3 w 56"/>
                <a:gd name="T19" fmla="*/ 6 h 69"/>
                <a:gd name="T20" fmla="*/ 3 w 56"/>
                <a:gd name="T21" fmla="*/ 5 h 69"/>
                <a:gd name="T22" fmla="*/ 3 w 56"/>
                <a:gd name="T23" fmla="*/ 4 h 69"/>
                <a:gd name="T24" fmla="*/ 3 w 56"/>
                <a:gd name="T25" fmla="*/ 4 h 69"/>
                <a:gd name="T26" fmla="*/ 3 w 56"/>
                <a:gd name="T27" fmla="*/ 4 h 69"/>
                <a:gd name="T28" fmla="*/ 3 w 56"/>
                <a:gd name="T29" fmla="*/ 4 h 69"/>
                <a:gd name="T30" fmla="*/ 3 w 56"/>
                <a:gd name="T31" fmla="*/ 0 h 69"/>
                <a:gd name="T32" fmla="*/ 1 w 56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5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3 h 59"/>
                <a:gd name="T4" fmla="*/ 1 w 40"/>
                <a:gd name="T5" fmla="*/ 3 h 59"/>
                <a:gd name="T6" fmla="*/ 4 w 40"/>
                <a:gd name="T7" fmla="*/ 3 h 59"/>
                <a:gd name="T8" fmla="*/ 4 w 40"/>
                <a:gd name="T9" fmla="*/ 3 h 59"/>
                <a:gd name="T10" fmla="*/ 4 w 40"/>
                <a:gd name="T11" fmla="*/ 3 h 59"/>
                <a:gd name="T12" fmla="*/ 4 w 40"/>
                <a:gd name="T13" fmla="*/ 3 h 59"/>
                <a:gd name="T14" fmla="*/ 4 w 40"/>
                <a:gd name="T15" fmla="*/ 3 h 59"/>
                <a:gd name="T16" fmla="*/ 4 w 40"/>
                <a:gd name="T17" fmla="*/ 3 h 59"/>
                <a:gd name="T18" fmla="*/ 4 w 40"/>
                <a:gd name="T19" fmla="*/ 3 h 59"/>
                <a:gd name="T20" fmla="*/ 4 w 40"/>
                <a:gd name="T21" fmla="*/ 3 h 59"/>
                <a:gd name="T22" fmla="*/ 4 w 40"/>
                <a:gd name="T23" fmla="*/ 3 h 59"/>
                <a:gd name="T24" fmla="*/ 4 w 40"/>
                <a:gd name="T25" fmla="*/ 3 h 59"/>
                <a:gd name="T26" fmla="*/ 4 w 40"/>
                <a:gd name="T27" fmla="*/ 3 h 59"/>
                <a:gd name="T28" fmla="*/ 4 w 40"/>
                <a:gd name="T29" fmla="*/ 3 h 59"/>
                <a:gd name="T30" fmla="*/ 4 w 40"/>
                <a:gd name="T31" fmla="*/ 2 h 59"/>
                <a:gd name="T32" fmla="*/ 2 w 40"/>
                <a:gd name="T33" fmla="*/ 0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6" name="Freeform 497"/>
            <p:cNvSpPr>
              <a:spLocks/>
            </p:cNvSpPr>
            <p:nvPr/>
          </p:nvSpPr>
          <p:spPr bwMode="auto">
            <a:xfrm>
              <a:off x="2953" y="2241"/>
              <a:ext cx="52" cy="8"/>
            </a:xfrm>
            <a:custGeom>
              <a:avLst/>
              <a:gdLst>
                <a:gd name="T0" fmla="*/ 3 w 61"/>
                <a:gd name="T1" fmla="*/ 4 h 9"/>
                <a:gd name="T2" fmla="*/ 3 w 61"/>
                <a:gd name="T3" fmla="*/ 4 h 9"/>
                <a:gd name="T4" fmla="*/ 3 w 61"/>
                <a:gd name="T5" fmla="*/ 4 h 9"/>
                <a:gd name="T6" fmla="*/ 3 w 61"/>
                <a:gd name="T7" fmla="*/ 4 h 9"/>
                <a:gd name="T8" fmla="*/ 3 w 61"/>
                <a:gd name="T9" fmla="*/ 4 h 9"/>
                <a:gd name="T10" fmla="*/ 3 w 61"/>
                <a:gd name="T11" fmla="*/ 4 h 9"/>
                <a:gd name="T12" fmla="*/ 3 w 61"/>
                <a:gd name="T13" fmla="*/ 4 h 9"/>
                <a:gd name="T14" fmla="*/ 2 w 61"/>
                <a:gd name="T15" fmla="*/ 4 h 9"/>
                <a:gd name="T16" fmla="*/ 0 w 61"/>
                <a:gd name="T17" fmla="*/ 4 h 9"/>
                <a:gd name="T18" fmla="*/ 2 w 61"/>
                <a:gd name="T19" fmla="*/ 2 h 9"/>
                <a:gd name="T20" fmla="*/ 3 w 61"/>
                <a:gd name="T21" fmla="*/ 1 h 9"/>
                <a:gd name="T22" fmla="*/ 3 w 61"/>
                <a:gd name="T23" fmla="*/ 0 h 9"/>
                <a:gd name="T24" fmla="*/ 3 w 61"/>
                <a:gd name="T25" fmla="*/ 0 h 9"/>
                <a:gd name="T26" fmla="*/ 3 w 61"/>
                <a:gd name="T27" fmla="*/ 1 h 9"/>
                <a:gd name="T28" fmla="*/ 3 w 61"/>
                <a:gd name="T29" fmla="*/ 2 h 9"/>
                <a:gd name="T30" fmla="*/ 3 w 61"/>
                <a:gd name="T31" fmla="*/ 3 h 9"/>
                <a:gd name="T32" fmla="*/ 3 w 61"/>
                <a:gd name="T33" fmla="*/ 4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7" name="Freeform 498"/>
            <p:cNvSpPr>
              <a:spLocks/>
            </p:cNvSpPr>
            <p:nvPr/>
          </p:nvSpPr>
          <p:spPr bwMode="auto">
            <a:xfrm>
              <a:off x="2990" y="2251"/>
              <a:ext cx="73" cy="58"/>
            </a:xfrm>
            <a:custGeom>
              <a:avLst/>
              <a:gdLst>
                <a:gd name="T0" fmla="*/ 8 w 84"/>
                <a:gd name="T1" fmla="*/ 0 h 66"/>
                <a:gd name="T2" fmla="*/ 7 w 84"/>
                <a:gd name="T3" fmla="*/ 4 h 66"/>
                <a:gd name="T4" fmla="*/ 6 w 84"/>
                <a:gd name="T5" fmla="*/ 4 h 66"/>
                <a:gd name="T6" fmla="*/ 4 w 84"/>
                <a:gd name="T7" fmla="*/ 4 h 66"/>
                <a:gd name="T8" fmla="*/ 4 w 84"/>
                <a:gd name="T9" fmla="*/ 4 h 66"/>
                <a:gd name="T10" fmla="*/ 4 w 84"/>
                <a:gd name="T11" fmla="*/ 4 h 66"/>
                <a:gd name="T12" fmla="*/ 4 w 84"/>
                <a:gd name="T13" fmla="*/ 4 h 66"/>
                <a:gd name="T14" fmla="*/ 0 w 84"/>
                <a:gd name="T15" fmla="*/ 5 h 66"/>
                <a:gd name="T16" fmla="*/ 1 w 84"/>
                <a:gd name="T17" fmla="*/ 6 h 66"/>
                <a:gd name="T18" fmla="*/ 4 w 84"/>
                <a:gd name="T19" fmla="*/ 6 h 66"/>
                <a:gd name="T20" fmla="*/ 4 w 84"/>
                <a:gd name="T21" fmla="*/ 5 h 66"/>
                <a:gd name="T22" fmla="*/ 4 w 84"/>
                <a:gd name="T23" fmla="*/ 4 h 66"/>
                <a:gd name="T24" fmla="*/ 4 w 84"/>
                <a:gd name="T25" fmla="*/ 4 h 66"/>
                <a:gd name="T26" fmla="*/ 4 w 84"/>
                <a:gd name="T27" fmla="*/ 4 h 66"/>
                <a:gd name="T28" fmla="*/ 6 w 84"/>
                <a:gd name="T29" fmla="*/ 4 h 66"/>
                <a:gd name="T30" fmla="*/ 7 w 84"/>
                <a:gd name="T31" fmla="*/ 4 h 66"/>
                <a:gd name="T32" fmla="*/ 8 w 84"/>
                <a:gd name="T33" fmla="*/ 0 h 6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8" name="Freeform 499"/>
            <p:cNvSpPr>
              <a:spLocks/>
            </p:cNvSpPr>
            <p:nvPr/>
          </p:nvSpPr>
          <p:spPr bwMode="auto">
            <a:xfrm>
              <a:off x="3025" y="2249"/>
              <a:ext cx="66" cy="61"/>
            </a:xfrm>
            <a:custGeom>
              <a:avLst/>
              <a:gdLst>
                <a:gd name="T0" fmla="*/ 5 w 76"/>
                <a:gd name="T1" fmla="*/ 0 h 70"/>
                <a:gd name="T2" fmla="*/ 4 w 76"/>
                <a:gd name="T3" fmla="*/ 4 h 70"/>
                <a:gd name="T4" fmla="*/ 3 w 76"/>
                <a:gd name="T5" fmla="*/ 4 h 70"/>
                <a:gd name="T6" fmla="*/ 3 w 76"/>
                <a:gd name="T7" fmla="*/ 4 h 70"/>
                <a:gd name="T8" fmla="*/ 3 w 76"/>
                <a:gd name="T9" fmla="*/ 4 h 70"/>
                <a:gd name="T10" fmla="*/ 3 w 76"/>
                <a:gd name="T11" fmla="*/ 5 h 70"/>
                <a:gd name="T12" fmla="*/ 3 w 76"/>
                <a:gd name="T13" fmla="*/ 6 h 70"/>
                <a:gd name="T14" fmla="*/ 0 w 76"/>
                <a:gd name="T15" fmla="*/ 7 h 70"/>
                <a:gd name="T16" fmla="*/ 2 w 76"/>
                <a:gd name="T17" fmla="*/ 8 h 70"/>
                <a:gd name="T18" fmla="*/ 3 w 76"/>
                <a:gd name="T19" fmla="*/ 7 h 70"/>
                <a:gd name="T20" fmla="*/ 3 w 76"/>
                <a:gd name="T21" fmla="*/ 7 h 70"/>
                <a:gd name="T22" fmla="*/ 3 w 76"/>
                <a:gd name="T23" fmla="*/ 5 h 70"/>
                <a:gd name="T24" fmla="*/ 3 w 76"/>
                <a:gd name="T25" fmla="*/ 4 h 70"/>
                <a:gd name="T26" fmla="*/ 3 w 76"/>
                <a:gd name="T27" fmla="*/ 4 h 70"/>
                <a:gd name="T28" fmla="*/ 4 w 76"/>
                <a:gd name="T29" fmla="*/ 4 h 70"/>
                <a:gd name="T30" fmla="*/ 5 w 76"/>
                <a:gd name="T31" fmla="*/ 4 h 70"/>
                <a:gd name="T32" fmla="*/ 5 w 76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89" name="Freeform 500"/>
            <p:cNvSpPr>
              <a:spLocks/>
            </p:cNvSpPr>
            <p:nvPr/>
          </p:nvSpPr>
          <p:spPr bwMode="auto">
            <a:xfrm>
              <a:off x="3059" y="2248"/>
              <a:ext cx="59" cy="63"/>
            </a:xfrm>
            <a:custGeom>
              <a:avLst/>
              <a:gdLst>
                <a:gd name="T0" fmla="*/ 4 w 68"/>
                <a:gd name="T1" fmla="*/ 0 h 75"/>
                <a:gd name="T2" fmla="*/ 3 w 68"/>
                <a:gd name="T3" fmla="*/ 4 h 75"/>
                <a:gd name="T4" fmla="*/ 3 w 68"/>
                <a:gd name="T5" fmla="*/ 4 h 75"/>
                <a:gd name="T6" fmla="*/ 3 w 68"/>
                <a:gd name="T7" fmla="*/ 4 h 75"/>
                <a:gd name="T8" fmla="*/ 3 w 68"/>
                <a:gd name="T9" fmla="*/ 4 h 75"/>
                <a:gd name="T10" fmla="*/ 3 w 68"/>
                <a:gd name="T11" fmla="*/ 5 h 75"/>
                <a:gd name="T12" fmla="*/ 3 w 68"/>
                <a:gd name="T13" fmla="*/ 6 h 75"/>
                <a:gd name="T14" fmla="*/ 0 w 68"/>
                <a:gd name="T15" fmla="*/ 7 h 75"/>
                <a:gd name="T16" fmla="*/ 2 w 68"/>
                <a:gd name="T17" fmla="*/ 7 h 75"/>
                <a:gd name="T18" fmla="*/ 3 w 68"/>
                <a:gd name="T19" fmla="*/ 7 h 75"/>
                <a:gd name="T20" fmla="*/ 3 w 68"/>
                <a:gd name="T21" fmla="*/ 6 h 75"/>
                <a:gd name="T22" fmla="*/ 3 w 68"/>
                <a:gd name="T23" fmla="*/ 5 h 75"/>
                <a:gd name="T24" fmla="*/ 3 w 68"/>
                <a:gd name="T25" fmla="*/ 4 h 75"/>
                <a:gd name="T26" fmla="*/ 3 w 68"/>
                <a:gd name="T27" fmla="*/ 4 h 75"/>
                <a:gd name="T28" fmla="*/ 3 w 68"/>
                <a:gd name="T29" fmla="*/ 4 h 75"/>
                <a:gd name="T30" fmla="*/ 4 w 68"/>
                <a:gd name="T31" fmla="*/ 4 h 75"/>
                <a:gd name="T32" fmla="*/ 4 w 68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0" name="Freeform 501"/>
            <p:cNvSpPr>
              <a:spLocks/>
            </p:cNvSpPr>
            <p:nvPr/>
          </p:nvSpPr>
          <p:spPr bwMode="auto">
            <a:xfrm>
              <a:off x="3104" y="2242"/>
              <a:ext cx="46" cy="64"/>
            </a:xfrm>
            <a:custGeom>
              <a:avLst/>
              <a:gdLst>
                <a:gd name="T0" fmla="*/ 3 w 52"/>
                <a:gd name="T1" fmla="*/ 0 h 70"/>
                <a:gd name="T2" fmla="*/ 3 w 52"/>
                <a:gd name="T3" fmla="*/ 5 h 70"/>
                <a:gd name="T4" fmla="*/ 3 w 52"/>
                <a:gd name="T5" fmla="*/ 5 h 70"/>
                <a:gd name="T6" fmla="*/ 3 w 52"/>
                <a:gd name="T7" fmla="*/ 5 h 70"/>
                <a:gd name="T8" fmla="*/ 3 w 52"/>
                <a:gd name="T9" fmla="*/ 7 h 70"/>
                <a:gd name="T10" fmla="*/ 3 w 52"/>
                <a:gd name="T11" fmla="*/ 10 h 70"/>
                <a:gd name="T12" fmla="*/ 2 w 52"/>
                <a:gd name="T13" fmla="*/ 12 h 70"/>
                <a:gd name="T14" fmla="*/ 0 w 52"/>
                <a:gd name="T15" fmla="*/ 13 h 70"/>
                <a:gd name="T16" fmla="*/ 3 w 52"/>
                <a:gd name="T17" fmla="*/ 13 h 70"/>
                <a:gd name="T18" fmla="*/ 3 w 52"/>
                <a:gd name="T19" fmla="*/ 13 h 70"/>
                <a:gd name="T20" fmla="*/ 3 w 52"/>
                <a:gd name="T21" fmla="*/ 12 h 70"/>
                <a:gd name="T22" fmla="*/ 3 w 52"/>
                <a:gd name="T23" fmla="*/ 10 h 70"/>
                <a:gd name="T24" fmla="*/ 3 w 52"/>
                <a:gd name="T25" fmla="*/ 7 h 70"/>
                <a:gd name="T26" fmla="*/ 3 w 52"/>
                <a:gd name="T27" fmla="*/ 5 h 70"/>
                <a:gd name="T28" fmla="*/ 3 w 52"/>
                <a:gd name="T29" fmla="*/ 5 h 70"/>
                <a:gd name="T30" fmla="*/ 3 w 52"/>
                <a:gd name="T31" fmla="*/ 5 h 70"/>
                <a:gd name="T32" fmla="*/ 3 w 52"/>
                <a:gd name="T33" fmla="*/ 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1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3 w 47"/>
                <a:gd name="T1" fmla="*/ 0 h 69"/>
                <a:gd name="T2" fmla="*/ 3 w 47"/>
                <a:gd name="T3" fmla="*/ 4 h 69"/>
                <a:gd name="T4" fmla="*/ 3 w 47"/>
                <a:gd name="T5" fmla="*/ 4 h 69"/>
                <a:gd name="T6" fmla="*/ 3 w 47"/>
                <a:gd name="T7" fmla="*/ 4 h 69"/>
                <a:gd name="T8" fmla="*/ 3 w 47"/>
                <a:gd name="T9" fmla="*/ 4 h 69"/>
                <a:gd name="T10" fmla="*/ 3 w 47"/>
                <a:gd name="T11" fmla="*/ 4 h 69"/>
                <a:gd name="T12" fmla="*/ 1 w 47"/>
                <a:gd name="T13" fmla="*/ 6 h 69"/>
                <a:gd name="T14" fmla="*/ 0 w 47"/>
                <a:gd name="T15" fmla="*/ 7 h 69"/>
                <a:gd name="T16" fmla="*/ 3 w 47"/>
                <a:gd name="T17" fmla="*/ 7 h 69"/>
                <a:gd name="T18" fmla="*/ 3 w 47"/>
                <a:gd name="T19" fmla="*/ 6 h 69"/>
                <a:gd name="T20" fmla="*/ 3 w 47"/>
                <a:gd name="T21" fmla="*/ 5 h 69"/>
                <a:gd name="T22" fmla="*/ 3 w 47"/>
                <a:gd name="T23" fmla="*/ 4 h 69"/>
                <a:gd name="T24" fmla="*/ 3 w 47"/>
                <a:gd name="T25" fmla="*/ 4 h 69"/>
                <a:gd name="T26" fmla="*/ 3 w 47"/>
                <a:gd name="T27" fmla="*/ 4 h 69"/>
                <a:gd name="T28" fmla="*/ 3 w 47"/>
                <a:gd name="T29" fmla="*/ 4 h 69"/>
                <a:gd name="T30" fmla="*/ 3 w 47"/>
                <a:gd name="T31" fmla="*/ 4 h 69"/>
                <a:gd name="T32" fmla="*/ 3 w 47"/>
                <a:gd name="T33" fmla="*/ 0 h 6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2" name="Freeform 503"/>
            <p:cNvSpPr>
              <a:spLocks/>
            </p:cNvSpPr>
            <p:nvPr/>
          </p:nvSpPr>
          <p:spPr bwMode="auto">
            <a:xfrm>
              <a:off x="3190" y="2234"/>
              <a:ext cx="21" cy="55"/>
            </a:xfrm>
            <a:custGeom>
              <a:avLst/>
              <a:gdLst>
                <a:gd name="T0" fmla="*/ 2 w 26"/>
                <a:gd name="T1" fmla="*/ 0 h 59"/>
                <a:gd name="T2" fmla="*/ 2 w 26"/>
                <a:gd name="T3" fmla="*/ 4 h 59"/>
                <a:gd name="T4" fmla="*/ 2 w 26"/>
                <a:gd name="T5" fmla="*/ 4 h 59"/>
                <a:gd name="T6" fmla="*/ 2 w 26"/>
                <a:gd name="T7" fmla="*/ 4 h 59"/>
                <a:gd name="T8" fmla="*/ 2 w 26"/>
                <a:gd name="T9" fmla="*/ 4 h 59"/>
                <a:gd name="T10" fmla="*/ 2 w 26"/>
                <a:gd name="T11" fmla="*/ 4 h 59"/>
                <a:gd name="T12" fmla="*/ 0 w 26"/>
                <a:gd name="T13" fmla="*/ 4 h 59"/>
                <a:gd name="T14" fmla="*/ 2 w 26"/>
                <a:gd name="T15" fmla="*/ 5 h 59"/>
                <a:gd name="T16" fmla="*/ 2 w 26"/>
                <a:gd name="T17" fmla="*/ 5 h 59"/>
                <a:gd name="T18" fmla="*/ 2 w 26"/>
                <a:gd name="T19" fmla="*/ 4 h 59"/>
                <a:gd name="T20" fmla="*/ 2 w 26"/>
                <a:gd name="T21" fmla="*/ 4 h 59"/>
                <a:gd name="T22" fmla="*/ 2 w 26"/>
                <a:gd name="T23" fmla="*/ 4 h 59"/>
                <a:gd name="T24" fmla="*/ 2 w 26"/>
                <a:gd name="T25" fmla="*/ 0 h 5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3" name="Freeform 504"/>
            <p:cNvSpPr>
              <a:spLocks/>
            </p:cNvSpPr>
            <p:nvPr/>
          </p:nvSpPr>
          <p:spPr bwMode="auto">
            <a:xfrm>
              <a:off x="3225" y="2228"/>
              <a:ext cx="11" cy="43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5 h 51"/>
                <a:gd name="T4" fmla="*/ 1 w 11"/>
                <a:gd name="T5" fmla="*/ 5 h 51"/>
                <a:gd name="T6" fmla="*/ 0 w 11"/>
                <a:gd name="T7" fmla="*/ 6 h 51"/>
                <a:gd name="T8" fmla="*/ 6 w 11"/>
                <a:gd name="T9" fmla="*/ 7 h 51"/>
                <a:gd name="T10" fmla="*/ 11 w 11"/>
                <a:gd name="T11" fmla="*/ 6 h 51"/>
                <a:gd name="T12" fmla="*/ 11 w 11"/>
                <a:gd name="T13" fmla="*/ 5 h 51"/>
                <a:gd name="T14" fmla="*/ 10 w 11"/>
                <a:gd name="T15" fmla="*/ 5 h 51"/>
                <a:gd name="T16" fmla="*/ 11 w 11"/>
                <a:gd name="T17" fmla="*/ 0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4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4 h 50"/>
                <a:gd name="T4" fmla="*/ 0 w 15"/>
                <a:gd name="T5" fmla="*/ 4 h 50"/>
                <a:gd name="T6" fmla="*/ 2 w 15"/>
                <a:gd name="T7" fmla="*/ 4 h 50"/>
                <a:gd name="T8" fmla="*/ 7 w 15"/>
                <a:gd name="T9" fmla="*/ 4 h 50"/>
                <a:gd name="T10" fmla="*/ 7 w 15"/>
                <a:gd name="T11" fmla="*/ 4 h 50"/>
                <a:gd name="T12" fmla="*/ 7 w 15"/>
                <a:gd name="T13" fmla="*/ 4 h 50"/>
                <a:gd name="T14" fmla="*/ 7 w 15"/>
                <a:gd name="T15" fmla="*/ 4 h 50"/>
                <a:gd name="T16" fmla="*/ 7 w 15"/>
                <a:gd name="T17" fmla="*/ 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5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4 w 16"/>
                <a:gd name="T1" fmla="*/ 0 h 49"/>
                <a:gd name="T2" fmla="*/ 4 w 16"/>
                <a:gd name="T3" fmla="*/ 4 h 49"/>
                <a:gd name="T4" fmla="*/ 1 w 16"/>
                <a:gd name="T5" fmla="*/ 4 h 49"/>
                <a:gd name="T6" fmla="*/ 0 w 16"/>
                <a:gd name="T7" fmla="*/ 4 h 49"/>
                <a:gd name="T8" fmla="*/ 4 w 16"/>
                <a:gd name="T9" fmla="*/ 6 h 49"/>
                <a:gd name="T10" fmla="*/ 4 w 16"/>
                <a:gd name="T11" fmla="*/ 6 h 49"/>
                <a:gd name="T12" fmla="*/ 4 w 16"/>
                <a:gd name="T13" fmla="*/ 4 h 49"/>
                <a:gd name="T14" fmla="*/ 4 w 16"/>
                <a:gd name="T15" fmla="*/ 4 h 49"/>
                <a:gd name="T16" fmla="*/ 4 w 16"/>
                <a:gd name="T17" fmla="*/ 0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6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2 w 15"/>
                <a:gd name="T1" fmla="*/ 0 h 54"/>
                <a:gd name="T2" fmla="*/ 2 w 15"/>
                <a:gd name="T3" fmla="*/ 3 h 54"/>
                <a:gd name="T4" fmla="*/ 2 w 15"/>
                <a:gd name="T5" fmla="*/ 3 h 54"/>
                <a:gd name="T6" fmla="*/ 0 w 15"/>
                <a:gd name="T7" fmla="*/ 3 h 54"/>
                <a:gd name="T8" fmla="*/ 2 w 15"/>
                <a:gd name="T9" fmla="*/ 3 h 54"/>
                <a:gd name="T10" fmla="*/ 2 w 15"/>
                <a:gd name="T11" fmla="*/ 3 h 54"/>
                <a:gd name="T12" fmla="*/ 2 w 15"/>
                <a:gd name="T13" fmla="*/ 3 h 54"/>
                <a:gd name="T14" fmla="*/ 2 w 15"/>
                <a:gd name="T15" fmla="*/ 3 h 54"/>
                <a:gd name="T16" fmla="*/ 2 w 15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7" name="Freeform 508"/>
            <p:cNvSpPr>
              <a:spLocks/>
            </p:cNvSpPr>
            <p:nvPr/>
          </p:nvSpPr>
          <p:spPr bwMode="auto">
            <a:xfrm>
              <a:off x="2962" y="2249"/>
              <a:ext cx="74" cy="45"/>
            </a:xfrm>
            <a:custGeom>
              <a:avLst/>
              <a:gdLst>
                <a:gd name="T0" fmla="*/ 3 w 85"/>
                <a:gd name="T1" fmla="*/ 6 h 54"/>
                <a:gd name="T2" fmla="*/ 3 w 85"/>
                <a:gd name="T3" fmla="*/ 5 h 54"/>
                <a:gd name="T4" fmla="*/ 3 w 85"/>
                <a:gd name="T5" fmla="*/ 4 h 54"/>
                <a:gd name="T6" fmla="*/ 3 w 85"/>
                <a:gd name="T7" fmla="*/ 4 h 54"/>
                <a:gd name="T8" fmla="*/ 3 w 85"/>
                <a:gd name="T9" fmla="*/ 4 h 54"/>
                <a:gd name="T10" fmla="*/ 3 w 85"/>
                <a:gd name="T11" fmla="*/ 4 h 54"/>
                <a:gd name="T12" fmla="*/ 4 w 85"/>
                <a:gd name="T13" fmla="*/ 4 h 54"/>
                <a:gd name="T14" fmla="*/ 6 w 85"/>
                <a:gd name="T15" fmla="*/ 3 h 54"/>
                <a:gd name="T16" fmla="*/ 6 w 85"/>
                <a:gd name="T17" fmla="*/ 0 h 54"/>
                <a:gd name="T18" fmla="*/ 5 w 85"/>
                <a:gd name="T19" fmla="*/ 3 h 54"/>
                <a:gd name="T20" fmla="*/ 4 w 85"/>
                <a:gd name="T21" fmla="*/ 4 h 54"/>
                <a:gd name="T22" fmla="*/ 3 w 85"/>
                <a:gd name="T23" fmla="*/ 4 h 54"/>
                <a:gd name="T24" fmla="*/ 3 w 85"/>
                <a:gd name="T25" fmla="*/ 4 h 54"/>
                <a:gd name="T26" fmla="*/ 3 w 85"/>
                <a:gd name="T27" fmla="*/ 4 h 54"/>
                <a:gd name="T28" fmla="*/ 3 w 85"/>
                <a:gd name="T29" fmla="*/ 4 h 54"/>
                <a:gd name="T30" fmla="*/ 0 w 85"/>
                <a:gd name="T31" fmla="*/ 5 h 54"/>
                <a:gd name="T32" fmla="*/ 3 w 85"/>
                <a:gd name="T33" fmla="*/ 6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8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3 w 63"/>
                <a:gd name="T1" fmla="*/ 0 h 35"/>
                <a:gd name="T2" fmla="*/ 3 w 63"/>
                <a:gd name="T3" fmla="*/ 3 h 35"/>
                <a:gd name="T4" fmla="*/ 3 w 63"/>
                <a:gd name="T5" fmla="*/ 3 h 35"/>
                <a:gd name="T6" fmla="*/ 3 w 63"/>
                <a:gd name="T7" fmla="*/ 3 h 35"/>
                <a:gd name="T8" fmla="*/ 3 w 63"/>
                <a:gd name="T9" fmla="*/ 3 h 35"/>
                <a:gd name="T10" fmla="*/ 3 w 63"/>
                <a:gd name="T11" fmla="*/ 3 h 35"/>
                <a:gd name="T12" fmla="*/ 3 w 63"/>
                <a:gd name="T13" fmla="*/ 3 h 35"/>
                <a:gd name="T14" fmla="*/ 0 w 63"/>
                <a:gd name="T15" fmla="*/ 3 h 35"/>
                <a:gd name="T16" fmla="*/ 2 w 63"/>
                <a:gd name="T17" fmla="*/ 3 h 35"/>
                <a:gd name="T18" fmla="*/ 3 w 63"/>
                <a:gd name="T19" fmla="*/ 3 h 35"/>
                <a:gd name="T20" fmla="*/ 3 w 63"/>
                <a:gd name="T21" fmla="*/ 3 h 35"/>
                <a:gd name="T22" fmla="*/ 3 w 63"/>
                <a:gd name="T23" fmla="*/ 3 h 35"/>
                <a:gd name="T24" fmla="*/ 3 w 63"/>
                <a:gd name="T25" fmla="*/ 3 h 35"/>
                <a:gd name="T26" fmla="*/ 3 w 63"/>
                <a:gd name="T27" fmla="*/ 3 h 35"/>
                <a:gd name="T28" fmla="*/ 3 w 63"/>
                <a:gd name="T29" fmla="*/ 3 h 35"/>
                <a:gd name="T30" fmla="*/ 3 w 63"/>
                <a:gd name="T31" fmla="*/ 3 h 35"/>
                <a:gd name="T32" fmla="*/ 3 w 63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499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29 w 331"/>
                <a:gd name="T1" fmla="*/ 9 h 91"/>
                <a:gd name="T2" fmla="*/ 29 w 331"/>
                <a:gd name="T3" fmla="*/ 9 h 91"/>
                <a:gd name="T4" fmla="*/ 29 w 331"/>
                <a:gd name="T5" fmla="*/ 9 h 91"/>
                <a:gd name="T6" fmla="*/ 29 w 331"/>
                <a:gd name="T7" fmla="*/ 10 h 91"/>
                <a:gd name="T8" fmla="*/ 29 w 331"/>
                <a:gd name="T9" fmla="*/ 10 h 91"/>
                <a:gd name="T10" fmla="*/ 27 w 331"/>
                <a:gd name="T11" fmla="*/ 8 h 91"/>
                <a:gd name="T12" fmla="*/ 25 w 331"/>
                <a:gd name="T13" fmla="*/ 6 h 91"/>
                <a:gd name="T14" fmla="*/ 23 w 331"/>
                <a:gd name="T15" fmla="*/ 4 h 91"/>
                <a:gd name="T16" fmla="*/ 21 w 331"/>
                <a:gd name="T17" fmla="*/ 4 h 91"/>
                <a:gd name="T18" fmla="*/ 19 w 331"/>
                <a:gd name="T19" fmla="*/ 4 h 91"/>
                <a:gd name="T20" fmla="*/ 17 w 331"/>
                <a:gd name="T21" fmla="*/ 4 h 91"/>
                <a:gd name="T22" fmla="*/ 15 w 331"/>
                <a:gd name="T23" fmla="*/ 4 h 91"/>
                <a:gd name="T24" fmla="*/ 13 w 331"/>
                <a:gd name="T25" fmla="*/ 4 h 91"/>
                <a:gd name="T26" fmla="*/ 11 w 331"/>
                <a:gd name="T27" fmla="*/ 4 h 91"/>
                <a:gd name="T28" fmla="*/ 10 w 331"/>
                <a:gd name="T29" fmla="*/ 4 h 91"/>
                <a:gd name="T30" fmla="*/ 8 w 331"/>
                <a:gd name="T31" fmla="*/ 4 h 91"/>
                <a:gd name="T32" fmla="*/ 6 w 331"/>
                <a:gd name="T33" fmla="*/ 4 h 91"/>
                <a:gd name="T34" fmla="*/ 4 w 331"/>
                <a:gd name="T35" fmla="*/ 4 h 91"/>
                <a:gd name="T36" fmla="*/ 4 w 331"/>
                <a:gd name="T37" fmla="*/ 4 h 91"/>
                <a:gd name="T38" fmla="*/ 4 w 331"/>
                <a:gd name="T39" fmla="*/ 4 h 91"/>
                <a:gd name="T40" fmla="*/ 0 w 331"/>
                <a:gd name="T41" fmla="*/ 4 h 91"/>
                <a:gd name="T42" fmla="*/ 4 w 331"/>
                <a:gd name="T43" fmla="*/ 4 h 91"/>
                <a:gd name="T44" fmla="*/ 4 w 331"/>
                <a:gd name="T45" fmla="*/ 4 h 91"/>
                <a:gd name="T46" fmla="*/ 4 w 331"/>
                <a:gd name="T47" fmla="*/ 4 h 91"/>
                <a:gd name="T48" fmla="*/ 5 w 331"/>
                <a:gd name="T49" fmla="*/ 3 h 91"/>
                <a:gd name="T50" fmla="*/ 8 w 331"/>
                <a:gd name="T51" fmla="*/ 1 h 91"/>
                <a:gd name="T52" fmla="*/ 10 w 331"/>
                <a:gd name="T53" fmla="*/ 0 h 91"/>
                <a:gd name="T54" fmla="*/ 11 w 331"/>
                <a:gd name="T55" fmla="*/ 1 h 91"/>
                <a:gd name="T56" fmla="*/ 14 w 331"/>
                <a:gd name="T57" fmla="*/ 2 h 91"/>
                <a:gd name="T58" fmla="*/ 16 w 331"/>
                <a:gd name="T59" fmla="*/ 4 h 91"/>
                <a:gd name="T60" fmla="*/ 18 w 331"/>
                <a:gd name="T61" fmla="*/ 4 h 91"/>
                <a:gd name="T62" fmla="*/ 21 w 331"/>
                <a:gd name="T63" fmla="*/ 4 h 91"/>
                <a:gd name="T64" fmla="*/ 22 w 331"/>
                <a:gd name="T65" fmla="*/ 4 h 91"/>
                <a:gd name="T66" fmla="*/ 25 w 331"/>
                <a:gd name="T67" fmla="*/ 4 h 91"/>
                <a:gd name="T68" fmla="*/ 26 w 331"/>
                <a:gd name="T69" fmla="*/ 5 h 91"/>
                <a:gd name="T70" fmla="*/ 27 w 331"/>
                <a:gd name="T71" fmla="*/ 7 h 91"/>
                <a:gd name="T72" fmla="*/ 29 w 331"/>
                <a:gd name="T73" fmla="*/ 9 h 9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0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3 w 44"/>
                <a:gd name="T1" fmla="*/ 0 h 67"/>
                <a:gd name="T2" fmla="*/ 3 w 44"/>
                <a:gd name="T3" fmla="*/ 3 h 67"/>
                <a:gd name="T4" fmla="*/ 3 w 44"/>
                <a:gd name="T5" fmla="*/ 3 h 67"/>
                <a:gd name="T6" fmla="*/ 3 w 44"/>
                <a:gd name="T7" fmla="*/ 3 h 67"/>
                <a:gd name="T8" fmla="*/ 3 w 44"/>
                <a:gd name="T9" fmla="*/ 3 h 67"/>
                <a:gd name="T10" fmla="*/ 3 w 44"/>
                <a:gd name="T11" fmla="*/ 3 h 67"/>
                <a:gd name="T12" fmla="*/ 1 w 44"/>
                <a:gd name="T13" fmla="*/ 3 h 67"/>
                <a:gd name="T14" fmla="*/ 0 w 44"/>
                <a:gd name="T15" fmla="*/ 4 h 67"/>
                <a:gd name="T16" fmla="*/ 1 w 44"/>
                <a:gd name="T17" fmla="*/ 4 h 67"/>
                <a:gd name="T18" fmla="*/ 3 w 44"/>
                <a:gd name="T19" fmla="*/ 4 h 67"/>
                <a:gd name="T20" fmla="*/ 3 w 44"/>
                <a:gd name="T21" fmla="*/ 4 h 67"/>
                <a:gd name="T22" fmla="*/ 3 w 44"/>
                <a:gd name="T23" fmla="*/ 3 h 67"/>
                <a:gd name="T24" fmla="*/ 3 w 44"/>
                <a:gd name="T25" fmla="*/ 3 h 67"/>
                <a:gd name="T26" fmla="*/ 3 w 44"/>
                <a:gd name="T27" fmla="*/ 3 h 67"/>
                <a:gd name="T28" fmla="*/ 3 w 44"/>
                <a:gd name="T29" fmla="*/ 3 h 67"/>
                <a:gd name="T30" fmla="*/ 3 w 44"/>
                <a:gd name="T31" fmla="*/ 3 h 67"/>
                <a:gd name="T32" fmla="*/ 3 w 44"/>
                <a:gd name="T33" fmla="*/ 0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1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8 h 78"/>
                <a:gd name="T2" fmla="*/ 0 w 66"/>
                <a:gd name="T3" fmla="*/ 8 h 78"/>
                <a:gd name="T4" fmla="*/ 3 w 66"/>
                <a:gd name="T5" fmla="*/ 7 h 78"/>
                <a:gd name="T6" fmla="*/ 3 w 66"/>
                <a:gd name="T7" fmla="*/ 6 h 78"/>
                <a:gd name="T8" fmla="*/ 3 w 66"/>
                <a:gd name="T9" fmla="*/ 4 h 78"/>
                <a:gd name="T10" fmla="*/ 3 w 66"/>
                <a:gd name="T11" fmla="*/ 4 h 78"/>
                <a:gd name="T12" fmla="*/ 3 w 66"/>
                <a:gd name="T13" fmla="*/ 4 h 78"/>
                <a:gd name="T14" fmla="*/ 3 w 66"/>
                <a:gd name="T15" fmla="*/ 4 h 78"/>
                <a:gd name="T16" fmla="*/ 4 w 66"/>
                <a:gd name="T17" fmla="*/ 0 h 78"/>
                <a:gd name="T18" fmla="*/ 3 w 66"/>
                <a:gd name="T19" fmla="*/ 4 h 78"/>
                <a:gd name="T20" fmla="*/ 3 w 66"/>
                <a:gd name="T21" fmla="*/ 4 h 78"/>
                <a:gd name="T22" fmla="*/ 3 w 66"/>
                <a:gd name="T23" fmla="*/ 4 h 78"/>
                <a:gd name="T24" fmla="*/ 3 w 66"/>
                <a:gd name="T25" fmla="*/ 4 h 78"/>
                <a:gd name="T26" fmla="*/ 3 w 66"/>
                <a:gd name="T27" fmla="*/ 6 h 78"/>
                <a:gd name="T28" fmla="*/ 3 w 66"/>
                <a:gd name="T29" fmla="*/ 8 h 78"/>
                <a:gd name="T30" fmla="*/ 3 w 66"/>
                <a:gd name="T31" fmla="*/ 8 h 78"/>
                <a:gd name="T32" fmla="*/ 1 w 66"/>
                <a:gd name="T33" fmla="*/ 8 h 7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2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7 h 92"/>
                <a:gd name="T2" fmla="*/ 0 w 84"/>
                <a:gd name="T3" fmla="*/ 6 h 92"/>
                <a:gd name="T4" fmla="*/ 4 w 84"/>
                <a:gd name="T5" fmla="*/ 5 h 92"/>
                <a:gd name="T6" fmla="*/ 4 w 84"/>
                <a:gd name="T7" fmla="*/ 4 h 92"/>
                <a:gd name="T8" fmla="*/ 4 w 84"/>
                <a:gd name="T9" fmla="*/ 3 h 92"/>
                <a:gd name="T10" fmla="*/ 4 w 84"/>
                <a:gd name="T11" fmla="*/ 3 h 92"/>
                <a:gd name="T12" fmla="*/ 5 w 84"/>
                <a:gd name="T13" fmla="*/ 3 h 92"/>
                <a:gd name="T14" fmla="*/ 7 w 84"/>
                <a:gd name="T15" fmla="*/ 3 h 92"/>
                <a:gd name="T16" fmla="*/ 8 w 84"/>
                <a:gd name="T17" fmla="*/ 0 h 92"/>
                <a:gd name="T18" fmla="*/ 7 w 84"/>
                <a:gd name="T19" fmla="*/ 3 h 92"/>
                <a:gd name="T20" fmla="*/ 6 w 84"/>
                <a:gd name="T21" fmla="*/ 3 h 92"/>
                <a:gd name="T22" fmla="*/ 5 w 84"/>
                <a:gd name="T23" fmla="*/ 3 h 92"/>
                <a:gd name="T24" fmla="*/ 4 w 84"/>
                <a:gd name="T25" fmla="*/ 3 h 92"/>
                <a:gd name="T26" fmla="*/ 4 w 84"/>
                <a:gd name="T27" fmla="*/ 5 h 92"/>
                <a:gd name="T28" fmla="*/ 4 w 84"/>
                <a:gd name="T29" fmla="*/ 6 h 92"/>
                <a:gd name="T30" fmla="*/ 4 w 84"/>
                <a:gd name="T31" fmla="*/ 7 h 92"/>
                <a:gd name="T32" fmla="*/ 1 w 84"/>
                <a:gd name="T33" fmla="*/ 7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3" name="Freeform 514"/>
            <p:cNvSpPr>
              <a:spLocks/>
            </p:cNvSpPr>
            <p:nvPr/>
          </p:nvSpPr>
          <p:spPr bwMode="auto">
            <a:xfrm>
              <a:off x="3264" y="2039"/>
              <a:ext cx="68" cy="92"/>
            </a:xfrm>
            <a:custGeom>
              <a:avLst/>
              <a:gdLst>
                <a:gd name="T0" fmla="*/ 1 w 77"/>
                <a:gd name="T1" fmla="*/ 8 h 102"/>
                <a:gd name="T2" fmla="*/ 0 w 77"/>
                <a:gd name="T3" fmla="*/ 7 h 102"/>
                <a:gd name="T4" fmla="*/ 4 w 77"/>
                <a:gd name="T5" fmla="*/ 6 h 102"/>
                <a:gd name="T6" fmla="*/ 4 w 77"/>
                <a:gd name="T7" fmla="*/ 5 h 102"/>
                <a:gd name="T8" fmla="*/ 4 w 77"/>
                <a:gd name="T9" fmla="*/ 3 h 102"/>
                <a:gd name="T10" fmla="*/ 4 w 77"/>
                <a:gd name="T11" fmla="*/ 3 h 102"/>
                <a:gd name="T12" fmla="*/ 4 w 77"/>
                <a:gd name="T13" fmla="*/ 3 h 102"/>
                <a:gd name="T14" fmla="*/ 6 w 77"/>
                <a:gd name="T15" fmla="*/ 3 h 102"/>
                <a:gd name="T16" fmla="*/ 8 w 77"/>
                <a:gd name="T17" fmla="*/ 0 h 102"/>
                <a:gd name="T18" fmla="*/ 7 w 77"/>
                <a:gd name="T19" fmla="*/ 3 h 102"/>
                <a:gd name="T20" fmla="*/ 6 w 77"/>
                <a:gd name="T21" fmla="*/ 3 h 102"/>
                <a:gd name="T22" fmla="*/ 4 w 77"/>
                <a:gd name="T23" fmla="*/ 3 h 102"/>
                <a:gd name="T24" fmla="*/ 4 w 77"/>
                <a:gd name="T25" fmla="*/ 4 h 102"/>
                <a:gd name="T26" fmla="*/ 4 w 77"/>
                <a:gd name="T27" fmla="*/ 6 h 102"/>
                <a:gd name="T28" fmla="*/ 4 w 77"/>
                <a:gd name="T29" fmla="*/ 7 h 102"/>
                <a:gd name="T30" fmla="*/ 4 w 77"/>
                <a:gd name="T31" fmla="*/ 8 h 102"/>
                <a:gd name="T32" fmla="*/ 1 w 77"/>
                <a:gd name="T33" fmla="*/ 8 h 10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4" name="Freeform 515"/>
            <p:cNvSpPr>
              <a:spLocks/>
            </p:cNvSpPr>
            <p:nvPr/>
          </p:nvSpPr>
          <p:spPr bwMode="auto">
            <a:xfrm>
              <a:off x="3296" y="2049"/>
              <a:ext cx="58" cy="81"/>
            </a:xfrm>
            <a:custGeom>
              <a:avLst/>
              <a:gdLst>
                <a:gd name="T0" fmla="*/ 0 w 67"/>
                <a:gd name="T1" fmla="*/ 9 h 92"/>
                <a:gd name="T2" fmla="*/ 0 w 67"/>
                <a:gd name="T3" fmla="*/ 8 h 92"/>
                <a:gd name="T4" fmla="*/ 3 w 67"/>
                <a:gd name="T5" fmla="*/ 7 h 92"/>
                <a:gd name="T6" fmla="*/ 3 w 67"/>
                <a:gd name="T7" fmla="*/ 6 h 92"/>
                <a:gd name="T8" fmla="*/ 3 w 67"/>
                <a:gd name="T9" fmla="*/ 4 h 92"/>
                <a:gd name="T10" fmla="*/ 3 w 67"/>
                <a:gd name="T11" fmla="*/ 4 h 92"/>
                <a:gd name="T12" fmla="*/ 3 w 67"/>
                <a:gd name="T13" fmla="*/ 4 h 92"/>
                <a:gd name="T14" fmla="*/ 3 w 67"/>
                <a:gd name="T15" fmla="*/ 4 h 92"/>
                <a:gd name="T16" fmla="*/ 3 w 67"/>
                <a:gd name="T17" fmla="*/ 0 h 92"/>
                <a:gd name="T18" fmla="*/ 3 w 67"/>
                <a:gd name="T19" fmla="*/ 4 h 92"/>
                <a:gd name="T20" fmla="*/ 3 w 67"/>
                <a:gd name="T21" fmla="*/ 4 h 92"/>
                <a:gd name="T22" fmla="*/ 3 w 67"/>
                <a:gd name="T23" fmla="*/ 4 h 92"/>
                <a:gd name="T24" fmla="*/ 3 w 67"/>
                <a:gd name="T25" fmla="*/ 5 h 92"/>
                <a:gd name="T26" fmla="*/ 3 w 67"/>
                <a:gd name="T27" fmla="*/ 7 h 92"/>
                <a:gd name="T28" fmla="*/ 3 w 67"/>
                <a:gd name="T29" fmla="*/ 8 h 92"/>
                <a:gd name="T30" fmla="*/ 3 w 67"/>
                <a:gd name="T31" fmla="*/ 9 h 92"/>
                <a:gd name="T32" fmla="*/ 0 w 67"/>
                <a:gd name="T33" fmla="*/ 9 h 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5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4 h 77"/>
                <a:gd name="T2" fmla="*/ 0 w 56"/>
                <a:gd name="T3" fmla="*/ 3 h 77"/>
                <a:gd name="T4" fmla="*/ 1 w 56"/>
                <a:gd name="T5" fmla="*/ 3 h 77"/>
                <a:gd name="T6" fmla="*/ 5 w 56"/>
                <a:gd name="T7" fmla="*/ 3 h 77"/>
                <a:gd name="T8" fmla="*/ 5 w 56"/>
                <a:gd name="T9" fmla="*/ 3 h 77"/>
                <a:gd name="T10" fmla="*/ 5 w 56"/>
                <a:gd name="T11" fmla="*/ 3 h 77"/>
                <a:gd name="T12" fmla="*/ 5 w 56"/>
                <a:gd name="T13" fmla="*/ 3 h 77"/>
                <a:gd name="T14" fmla="*/ 7 w 56"/>
                <a:gd name="T15" fmla="*/ 3 h 77"/>
                <a:gd name="T16" fmla="*/ 10 w 56"/>
                <a:gd name="T17" fmla="*/ 0 h 77"/>
                <a:gd name="T18" fmla="*/ 9 w 56"/>
                <a:gd name="T19" fmla="*/ 3 h 77"/>
                <a:gd name="T20" fmla="*/ 7 w 56"/>
                <a:gd name="T21" fmla="*/ 3 h 77"/>
                <a:gd name="T22" fmla="*/ 5 w 56"/>
                <a:gd name="T23" fmla="*/ 3 h 77"/>
                <a:gd name="T24" fmla="*/ 5 w 56"/>
                <a:gd name="T25" fmla="*/ 3 h 77"/>
                <a:gd name="T26" fmla="*/ 5 w 56"/>
                <a:gd name="T27" fmla="*/ 3 h 77"/>
                <a:gd name="T28" fmla="*/ 5 w 56"/>
                <a:gd name="T29" fmla="*/ 3 h 77"/>
                <a:gd name="T30" fmla="*/ 5 w 56"/>
                <a:gd name="T31" fmla="*/ 3 h 77"/>
                <a:gd name="T32" fmla="*/ 1 w 56"/>
                <a:gd name="T33" fmla="*/ 4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6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5 h 46"/>
                <a:gd name="T2" fmla="*/ 0 w 15"/>
                <a:gd name="T3" fmla="*/ 4 h 46"/>
                <a:gd name="T4" fmla="*/ 0 w 15"/>
                <a:gd name="T5" fmla="*/ 4 h 46"/>
                <a:gd name="T6" fmla="*/ 4 w 15"/>
                <a:gd name="T7" fmla="*/ 4 h 46"/>
                <a:gd name="T8" fmla="*/ 7 w 15"/>
                <a:gd name="T9" fmla="*/ 0 h 46"/>
                <a:gd name="T10" fmla="*/ 7 w 15"/>
                <a:gd name="T11" fmla="*/ 4 h 46"/>
                <a:gd name="T12" fmla="*/ 7 w 15"/>
                <a:gd name="T13" fmla="*/ 4 h 46"/>
                <a:gd name="T14" fmla="*/ 7 w 15"/>
                <a:gd name="T15" fmla="*/ 4 h 46"/>
                <a:gd name="T16" fmla="*/ 4 w 15"/>
                <a:gd name="T17" fmla="*/ 5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7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 h 85"/>
                <a:gd name="T2" fmla="*/ 0 w 75"/>
                <a:gd name="T3" fmla="*/ 8 h 85"/>
                <a:gd name="T4" fmla="*/ 3 w 75"/>
                <a:gd name="T5" fmla="*/ 7 h 85"/>
                <a:gd name="T6" fmla="*/ 3 w 75"/>
                <a:gd name="T7" fmla="*/ 5 h 85"/>
                <a:gd name="T8" fmla="*/ 3 w 75"/>
                <a:gd name="T9" fmla="*/ 4 h 85"/>
                <a:gd name="T10" fmla="*/ 3 w 75"/>
                <a:gd name="T11" fmla="*/ 4 h 85"/>
                <a:gd name="T12" fmla="*/ 3 w 75"/>
                <a:gd name="T13" fmla="*/ 4 h 85"/>
                <a:gd name="T14" fmla="*/ 4 w 75"/>
                <a:gd name="T15" fmla="*/ 4 h 85"/>
                <a:gd name="T16" fmla="*/ 5 w 75"/>
                <a:gd name="T17" fmla="*/ 0 h 85"/>
                <a:gd name="T18" fmla="*/ 5 w 75"/>
                <a:gd name="T19" fmla="*/ 4 h 85"/>
                <a:gd name="T20" fmla="*/ 3 w 75"/>
                <a:gd name="T21" fmla="*/ 4 h 85"/>
                <a:gd name="T22" fmla="*/ 3 w 75"/>
                <a:gd name="T23" fmla="*/ 4 h 85"/>
                <a:gd name="T24" fmla="*/ 3 w 75"/>
                <a:gd name="T25" fmla="*/ 4 h 85"/>
                <a:gd name="T26" fmla="*/ 3 w 75"/>
                <a:gd name="T27" fmla="*/ 6 h 85"/>
                <a:gd name="T28" fmla="*/ 3 w 75"/>
                <a:gd name="T29" fmla="*/ 7 h 85"/>
                <a:gd name="T30" fmla="*/ 3 w 75"/>
                <a:gd name="T31" fmla="*/ 8 h 85"/>
                <a:gd name="T32" fmla="*/ 2 w 75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8" name="Freeform 519"/>
            <p:cNvSpPr>
              <a:spLocks/>
            </p:cNvSpPr>
            <p:nvPr/>
          </p:nvSpPr>
          <p:spPr bwMode="auto">
            <a:xfrm>
              <a:off x="3239" y="2034"/>
              <a:ext cx="65" cy="84"/>
            </a:xfrm>
            <a:custGeom>
              <a:avLst/>
              <a:gdLst>
                <a:gd name="T0" fmla="*/ 1 w 74"/>
                <a:gd name="T1" fmla="*/ 9 h 99"/>
                <a:gd name="T2" fmla="*/ 0 w 74"/>
                <a:gd name="T3" fmla="*/ 8 h 99"/>
                <a:gd name="T4" fmla="*/ 3 w 74"/>
                <a:gd name="T5" fmla="*/ 7 h 99"/>
                <a:gd name="T6" fmla="*/ 4 w 74"/>
                <a:gd name="T7" fmla="*/ 6 h 99"/>
                <a:gd name="T8" fmla="*/ 4 w 74"/>
                <a:gd name="T9" fmla="*/ 4 h 99"/>
                <a:gd name="T10" fmla="*/ 4 w 74"/>
                <a:gd name="T11" fmla="*/ 4 h 99"/>
                <a:gd name="T12" fmla="*/ 4 w 74"/>
                <a:gd name="T13" fmla="*/ 4 h 99"/>
                <a:gd name="T14" fmla="*/ 5 w 74"/>
                <a:gd name="T15" fmla="*/ 4 h 99"/>
                <a:gd name="T16" fmla="*/ 7 w 74"/>
                <a:gd name="T17" fmla="*/ 0 h 99"/>
                <a:gd name="T18" fmla="*/ 6 w 74"/>
                <a:gd name="T19" fmla="*/ 4 h 99"/>
                <a:gd name="T20" fmla="*/ 5 w 74"/>
                <a:gd name="T21" fmla="*/ 4 h 99"/>
                <a:gd name="T22" fmla="*/ 4 w 74"/>
                <a:gd name="T23" fmla="*/ 4 h 99"/>
                <a:gd name="T24" fmla="*/ 4 w 74"/>
                <a:gd name="T25" fmla="*/ 4 h 99"/>
                <a:gd name="T26" fmla="*/ 4 w 74"/>
                <a:gd name="T27" fmla="*/ 6 h 99"/>
                <a:gd name="T28" fmla="*/ 4 w 74"/>
                <a:gd name="T29" fmla="*/ 8 h 99"/>
                <a:gd name="T30" fmla="*/ 4 w 74"/>
                <a:gd name="T31" fmla="*/ 9 h 99"/>
                <a:gd name="T32" fmla="*/ 1 w 74"/>
                <a:gd name="T33" fmla="*/ 9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09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12 h 95"/>
                <a:gd name="T2" fmla="*/ 0 w 55"/>
                <a:gd name="T3" fmla="*/ 11 h 95"/>
                <a:gd name="T4" fmla="*/ 1 w 55"/>
                <a:gd name="T5" fmla="*/ 10 h 95"/>
                <a:gd name="T6" fmla="*/ 5 w 55"/>
                <a:gd name="T7" fmla="*/ 8 h 95"/>
                <a:gd name="T8" fmla="*/ 5 w 55"/>
                <a:gd name="T9" fmla="*/ 6 h 95"/>
                <a:gd name="T10" fmla="*/ 5 w 55"/>
                <a:gd name="T11" fmla="*/ 4 h 95"/>
                <a:gd name="T12" fmla="*/ 5 w 55"/>
                <a:gd name="T13" fmla="*/ 4 h 95"/>
                <a:gd name="T14" fmla="*/ 7 w 55"/>
                <a:gd name="T15" fmla="*/ 4 h 95"/>
                <a:gd name="T16" fmla="*/ 9 w 55"/>
                <a:gd name="T17" fmla="*/ 0 h 95"/>
                <a:gd name="T18" fmla="*/ 8 w 55"/>
                <a:gd name="T19" fmla="*/ 4 h 95"/>
                <a:gd name="T20" fmla="*/ 7 w 55"/>
                <a:gd name="T21" fmla="*/ 4 h 95"/>
                <a:gd name="T22" fmla="*/ 5 w 55"/>
                <a:gd name="T23" fmla="*/ 4 h 95"/>
                <a:gd name="T24" fmla="*/ 5 w 55"/>
                <a:gd name="T25" fmla="*/ 7 h 95"/>
                <a:gd name="T26" fmla="*/ 5 w 55"/>
                <a:gd name="T27" fmla="*/ 9 h 95"/>
                <a:gd name="T28" fmla="*/ 5 w 55"/>
                <a:gd name="T29" fmla="*/ 11 h 95"/>
                <a:gd name="T30" fmla="*/ 5 w 55"/>
                <a:gd name="T31" fmla="*/ 11 h 95"/>
                <a:gd name="T32" fmla="*/ 1 w 55"/>
                <a:gd name="T33" fmla="*/ 12 h 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0" name="Freeform 521"/>
            <p:cNvSpPr>
              <a:spLocks/>
            </p:cNvSpPr>
            <p:nvPr/>
          </p:nvSpPr>
          <p:spPr bwMode="auto">
            <a:xfrm>
              <a:off x="3361" y="2070"/>
              <a:ext cx="52" cy="63"/>
            </a:xfrm>
            <a:custGeom>
              <a:avLst/>
              <a:gdLst>
                <a:gd name="T0" fmla="*/ 1 w 58"/>
                <a:gd name="T1" fmla="*/ 10 h 70"/>
                <a:gd name="T2" fmla="*/ 0 w 58"/>
                <a:gd name="T3" fmla="*/ 10 h 70"/>
                <a:gd name="T4" fmla="*/ 4 w 58"/>
                <a:gd name="T5" fmla="*/ 8 h 70"/>
                <a:gd name="T6" fmla="*/ 4 w 58"/>
                <a:gd name="T7" fmla="*/ 6 h 70"/>
                <a:gd name="T8" fmla="*/ 4 w 58"/>
                <a:gd name="T9" fmla="*/ 5 h 70"/>
                <a:gd name="T10" fmla="*/ 4 w 58"/>
                <a:gd name="T11" fmla="*/ 5 h 70"/>
                <a:gd name="T12" fmla="*/ 4 w 58"/>
                <a:gd name="T13" fmla="*/ 5 h 70"/>
                <a:gd name="T14" fmla="*/ 4 w 58"/>
                <a:gd name="T15" fmla="*/ 2 h 70"/>
                <a:gd name="T16" fmla="*/ 5 w 58"/>
                <a:gd name="T17" fmla="*/ 0 h 70"/>
                <a:gd name="T18" fmla="*/ 4 w 58"/>
                <a:gd name="T19" fmla="*/ 5 h 70"/>
                <a:gd name="T20" fmla="*/ 4 w 58"/>
                <a:gd name="T21" fmla="*/ 5 h 70"/>
                <a:gd name="T22" fmla="*/ 4 w 58"/>
                <a:gd name="T23" fmla="*/ 5 h 70"/>
                <a:gd name="T24" fmla="*/ 4 w 58"/>
                <a:gd name="T25" fmla="*/ 5 h 70"/>
                <a:gd name="T26" fmla="*/ 4 w 58"/>
                <a:gd name="T27" fmla="*/ 7 h 70"/>
                <a:gd name="T28" fmla="*/ 4 w 58"/>
                <a:gd name="T29" fmla="*/ 9 h 70"/>
                <a:gd name="T30" fmla="*/ 4 w 58"/>
                <a:gd name="T31" fmla="*/ 10 h 70"/>
                <a:gd name="T32" fmla="*/ 1 w 58"/>
                <a:gd name="T33" fmla="*/ 10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1" name="Freeform 522"/>
            <p:cNvSpPr>
              <a:spLocks/>
            </p:cNvSpPr>
            <p:nvPr/>
          </p:nvSpPr>
          <p:spPr bwMode="auto">
            <a:xfrm>
              <a:off x="3400" y="2079"/>
              <a:ext cx="19" cy="46"/>
            </a:xfrm>
            <a:custGeom>
              <a:avLst/>
              <a:gdLst>
                <a:gd name="T0" fmla="*/ 2 w 22"/>
                <a:gd name="T1" fmla="*/ 5 h 52"/>
                <a:gd name="T2" fmla="*/ 0 w 22"/>
                <a:gd name="T3" fmla="*/ 4 h 52"/>
                <a:gd name="T4" fmla="*/ 3 w 22"/>
                <a:gd name="T5" fmla="*/ 4 h 52"/>
                <a:gd name="T6" fmla="*/ 5 w 22"/>
                <a:gd name="T7" fmla="*/ 4 h 52"/>
                <a:gd name="T8" fmla="*/ 5 w 22"/>
                <a:gd name="T9" fmla="*/ 0 h 52"/>
                <a:gd name="T10" fmla="*/ 5 w 22"/>
                <a:gd name="T11" fmla="*/ 4 h 52"/>
                <a:gd name="T12" fmla="*/ 5 w 22"/>
                <a:gd name="T13" fmla="*/ 4 h 52"/>
                <a:gd name="T14" fmla="*/ 5 w 22"/>
                <a:gd name="T15" fmla="*/ 5 h 52"/>
                <a:gd name="T16" fmla="*/ 2 w 22"/>
                <a:gd name="T17" fmla="*/ 5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2" name="Freeform 523"/>
            <p:cNvSpPr>
              <a:spLocks/>
            </p:cNvSpPr>
            <p:nvPr/>
          </p:nvSpPr>
          <p:spPr bwMode="auto">
            <a:xfrm>
              <a:off x="3137" y="2044"/>
              <a:ext cx="39" cy="35"/>
            </a:xfrm>
            <a:custGeom>
              <a:avLst/>
              <a:gdLst>
                <a:gd name="T0" fmla="*/ 3 w 45"/>
                <a:gd name="T1" fmla="*/ 0 h 40"/>
                <a:gd name="T2" fmla="*/ 3 w 45"/>
                <a:gd name="T3" fmla="*/ 3 h 40"/>
                <a:gd name="T4" fmla="*/ 3 w 45"/>
                <a:gd name="T5" fmla="*/ 4 h 40"/>
                <a:gd name="T6" fmla="*/ 3 w 45"/>
                <a:gd name="T7" fmla="*/ 4 h 40"/>
                <a:gd name="T8" fmla="*/ 3 w 45"/>
                <a:gd name="T9" fmla="*/ 4 h 40"/>
                <a:gd name="T10" fmla="*/ 3 w 45"/>
                <a:gd name="T11" fmla="*/ 4 h 40"/>
                <a:gd name="T12" fmla="*/ 3 w 45"/>
                <a:gd name="T13" fmla="*/ 4 h 40"/>
                <a:gd name="T14" fmla="*/ 3 w 45"/>
                <a:gd name="T15" fmla="*/ 4 h 40"/>
                <a:gd name="T16" fmla="*/ 1 w 45"/>
                <a:gd name="T17" fmla="*/ 4 h 40"/>
                <a:gd name="T18" fmla="*/ 0 w 45"/>
                <a:gd name="T19" fmla="*/ 4 h 40"/>
                <a:gd name="T20" fmla="*/ 3 w 45"/>
                <a:gd name="T21" fmla="*/ 4 h 40"/>
                <a:gd name="T22" fmla="*/ 3 w 45"/>
                <a:gd name="T23" fmla="*/ 4 h 40"/>
                <a:gd name="T24" fmla="*/ 3 w 45"/>
                <a:gd name="T25" fmla="*/ 4 h 40"/>
                <a:gd name="T26" fmla="*/ 3 w 45"/>
                <a:gd name="T27" fmla="*/ 4 h 40"/>
                <a:gd name="T28" fmla="*/ 3 w 45"/>
                <a:gd name="T29" fmla="*/ 4 h 40"/>
                <a:gd name="T30" fmla="*/ 3 w 45"/>
                <a:gd name="T31" fmla="*/ 3 h 40"/>
                <a:gd name="T32" fmla="*/ 3 w 45"/>
                <a:gd name="T33" fmla="*/ 0 h 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3" name="Freeform 524"/>
            <p:cNvSpPr>
              <a:spLocks/>
            </p:cNvSpPr>
            <p:nvPr/>
          </p:nvSpPr>
          <p:spPr bwMode="auto">
            <a:xfrm>
              <a:off x="3119" y="2042"/>
              <a:ext cx="51" cy="14"/>
            </a:xfrm>
            <a:custGeom>
              <a:avLst/>
              <a:gdLst>
                <a:gd name="T0" fmla="*/ 9 w 54"/>
                <a:gd name="T1" fmla="*/ 3 h 11"/>
                <a:gd name="T2" fmla="*/ 8 w 54"/>
                <a:gd name="T3" fmla="*/ 3 h 11"/>
                <a:gd name="T4" fmla="*/ 7 w 54"/>
                <a:gd name="T5" fmla="*/ 2 h 11"/>
                <a:gd name="T6" fmla="*/ 5 w 54"/>
                <a:gd name="T7" fmla="*/ 1 h 11"/>
                <a:gd name="T8" fmla="*/ 5 w 54"/>
                <a:gd name="T9" fmla="*/ 1 h 11"/>
                <a:gd name="T10" fmla="*/ 5 w 54"/>
                <a:gd name="T11" fmla="*/ 0 h 11"/>
                <a:gd name="T12" fmla="*/ 5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5 w 54"/>
                <a:gd name="T21" fmla="*/ 11 h 11"/>
                <a:gd name="T22" fmla="*/ 5 w 54"/>
                <a:gd name="T23" fmla="*/ 11 h 11"/>
                <a:gd name="T24" fmla="*/ 5 w 54"/>
                <a:gd name="T25" fmla="*/ 10 h 11"/>
                <a:gd name="T26" fmla="*/ 5 w 54"/>
                <a:gd name="T27" fmla="*/ 9 h 11"/>
                <a:gd name="T28" fmla="*/ 6 w 54"/>
                <a:gd name="T29" fmla="*/ 6 h 11"/>
                <a:gd name="T30" fmla="*/ 8 w 54"/>
                <a:gd name="T31" fmla="*/ 4 h 11"/>
                <a:gd name="T32" fmla="*/ 9 w 54"/>
                <a:gd name="T33" fmla="*/ 3 h 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4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7 w 51"/>
                <a:gd name="T1" fmla="*/ 8 h 45"/>
                <a:gd name="T2" fmla="*/ 6 w 51"/>
                <a:gd name="T3" fmla="*/ 6 h 45"/>
                <a:gd name="T4" fmla="*/ 5 w 51"/>
                <a:gd name="T5" fmla="*/ 5 h 45"/>
                <a:gd name="T6" fmla="*/ 5 w 51"/>
                <a:gd name="T7" fmla="*/ 5 h 45"/>
                <a:gd name="T8" fmla="*/ 5 w 51"/>
                <a:gd name="T9" fmla="*/ 5 h 45"/>
                <a:gd name="T10" fmla="*/ 5 w 51"/>
                <a:gd name="T11" fmla="*/ 5 h 45"/>
                <a:gd name="T12" fmla="*/ 3 w 51"/>
                <a:gd name="T13" fmla="*/ 5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5 w 51"/>
                <a:gd name="T21" fmla="*/ 4 h 45"/>
                <a:gd name="T22" fmla="*/ 5 w 51"/>
                <a:gd name="T23" fmla="*/ 5 h 45"/>
                <a:gd name="T24" fmla="*/ 5 w 51"/>
                <a:gd name="T25" fmla="*/ 5 h 45"/>
                <a:gd name="T26" fmla="*/ 5 w 51"/>
                <a:gd name="T27" fmla="*/ 5 h 45"/>
                <a:gd name="T28" fmla="*/ 5 w 51"/>
                <a:gd name="T29" fmla="*/ 5 h 45"/>
                <a:gd name="T30" fmla="*/ 7 w 51"/>
                <a:gd name="T31" fmla="*/ 6 h 45"/>
                <a:gd name="T32" fmla="*/ 7 w 51"/>
                <a:gd name="T33" fmla="*/ 8 h 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5" name="Freeform 526"/>
            <p:cNvSpPr>
              <a:spLocks/>
            </p:cNvSpPr>
            <p:nvPr/>
          </p:nvSpPr>
          <p:spPr bwMode="auto">
            <a:xfrm>
              <a:off x="3405" y="2014"/>
              <a:ext cx="13" cy="60"/>
            </a:xfrm>
            <a:custGeom>
              <a:avLst/>
              <a:gdLst>
                <a:gd name="T0" fmla="*/ 3 w 15"/>
                <a:gd name="T1" fmla="*/ 6 h 68"/>
                <a:gd name="T2" fmla="*/ 1 w 15"/>
                <a:gd name="T3" fmla="*/ 4 h 68"/>
                <a:gd name="T4" fmla="*/ 0 w 15"/>
                <a:gd name="T5" fmla="*/ 4 h 68"/>
                <a:gd name="T6" fmla="*/ 1 w 15"/>
                <a:gd name="T7" fmla="*/ 4 h 68"/>
                <a:gd name="T8" fmla="*/ 3 w 15"/>
                <a:gd name="T9" fmla="*/ 0 h 68"/>
                <a:gd name="T10" fmla="*/ 3 w 15"/>
                <a:gd name="T11" fmla="*/ 4 h 68"/>
                <a:gd name="T12" fmla="*/ 3 w 15"/>
                <a:gd name="T13" fmla="*/ 4 h 68"/>
                <a:gd name="T14" fmla="*/ 3 w 15"/>
                <a:gd name="T15" fmla="*/ 4 h 68"/>
                <a:gd name="T16" fmla="*/ 3 w 15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6" name="Freeform 527"/>
            <p:cNvSpPr>
              <a:spLocks/>
            </p:cNvSpPr>
            <p:nvPr/>
          </p:nvSpPr>
          <p:spPr bwMode="auto">
            <a:xfrm>
              <a:off x="3418" y="2026"/>
              <a:ext cx="27" cy="56"/>
            </a:xfrm>
            <a:custGeom>
              <a:avLst/>
              <a:gdLst>
                <a:gd name="T0" fmla="*/ 0 w 30"/>
                <a:gd name="T1" fmla="*/ 3 h 65"/>
                <a:gd name="T2" fmla="*/ 2 w 30"/>
                <a:gd name="T3" fmla="*/ 3 h 65"/>
                <a:gd name="T4" fmla="*/ 3 w 30"/>
                <a:gd name="T5" fmla="*/ 3 h 65"/>
                <a:gd name="T6" fmla="*/ 3 w 30"/>
                <a:gd name="T7" fmla="*/ 3 h 65"/>
                <a:gd name="T8" fmla="*/ 3 w 30"/>
                <a:gd name="T9" fmla="*/ 0 h 65"/>
                <a:gd name="T10" fmla="*/ 3 w 30"/>
                <a:gd name="T11" fmla="*/ 3 h 65"/>
                <a:gd name="T12" fmla="*/ 3 w 30"/>
                <a:gd name="T13" fmla="*/ 3 h 65"/>
                <a:gd name="T14" fmla="*/ 3 w 30"/>
                <a:gd name="T15" fmla="*/ 3 h 65"/>
                <a:gd name="T16" fmla="*/ 3 w 30"/>
                <a:gd name="T17" fmla="*/ 3 h 65"/>
                <a:gd name="T18" fmla="*/ 3 w 30"/>
                <a:gd name="T19" fmla="*/ 3 h 65"/>
                <a:gd name="T20" fmla="*/ 3 w 30"/>
                <a:gd name="T21" fmla="*/ 3 h 65"/>
                <a:gd name="T22" fmla="*/ 3 w 30"/>
                <a:gd name="T23" fmla="*/ 3 h 65"/>
                <a:gd name="T24" fmla="*/ 0 w 30"/>
                <a:gd name="T25" fmla="*/ 3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7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7 w 15"/>
                <a:gd name="T1" fmla="*/ 3 h 65"/>
                <a:gd name="T2" fmla="*/ 3 w 15"/>
                <a:gd name="T3" fmla="*/ 3 h 65"/>
                <a:gd name="T4" fmla="*/ 0 w 15"/>
                <a:gd name="T5" fmla="*/ 3 h 65"/>
                <a:gd name="T6" fmla="*/ 1 w 15"/>
                <a:gd name="T7" fmla="*/ 3 h 65"/>
                <a:gd name="T8" fmla="*/ 7 w 15"/>
                <a:gd name="T9" fmla="*/ 0 h 65"/>
                <a:gd name="T10" fmla="*/ 7 w 15"/>
                <a:gd name="T11" fmla="*/ 3 h 65"/>
                <a:gd name="T12" fmla="*/ 7 w 15"/>
                <a:gd name="T13" fmla="*/ 3 h 65"/>
                <a:gd name="T14" fmla="*/ 7 w 15"/>
                <a:gd name="T15" fmla="*/ 3 h 65"/>
                <a:gd name="T16" fmla="*/ 7 w 15"/>
                <a:gd name="T17" fmla="*/ 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8" name="Freeform 529"/>
            <p:cNvSpPr>
              <a:spLocks/>
            </p:cNvSpPr>
            <p:nvPr/>
          </p:nvSpPr>
          <p:spPr bwMode="auto">
            <a:xfrm>
              <a:off x="3361" y="1998"/>
              <a:ext cx="12" cy="59"/>
            </a:xfrm>
            <a:custGeom>
              <a:avLst/>
              <a:gdLst>
                <a:gd name="T0" fmla="*/ 3 w 12"/>
                <a:gd name="T1" fmla="*/ 9 h 69"/>
                <a:gd name="T2" fmla="*/ 3 w 12"/>
                <a:gd name="T3" fmla="*/ 7 h 69"/>
                <a:gd name="T4" fmla="*/ 1 w 12"/>
                <a:gd name="T5" fmla="*/ 4 h 69"/>
                <a:gd name="T6" fmla="*/ 0 w 12"/>
                <a:gd name="T7" fmla="*/ 4 h 69"/>
                <a:gd name="T8" fmla="*/ 3 w 12"/>
                <a:gd name="T9" fmla="*/ 0 h 69"/>
                <a:gd name="T10" fmla="*/ 3 w 12"/>
                <a:gd name="T11" fmla="*/ 4 h 69"/>
                <a:gd name="T12" fmla="*/ 3 w 12"/>
                <a:gd name="T13" fmla="*/ 4 h 69"/>
                <a:gd name="T14" fmla="*/ 3 w 12"/>
                <a:gd name="T15" fmla="*/ 6 h 69"/>
                <a:gd name="T16" fmla="*/ 3 w 12"/>
                <a:gd name="T17" fmla="*/ 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19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2 w 15"/>
                <a:gd name="T1" fmla="*/ 4 h 68"/>
                <a:gd name="T2" fmla="*/ 2 w 15"/>
                <a:gd name="T3" fmla="*/ 3 h 68"/>
                <a:gd name="T4" fmla="*/ 2 w 15"/>
                <a:gd name="T5" fmla="*/ 3 h 68"/>
                <a:gd name="T6" fmla="*/ 0 w 15"/>
                <a:gd name="T7" fmla="*/ 3 h 68"/>
                <a:gd name="T8" fmla="*/ 2 w 15"/>
                <a:gd name="T9" fmla="*/ 0 h 68"/>
                <a:gd name="T10" fmla="*/ 2 w 15"/>
                <a:gd name="T11" fmla="*/ 3 h 68"/>
                <a:gd name="T12" fmla="*/ 2 w 15"/>
                <a:gd name="T13" fmla="*/ 3 h 68"/>
                <a:gd name="T14" fmla="*/ 2 w 15"/>
                <a:gd name="T15" fmla="*/ 3 h 68"/>
                <a:gd name="T16" fmla="*/ 2 w 15"/>
                <a:gd name="T17" fmla="*/ 4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0" name="Freeform 531"/>
            <p:cNvSpPr>
              <a:spLocks/>
            </p:cNvSpPr>
            <p:nvPr/>
          </p:nvSpPr>
          <p:spPr bwMode="auto">
            <a:xfrm>
              <a:off x="3313" y="1975"/>
              <a:ext cx="13" cy="64"/>
            </a:xfrm>
            <a:custGeom>
              <a:avLst/>
              <a:gdLst>
                <a:gd name="T0" fmla="*/ 4 w 18"/>
                <a:gd name="T1" fmla="*/ 7 h 76"/>
                <a:gd name="T2" fmla="*/ 4 w 18"/>
                <a:gd name="T3" fmla="*/ 5 h 76"/>
                <a:gd name="T4" fmla="*/ 2 w 18"/>
                <a:gd name="T5" fmla="*/ 4 h 76"/>
                <a:gd name="T6" fmla="*/ 0 w 18"/>
                <a:gd name="T7" fmla="*/ 4 h 76"/>
                <a:gd name="T8" fmla="*/ 4 w 18"/>
                <a:gd name="T9" fmla="*/ 0 h 76"/>
                <a:gd name="T10" fmla="*/ 4 w 18"/>
                <a:gd name="T11" fmla="*/ 4 h 76"/>
                <a:gd name="T12" fmla="*/ 4 w 18"/>
                <a:gd name="T13" fmla="*/ 4 h 76"/>
                <a:gd name="T14" fmla="*/ 4 w 18"/>
                <a:gd name="T15" fmla="*/ 5 h 76"/>
                <a:gd name="T16" fmla="*/ 4 w 18"/>
                <a:gd name="T17" fmla="*/ 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1" name="Freeform 532"/>
            <p:cNvSpPr>
              <a:spLocks/>
            </p:cNvSpPr>
            <p:nvPr/>
          </p:nvSpPr>
          <p:spPr bwMode="auto">
            <a:xfrm>
              <a:off x="3282" y="1965"/>
              <a:ext cx="26" cy="74"/>
            </a:xfrm>
            <a:custGeom>
              <a:avLst/>
              <a:gdLst>
                <a:gd name="T0" fmla="*/ 3 w 27"/>
                <a:gd name="T1" fmla="*/ 8 h 84"/>
                <a:gd name="T2" fmla="*/ 3 w 27"/>
                <a:gd name="T3" fmla="*/ 7 h 84"/>
                <a:gd name="T4" fmla="*/ 3 w 27"/>
                <a:gd name="T5" fmla="*/ 6 h 84"/>
                <a:gd name="T6" fmla="*/ 3 w 27"/>
                <a:gd name="T7" fmla="*/ 4 h 84"/>
                <a:gd name="T8" fmla="*/ 3 w 27"/>
                <a:gd name="T9" fmla="*/ 4 h 84"/>
                <a:gd name="T10" fmla="*/ 3 w 27"/>
                <a:gd name="T11" fmla="*/ 4 h 84"/>
                <a:gd name="T12" fmla="*/ 0 w 27"/>
                <a:gd name="T13" fmla="*/ 4 h 84"/>
                <a:gd name="T14" fmla="*/ 1 w 27"/>
                <a:gd name="T15" fmla="*/ 2 h 84"/>
                <a:gd name="T16" fmla="*/ 3 w 27"/>
                <a:gd name="T17" fmla="*/ 0 h 84"/>
                <a:gd name="T18" fmla="*/ 3 w 27"/>
                <a:gd name="T19" fmla="*/ 4 h 84"/>
                <a:gd name="T20" fmla="*/ 3 w 27"/>
                <a:gd name="T21" fmla="*/ 4 h 84"/>
                <a:gd name="T22" fmla="*/ 3 w 27"/>
                <a:gd name="T23" fmla="*/ 6 h 84"/>
                <a:gd name="T24" fmla="*/ 3 w 27"/>
                <a:gd name="T25" fmla="*/ 8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2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2 w 35"/>
                <a:gd name="T1" fmla="*/ 7 h 91"/>
                <a:gd name="T2" fmla="*/ 2 w 35"/>
                <a:gd name="T3" fmla="*/ 6 h 91"/>
                <a:gd name="T4" fmla="*/ 2 w 35"/>
                <a:gd name="T5" fmla="*/ 5 h 91"/>
                <a:gd name="T6" fmla="*/ 2 w 35"/>
                <a:gd name="T7" fmla="*/ 3 h 91"/>
                <a:gd name="T8" fmla="*/ 2 w 35"/>
                <a:gd name="T9" fmla="*/ 3 h 91"/>
                <a:gd name="T10" fmla="*/ 1 w 35"/>
                <a:gd name="T11" fmla="*/ 3 h 91"/>
                <a:gd name="T12" fmla="*/ 0 w 35"/>
                <a:gd name="T13" fmla="*/ 3 h 91"/>
                <a:gd name="T14" fmla="*/ 1 w 35"/>
                <a:gd name="T15" fmla="*/ 3 h 91"/>
                <a:gd name="T16" fmla="*/ 2 w 35"/>
                <a:gd name="T17" fmla="*/ 0 h 91"/>
                <a:gd name="T18" fmla="*/ 2 w 35"/>
                <a:gd name="T19" fmla="*/ 3 h 91"/>
                <a:gd name="T20" fmla="*/ 2 w 35"/>
                <a:gd name="T21" fmla="*/ 3 h 91"/>
                <a:gd name="T22" fmla="*/ 2 w 35"/>
                <a:gd name="T23" fmla="*/ 4 h 91"/>
                <a:gd name="T24" fmla="*/ 2 w 35"/>
                <a:gd name="T25" fmla="*/ 7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3" name="Freeform 534"/>
            <p:cNvSpPr>
              <a:spLocks/>
            </p:cNvSpPr>
            <p:nvPr/>
          </p:nvSpPr>
          <p:spPr bwMode="auto">
            <a:xfrm>
              <a:off x="3209" y="1965"/>
              <a:ext cx="48" cy="75"/>
            </a:xfrm>
            <a:custGeom>
              <a:avLst/>
              <a:gdLst>
                <a:gd name="T0" fmla="*/ 4 w 56"/>
                <a:gd name="T1" fmla="*/ 8 h 85"/>
                <a:gd name="T2" fmla="*/ 4 w 56"/>
                <a:gd name="T3" fmla="*/ 7 h 85"/>
                <a:gd name="T4" fmla="*/ 4 w 56"/>
                <a:gd name="T5" fmla="*/ 6 h 85"/>
                <a:gd name="T6" fmla="*/ 4 w 56"/>
                <a:gd name="T7" fmla="*/ 4 h 85"/>
                <a:gd name="T8" fmla="*/ 4 w 56"/>
                <a:gd name="T9" fmla="*/ 4 h 85"/>
                <a:gd name="T10" fmla="*/ 4 w 56"/>
                <a:gd name="T11" fmla="*/ 4 h 85"/>
                <a:gd name="T12" fmla="*/ 2 w 56"/>
                <a:gd name="T13" fmla="*/ 4 h 85"/>
                <a:gd name="T14" fmla="*/ 0 w 56"/>
                <a:gd name="T15" fmla="*/ 4 h 85"/>
                <a:gd name="T16" fmla="*/ 2 w 56"/>
                <a:gd name="T17" fmla="*/ 0 h 85"/>
                <a:gd name="T18" fmla="*/ 4 w 56"/>
                <a:gd name="T19" fmla="*/ 0 h 85"/>
                <a:gd name="T20" fmla="*/ 4 w 56"/>
                <a:gd name="T21" fmla="*/ 4 h 85"/>
                <a:gd name="T22" fmla="*/ 4 w 56"/>
                <a:gd name="T23" fmla="*/ 4 h 85"/>
                <a:gd name="T24" fmla="*/ 4 w 56"/>
                <a:gd name="T25" fmla="*/ 4 h 85"/>
                <a:gd name="T26" fmla="*/ 4 w 56"/>
                <a:gd name="T27" fmla="*/ 4 h 85"/>
                <a:gd name="T28" fmla="*/ 4 w 56"/>
                <a:gd name="T29" fmla="*/ 5 h 85"/>
                <a:gd name="T30" fmla="*/ 4 w 56"/>
                <a:gd name="T31" fmla="*/ 7 h 85"/>
                <a:gd name="T32" fmla="*/ 4 w 56"/>
                <a:gd name="T33" fmla="*/ 8 h 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4" name="Freeform 535"/>
            <p:cNvSpPr>
              <a:spLocks/>
            </p:cNvSpPr>
            <p:nvPr/>
          </p:nvSpPr>
          <p:spPr bwMode="auto">
            <a:xfrm>
              <a:off x="3166" y="1977"/>
              <a:ext cx="63" cy="60"/>
            </a:xfrm>
            <a:custGeom>
              <a:avLst/>
              <a:gdLst>
                <a:gd name="T0" fmla="*/ 8 w 71"/>
                <a:gd name="T1" fmla="*/ 8 h 70"/>
                <a:gd name="T2" fmla="*/ 7 w 71"/>
                <a:gd name="T3" fmla="*/ 7 h 70"/>
                <a:gd name="T4" fmla="*/ 5 w 71"/>
                <a:gd name="T5" fmla="*/ 6 h 70"/>
                <a:gd name="T6" fmla="*/ 4 w 71"/>
                <a:gd name="T7" fmla="*/ 4 h 70"/>
                <a:gd name="T8" fmla="*/ 4 w 71"/>
                <a:gd name="T9" fmla="*/ 4 h 70"/>
                <a:gd name="T10" fmla="*/ 4 w 71"/>
                <a:gd name="T11" fmla="*/ 4 h 70"/>
                <a:gd name="T12" fmla="*/ 3 w 71"/>
                <a:gd name="T13" fmla="*/ 4 h 70"/>
                <a:gd name="T14" fmla="*/ 0 w 71"/>
                <a:gd name="T15" fmla="*/ 4 h 70"/>
                <a:gd name="T16" fmla="*/ 1 w 71"/>
                <a:gd name="T17" fmla="*/ 0 h 70"/>
                <a:gd name="T18" fmla="*/ 4 w 71"/>
                <a:gd name="T19" fmla="*/ 0 h 70"/>
                <a:gd name="T20" fmla="*/ 4 w 71"/>
                <a:gd name="T21" fmla="*/ 4 h 70"/>
                <a:gd name="T22" fmla="*/ 4 w 71"/>
                <a:gd name="T23" fmla="*/ 4 h 70"/>
                <a:gd name="T24" fmla="*/ 4 w 71"/>
                <a:gd name="T25" fmla="*/ 4 h 70"/>
                <a:gd name="T26" fmla="*/ 5 w 71"/>
                <a:gd name="T27" fmla="*/ 4 h 70"/>
                <a:gd name="T28" fmla="*/ 7 w 71"/>
                <a:gd name="T29" fmla="*/ 5 h 70"/>
                <a:gd name="T30" fmla="*/ 8 w 71"/>
                <a:gd name="T31" fmla="*/ 7 h 70"/>
                <a:gd name="T32" fmla="*/ 8 w 71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5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5 w 64"/>
                <a:gd name="T3" fmla="*/ 1 h 65"/>
                <a:gd name="T4" fmla="*/ 5 w 64"/>
                <a:gd name="T5" fmla="*/ 3 h 65"/>
                <a:gd name="T6" fmla="*/ 5 w 64"/>
                <a:gd name="T7" fmla="*/ 3 h 65"/>
                <a:gd name="T8" fmla="*/ 5 w 64"/>
                <a:gd name="T9" fmla="*/ 3 h 65"/>
                <a:gd name="T10" fmla="*/ 5 w 64"/>
                <a:gd name="T11" fmla="*/ 3 h 65"/>
                <a:gd name="T12" fmla="*/ 8 w 64"/>
                <a:gd name="T13" fmla="*/ 3 h 65"/>
                <a:gd name="T14" fmla="*/ 9 w 64"/>
                <a:gd name="T15" fmla="*/ 3 h 65"/>
                <a:gd name="T16" fmla="*/ 11 w 64"/>
                <a:gd name="T17" fmla="*/ 3 h 65"/>
                <a:gd name="T18" fmla="*/ 9 w 64"/>
                <a:gd name="T19" fmla="*/ 3 h 65"/>
                <a:gd name="T20" fmla="*/ 6 w 64"/>
                <a:gd name="T21" fmla="*/ 3 h 65"/>
                <a:gd name="T22" fmla="*/ 5 w 64"/>
                <a:gd name="T23" fmla="*/ 3 h 65"/>
                <a:gd name="T24" fmla="*/ 5 w 64"/>
                <a:gd name="T25" fmla="*/ 3 h 65"/>
                <a:gd name="T26" fmla="*/ 5 w 64"/>
                <a:gd name="T27" fmla="*/ 3 h 65"/>
                <a:gd name="T28" fmla="*/ 2 w 64"/>
                <a:gd name="T29" fmla="*/ 3 h 65"/>
                <a:gd name="T30" fmla="*/ 0 w 64"/>
                <a:gd name="T31" fmla="*/ 3 h 65"/>
                <a:gd name="T32" fmla="*/ 3 w 64"/>
                <a:gd name="T33" fmla="*/ 0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6" name="Freeform 537"/>
            <p:cNvSpPr>
              <a:spLocks/>
            </p:cNvSpPr>
            <p:nvPr/>
          </p:nvSpPr>
          <p:spPr bwMode="auto">
            <a:xfrm>
              <a:off x="2870" y="2095"/>
              <a:ext cx="272" cy="65"/>
            </a:xfrm>
            <a:custGeom>
              <a:avLst/>
              <a:gdLst>
                <a:gd name="T0" fmla="*/ 25 w 312"/>
                <a:gd name="T1" fmla="*/ 6 h 76"/>
                <a:gd name="T2" fmla="*/ 25 w 312"/>
                <a:gd name="T3" fmla="*/ 7 h 76"/>
                <a:gd name="T4" fmla="*/ 25 w 312"/>
                <a:gd name="T5" fmla="*/ 7 h 76"/>
                <a:gd name="T6" fmla="*/ 25 w 312"/>
                <a:gd name="T7" fmla="*/ 7 h 76"/>
                <a:gd name="T8" fmla="*/ 25 w 312"/>
                <a:gd name="T9" fmla="*/ 7 h 76"/>
                <a:gd name="T10" fmla="*/ 23 w 312"/>
                <a:gd name="T11" fmla="*/ 5 h 76"/>
                <a:gd name="T12" fmla="*/ 21 w 312"/>
                <a:gd name="T13" fmla="*/ 4 h 76"/>
                <a:gd name="T14" fmla="*/ 20 w 312"/>
                <a:gd name="T15" fmla="*/ 4 h 76"/>
                <a:gd name="T16" fmla="*/ 18 w 312"/>
                <a:gd name="T17" fmla="*/ 4 h 76"/>
                <a:gd name="T18" fmla="*/ 17 w 312"/>
                <a:gd name="T19" fmla="*/ 4 h 76"/>
                <a:gd name="T20" fmla="*/ 15 w 312"/>
                <a:gd name="T21" fmla="*/ 4 h 76"/>
                <a:gd name="T22" fmla="*/ 13 w 312"/>
                <a:gd name="T23" fmla="*/ 4 h 76"/>
                <a:gd name="T24" fmla="*/ 11 w 312"/>
                <a:gd name="T25" fmla="*/ 4 h 76"/>
                <a:gd name="T26" fmla="*/ 10 w 312"/>
                <a:gd name="T27" fmla="*/ 4 h 76"/>
                <a:gd name="T28" fmla="*/ 9 w 312"/>
                <a:gd name="T29" fmla="*/ 4 h 76"/>
                <a:gd name="T30" fmla="*/ 7 w 312"/>
                <a:gd name="T31" fmla="*/ 4 h 76"/>
                <a:gd name="T32" fmla="*/ 5 w 312"/>
                <a:gd name="T33" fmla="*/ 4 h 76"/>
                <a:gd name="T34" fmla="*/ 4 w 312"/>
                <a:gd name="T35" fmla="*/ 4 h 76"/>
                <a:gd name="T36" fmla="*/ 4 w 312"/>
                <a:gd name="T37" fmla="*/ 4 h 76"/>
                <a:gd name="T38" fmla="*/ 4 w 312"/>
                <a:gd name="T39" fmla="*/ 4 h 76"/>
                <a:gd name="T40" fmla="*/ 0 w 312"/>
                <a:gd name="T41" fmla="*/ 4 h 76"/>
                <a:gd name="T42" fmla="*/ 4 w 312"/>
                <a:gd name="T43" fmla="*/ 4 h 76"/>
                <a:gd name="T44" fmla="*/ 4 w 312"/>
                <a:gd name="T45" fmla="*/ 4 h 76"/>
                <a:gd name="T46" fmla="*/ 4 w 312"/>
                <a:gd name="T47" fmla="*/ 4 h 76"/>
                <a:gd name="T48" fmla="*/ 4 w 312"/>
                <a:gd name="T49" fmla="*/ 4 h 76"/>
                <a:gd name="T50" fmla="*/ 6 w 312"/>
                <a:gd name="T51" fmla="*/ 4 h 76"/>
                <a:gd name="T52" fmla="*/ 8 w 312"/>
                <a:gd name="T53" fmla="*/ 1 h 76"/>
                <a:gd name="T54" fmla="*/ 10 w 312"/>
                <a:gd name="T55" fmla="*/ 0 h 76"/>
                <a:gd name="T56" fmla="*/ 12 w 312"/>
                <a:gd name="T57" fmla="*/ 0 h 76"/>
                <a:gd name="T58" fmla="*/ 14 w 312"/>
                <a:gd name="T59" fmla="*/ 1 h 76"/>
                <a:gd name="T60" fmla="*/ 16 w 312"/>
                <a:gd name="T61" fmla="*/ 4 h 76"/>
                <a:gd name="T62" fmla="*/ 18 w 312"/>
                <a:gd name="T63" fmla="*/ 4 h 76"/>
                <a:gd name="T64" fmla="*/ 19 w 312"/>
                <a:gd name="T65" fmla="*/ 4 h 76"/>
                <a:gd name="T66" fmla="*/ 21 w 312"/>
                <a:gd name="T67" fmla="*/ 4 h 76"/>
                <a:gd name="T68" fmla="*/ 23 w 312"/>
                <a:gd name="T69" fmla="*/ 4 h 76"/>
                <a:gd name="T70" fmla="*/ 24 w 312"/>
                <a:gd name="T71" fmla="*/ 4 h 76"/>
                <a:gd name="T72" fmla="*/ 25 w 312"/>
                <a:gd name="T73" fmla="*/ 6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7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 w 38"/>
                <a:gd name="T1" fmla="*/ 0 h 68"/>
                <a:gd name="T2" fmla="*/ 3 w 38"/>
                <a:gd name="T3" fmla="*/ 4 h 68"/>
                <a:gd name="T4" fmla="*/ 3 w 38"/>
                <a:gd name="T5" fmla="*/ 4 h 68"/>
                <a:gd name="T6" fmla="*/ 3 w 38"/>
                <a:gd name="T7" fmla="*/ 4 h 68"/>
                <a:gd name="T8" fmla="*/ 3 w 38"/>
                <a:gd name="T9" fmla="*/ 4 h 68"/>
                <a:gd name="T10" fmla="*/ 3 w 38"/>
                <a:gd name="T11" fmla="*/ 4 h 68"/>
                <a:gd name="T12" fmla="*/ 1 w 38"/>
                <a:gd name="T13" fmla="*/ 5 h 68"/>
                <a:gd name="T14" fmla="*/ 0 w 38"/>
                <a:gd name="T15" fmla="*/ 6 h 68"/>
                <a:gd name="T16" fmla="*/ 1 w 38"/>
                <a:gd name="T17" fmla="*/ 6 h 68"/>
                <a:gd name="T18" fmla="*/ 3 w 38"/>
                <a:gd name="T19" fmla="*/ 6 h 68"/>
                <a:gd name="T20" fmla="*/ 3 w 38"/>
                <a:gd name="T21" fmla="*/ 6 h 68"/>
                <a:gd name="T22" fmla="*/ 3 w 38"/>
                <a:gd name="T23" fmla="*/ 5 h 68"/>
                <a:gd name="T24" fmla="*/ 3 w 38"/>
                <a:gd name="T25" fmla="*/ 4 h 68"/>
                <a:gd name="T26" fmla="*/ 3 w 38"/>
                <a:gd name="T27" fmla="*/ 4 h 68"/>
                <a:gd name="T28" fmla="*/ 3 w 38"/>
                <a:gd name="T29" fmla="*/ 4 h 68"/>
                <a:gd name="T30" fmla="*/ 3 w 38"/>
                <a:gd name="T31" fmla="*/ 4 h 68"/>
                <a:gd name="T32" fmla="*/ 3 w 38"/>
                <a:gd name="T33" fmla="*/ 0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8" name="Freeform 539"/>
            <p:cNvSpPr>
              <a:spLocks/>
            </p:cNvSpPr>
            <p:nvPr/>
          </p:nvSpPr>
          <p:spPr bwMode="auto">
            <a:xfrm>
              <a:off x="2894" y="2105"/>
              <a:ext cx="39" cy="67"/>
            </a:xfrm>
            <a:custGeom>
              <a:avLst/>
              <a:gdLst>
                <a:gd name="T0" fmla="*/ 1 w 45"/>
                <a:gd name="T1" fmla="*/ 9 h 75"/>
                <a:gd name="T2" fmla="*/ 0 w 45"/>
                <a:gd name="T3" fmla="*/ 9 h 75"/>
                <a:gd name="T4" fmla="*/ 1 w 45"/>
                <a:gd name="T5" fmla="*/ 8 h 75"/>
                <a:gd name="T6" fmla="*/ 3 w 45"/>
                <a:gd name="T7" fmla="*/ 7 h 75"/>
                <a:gd name="T8" fmla="*/ 3 w 45"/>
                <a:gd name="T9" fmla="*/ 5 h 75"/>
                <a:gd name="T10" fmla="*/ 3 w 45"/>
                <a:gd name="T11" fmla="*/ 4 h 75"/>
                <a:gd name="T12" fmla="*/ 3 w 45"/>
                <a:gd name="T13" fmla="*/ 4 h 75"/>
                <a:gd name="T14" fmla="*/ 3 w 45"/>
                <a:gd name="T15" fmla="*/ 4 h 75"/>
                <a:gd name="T16" fmla="*/ 3 w 45"/>
                <a:gd name="T17" fmla="*/ 0 h 75"/>
                <a:gd name="T18" fmla="*/ 3 w 45"/>
                <a:gd name="T19" fmla="*/ 4 h 75"/>
                <a:gd name="T20" fmla="*/ 3 w 45"/>
                <a:gd name="T21" fmla="*/ 4 h 75"/>
                <a:gd name="T22" fmla="*/ 3 w 45"/>
                <a:gd name="T23" fmla="*/ 4 h 75"/>
                <a:gd name="T24" fmla="*/ 3 w 45"/>
                <a:gd name="T25" fmla="*/ 5 h 75"/>
                <a:gd name="T26" fmla="*/ 3 w 45"/>
                <a:gd name="T27" fmla="*/ 7 h 75"/>
                <a:gd name="T28" fmla="*/ 3 w 45"/>
                <a:gd name="T29" fmla="*/ 8 h 75"/>
                <a:gd name="T30" fmla="*/ 3 w 45"/>
                <a:gd name="T31" fmla="*/ 9 h 75"/>
                <a:gd name="T32" fmla="*/ 1 w 45"/>
                <a:gd name="T33" fmla="*/ 9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29" name="Freeform 540"/>
            <p:cNvSpPr>
              <a:spLocks/>
            </p:cNvSpPr>
            <p:nvPr/>
          </p:nvSpPr>
          <p:spPr bwMode="auto">
            <a:xfrm>
              <a:off x="2933" y="2100"/>
              <a:ext cx="53" cy="86"/>
            </a:xfrm>
            <a:custGeom>
              <a:avLst/>
              <a:gdLst>
                <a:gd name="T0" fmla="*/ 1 w 60"/>
                <a:gd name="T1" fmla="*/ 9 h 98"/>
                <a:gd name="T2" fmla="*/ 0 w 60"/>
                <a:gd name="T3" fmla="*/ 8 h 98"/>
                <a:gd name="T4" fmla="*/ 2 w 60"/>
                <a:gd name="T5" fmla="*/ 7 h 98"/>
                <a:gd name="T6" fmla="*/ 3 w 60"/>
                <a:gd name="T7" fmla="*/ 6 h 98"/>
                <a:gd name="T8" fmla="*/ 3 w 60"/>
                <a:gd name="T9" fmla="*/ 4 h 98"/>
                <a:gd name="T10" fmla="*/ 3 w 60"/>
                <a:gd name="T11" fmla="*/ 4 h 98"/>
                <a:gd name="T12" fmla="*/ 3 w 60"/>
                <a:gd name="T13" fmla="*/ 4 h 98"/>
                <a:gd name="T14" fmla="*/ 3 w 60"/>
                <a:gd name="T15" fmla="*/ 4 h 98"/>
                <a:gd name="T16" fmla="*/ 3 w 60"/>
                <a:gd name="T17" fmla="*/ 0 h 98"/>
                <a:gd name="T18" fmla="*/ 3 w 60"/>
                <a:gd name="T19" fmla="*/ 4 h 98"/>
                <a:gd name="T20" fmla="*/ 3 w 60"/>
                <a:gd name="T21" fmla="*/ 4 h 98"/>
                <a:gd name="T22" fmla="*/ 3 w 60"/>
                <a:gd name="T23" fmla="*/ 4 h 98"/>
                <a:gd name="T24" fmla="*/ 3 w 60"/>
                <a:gd name="T25" fmla="*/ 4 h 98"/>
                <a:gd name="T26" fmla="*/ 3 w 60"/>
                <a:gd name="T27" fmla="*/ 6 h 98"/>
                <a:gd name="T28" fmla="*/ 3 w 60"/>
                <a:gd name="T29" fmla="*/ 8 h 98"/>
                <a:gd name="T30" fmla="*/ 3 w 60"/>
                <a:gd name="T31" fmla="*/ 9 h 98"/>
                <a:gd name="T32" fmla="*/ 1 w 60"/>
                <a:gd name="T33" fmla="*/ 9 h 9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0" name="Freeform 541"/>
            <p:cNvSpPr>
              <a:spLocks/>
            </p:cNvSpPr>
            <p:nvPr/>
          </p:nvSpPr>
          <p:spPr bwMode="auto">
            <a:xfrm>
              <a:off x="2979" y="2105"/>
              <a:ext cx="59" cy="91"/>
            </a:xfrm>
            <a:custGeom>
              <a:avLst/>
              <a:gdLst>
                <a:gd name="T0" fmla="*/ 1 w 65"/>
                <a:gd name="T1" fmla="*/ 7 h 105"/>
                <a:gd name="T2" fmla="*/ 0 w 65"/>
                <a:gd name="T3" fmla="*/ 7 h 105"/>
                <a:gd name="T4" fmla="*/ 3 w 65"/>
                <a:gd name="T5" fmla="*/ 6 h 105"/>
                <a:gd name="T6" fmla="*/ 4 w 65"/>
                <a:gd name="T7" fmla="*/ 5 h 105"/>
                <a:gd name="T8" fmla="*/ 4 w 65"/>
                <a:gd name="T9" fmla="*/ 3 h 105"/>
                <a:gd name="T10" fmla="*/ 4 w 65"/>
                <a:gd name="T11" fmla="*/ 3 h 105"/>
                <a:gd name="T12" fmla="*/ 4 w 65"/>
                <a:gd name="T13" fmla="*/ 3 h 105"/>
                <a:gd name="T14" fmla="*/ 6 w 65"/>
                <a:gd name="T15" fmla="*/ 3 h 105"/>
                <a:gd name="T16" fmla="*/ 8 w 65"/>
                <a:gd name="T17" fmla="*/ 0 h 105"/>
                <a:gd name="T18" fmla="*/ 7 w 65"/>
                <a:gd name="T19" fmla="*/ 3 h 105"/>
                <a:gd name="T20" fmla="*/ 6 w 65"/>
                <a:gd name="T21" fmla="*/ 3 h 105"/>
                <a:gd name="T22" fmla="*/ 5 w 65"/>
                <a:gd name="T23" fmla="*/ 3 h 105"/>
                <a:gd name="T24" fmla="*/ 4 w 65"/>
                <a:gd name="T25" fmla="*/ 3 h 105"/>
                <a:gd name="T26" fmla="*/ 4 w 65"/>
                <a:gd name="T27" fmla="*/ 5 h 105"/>
                <a:gd name="T28" fmla="*/ 4 w 65"/>
                <a:gd name="T29" fmla="*/ 6 h 105"/>
                <a:gd name="T30" fmla="*/ 4 w 65"/>
                <a:gd name="T31" fmla="*/ 7 h 105"/>
                <a:gd name="T32" fmla="*/ 1 w 65"/>
                <a:gd name="T33" fmla="*/ 7 h 1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1" name="Freeform 542"/>
            <p:cNvSpPr>
              <a:spLocks/>
            </p:cNvSpPr>
            <p:nvPr/>
          </p:nvSpPr>
          <p:spPr bwMode="auto">
            <a:xfrm>
              <a:off x="3008" y="2112"/>
              <a:ext cx="63" cy="76"/>
            </a:xfrm>
            <a:custGeom>
              <a:avLst/>
              <a:gdLst>
                <a:gd name="T0" fmla="*/ 0 w 71"/>
                <a:gd name="T1" fmla="*/ 7 h 87"/>
                <a:gd name="T2" fmla="*/ 0 w 71"/>
                <a:gd name="T3" fmla="*/ 6 h 87"/>
                <a:gd name="T4" fmla="*/ 3 w 71"/>
                <a:gd name="T5" fmla="*/ 5 h 87"/>
                <a:gd name="T6" fmla="*/ 3 w 71"/>
                <a:gd name="T7" fmla="*/ 4 h 87"/>
                <a:gd name="T8" fmla="*/ 3 w 71"/>
                <a:gd name="T9" fmla="*/ 3 h 87"/>
                <a:gd name="T10" fmla="*/ 3 w 71"/>
                <a:gd name="T11" fmla="*/ 3 h 87"/>
                <a:gd name="T12" fmla="*/ 3 w 71"/>
                <a:gd name="T13" fmla="*/ 3 h 87"/>
                <a:gd name="T14" fmla="*/ 4 w 71"/>
                <a:gd name="T15" fmla="*/ 3 h 87"/>
                <a:gd name="T16" fmla="*/ 5 w 71"/>
                <a:gd name="T17" fmla="*/ 0 h 87"/>
                <a:gd name="T18" fmla="*/ 5 w 71"/>
                <a:gd name="T19" fmla="*/ 3 h 87"/>
                <a:gd name="T20" fmla="*/ 4 w 71"/>
                <a:gd name="T21" fmla="*/ 3 h 87"/>
                <a:gd name="T22" fmla="*/ 3 w 71"/>
                <a:gd name="T23" fmla="*/ 3 h 87"/>
                <a:gd name="T24" fmla="*/ 3 w 71"/>
                <a:gd name="T25" fmla="*/ 3 h 87"/>
                <a:gd name="T26" fmla="*/ 3 w 71"/>
                <a:gd name="T27" fmla="*/ 5 h 87"/>
                <a:gd name="T28" fmla="*/ 3 w 71"/>
                <a:gd name="T29" fmla="*/ 6 h 87"/>
                <a:gd name="T30" fmla="*/ 3 w 71"/>
                <a:gd name="T31" fmla="*/ 7 h 87"/>
                <a:gd name="T32" fmla="*/ 0 w 71"/>
                <a:gd name="T33" fmla="*/ 7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2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8 h 71"/>
                <a:gd name="T2" fmla="*/ 0 w 61"/>
                <a:gd name="T3" fmla="*/ 7 h 71"/>
                <a:gd name="T4" fmla="*/ 3 w 61"/>
                <a:gd name="T5" fmla="*/ 6 h 71"/>
                <a:gd name="T6" fmla="*/ 3 w 61"/>
                <a:gd name="T7" fmla="*/ 4 h 71"/>
                <a:gd name="T8" fmla="*/ 3 w 61"/>
                <a:gd name="T9" fmla="*/ 4 h 71"/>
                <a:gd name="T10" fmla="*/ 3 w 61"/>
                <a:gd name="T11" fmla="*/ 4 h 71"/>
                <a:gd name="T12" fmla="*/ 3 w 61"/>
                <a:gd name="T13" fmla="*/ 4 h 71"/>
                <a:gd name="T14" fmla="*/ 3 w 61"/>
                <a:gd name="T15" fmla="*/ 4 h 71"/>
                <a:gd name="T16" fmla="*/ 3 w 61"/>
                <a:gd name="T17" fmla="*/ 0 h 71"/>
                <a:gd name="T18" fmla="*/ 3 w 61"/>
                <a:gd name="T19" fmla="*/ 4 h 71"/>
                <a:gd name="T20" fmla="*/ 3 w 61"/>
                <a:gd name="T21" fmla="*/ 4 h 71"/>
                <a:gd name="T22" fmla="*/ 3 w 61"/>
                <a:gd name="T23" fmla="*/ 4 h 71"/>
                <a:gd name="T24" fmla="*/ 3 w 61"/>
                <a:gd name="T25" fmla="*/ 4 h 71"/>
                <a:gd name="T26" fmla="*/ 3 w 61"/>
                <a:gd name="T27" fmla="*/ 6 h 71"/>
                <a:gd name="T28" fmla="*/ 3 w 61"/>
                <a:gd name="T29" fmla="*/ 7 h 71"/>
                <a:gd name="T30" fmla="*/ 3 w 61"/>
                <a:gd name="T31" fmla="*/ 8 h 71"/>
                <a:gd name="T32" fmla="*/ 1 w 61"/>
                <a:gd name="T33" fmla="*/ 8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3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3 h 51"/>
                <a:gd name="T2" fmla="*/ 0 w 53"/>
                <a:gd name="T3" fmla="*/ 3 h 51"/>
                <a:gd name="T4" fmla="*/ 3 w 53"/>
                <a:gd name="T5" fmla="*/ 3 h 51"/>
                <a:gd name="T6" fmla="*/ 3 w 53"/>
                <a:gd name="T7" fmla="*/ 3 h 51"/>
                <a:gd name="T8" fmla="*/ 3 w 53"/>
                <a:gd name="T9" fmla="*/ 3 h 51"/>
                <a:gd name="T10" fmla="*/ 3 w 53"/>
                <a:gd name="T11" fmla="*/ 3 h 51"/>
                <a:gd name="T12" fmla="*/ 3 w 53"/>
                <a:gd name="T13" fmla="*/ 3 h 51"/>
                <a:gd name="T14" fmla="*/ 3 w 53"/>
                <a:gd name="T15" fmla="*/ 1 h 51"/>
                <a:gd name="T16" fmla="*/ 3 w 53"/>
                <a:gd name="T17" fmla="*/ 0 h 51"/>
                <a:gd name="T18" fmla="*/ 3 w 53"/>
                <a:gd name="T19" fmla="*/ 3 h 51"/>
                <a:gd name="T20" fmla="*/ 3 w 53"/>
                <a:gd name="T21" fmla="*/ 3 h 51"/>
                <a:gd name="T22" fmla="*/ 3 w 53"/>
                <a:gd name="T23" fmla="*/ 3 h 51"/>
                <a:gd name="T24" fmla="*/ 3 w 53"/>
                <a:gd name="T25" fmla="*/ 3 h 51"/>
                <a:gd name="T26" fmla="*/ 3 w 53"/>
                <a:gd name="T27" fmla="*/ 3 h 51"/>
                <a:gd name="T28" fmla="*/ 3 w 53"/>
                <a:gd name="T29" fmla="*/ 3 h 51"/>
                <a:gd name="T30" fmla="*/ 3 w 53"/>
                <a:gd name="T31" fmla="*/ 3 h 51"/>
                <a:gd name="T32" fmla="*/ 0 w 53"/>
                <a:gd name="T33" fmla="*/ 3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4" name="Freeform 545"/>
            <p:cNvSpPr>
              <a:spLocks/>
            </p:cNvSpPr>
            <p:nvPr/>
          </p:nvSpPr>
          <p:spPr bwMode="auto">
            <a:xfrm>
              <a:off x="3105" y="2149"/>
              <a:ext cx="32" cy="32"/>
            </a:xfrm>
            <a:custGeom>
              <a:avLst/>
              <a:gdLst>
                <a:gd name="T0" fmla="*/ 0 w 34"/>
                <a:gd name="T1" fmla="*/ 9 h 34"/>
                <a:gd name="T2" fmla="*/ 0 w 34"/>
                <a:gd name="T3" fmla="*/ 8 h 34"/>
                <a:gd name="T4" fmla="*/ 1 w 34"/>
                <a:gd name="T5" fmla="*/ 8 h 34"/>
                <a:gd name="T6" fmla="*/ 5 w 34"/>
                <a:gd name="T7" fmla="*/ 8 h 34"/>
                <a:gd name="T8" fmla="*/ 5 w 34"/>
                <a:gd name="T9" fmla="*/ 8 h 34"/>
                <a:gd name="T10" fmla="*/ 5 w 34"/>
                <a:gd name="T11" fmla="*/ 6 h 34"/>
                <a:gd name="T12" fmla="*/ 5 w 34"/>
                <a:gd name="T13" fmla="*/ 2 h 34"/>
                <a:gd name="T14" fmla="*/ 5 w 34"/>
                <a:gd name="T15" fmla="*/ 0 h 34"/>
                <a:gd name="T16" fmla="*/ 5 w 34"/>
                <a:gd name="T17" fmla="*/ 1 h 34"/>
                <a:gd name="T18" fmla="*/ 5 w 34"/>
                <a:gd name="T19" fmla="*/ 3 h 34"/>
                <a:gd name="T20" fmla="*/ 5 w 34"/>
                <a:gd name="T21" fmla="*/ 8 h 34"/>
                <a:gd name="T22" fmla="*/ 5 w 34"/>
                <a:gd name="T23" fmla="*/ 8 h 34"/>
                <a:gd name="T24" fmla="*/ 5 w 34"/>
                <a:gd name="T25" fmla="*/ 8 h 34"/>
                <a:gd name="T26" fmla="*/ 5 w 34"/>
                <a:gd name="T27" fmla="*/ 8 h 34"/>
                <a:gd name="T28" fmla="*/ 5 w 34"/>
                <a:gd name="T29" fmla="*/ 10 h 34"/>
                <a:gd name="T30" fmla="*/ 2 w 34"/>
                <a:gd name="T31" fmla="*/ 10 h 34"/>
                <a:gd name="T32" fmla="*/ 0 w 34"/>
                <a:gd name="T33" fmla="*/ 9 h 3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5" name="Freeform 546"/>
            <p:cNvSpPr>
              <a:spLocks/>
            </p:cNvSpPr>
            <p:nvPr/>
          </p:nvSpPr>
          <p:spPr bwMode="auto">
            <a:xfrm>
              <a:off x="2850" y="2123"/>
              <a:ext cx="37" cy="38"/>
            </a:xfrm>
            <a:custGeom>
              <a:avLst/>
              <a:gdLst>
                <a:gd name="T0" fmla="*/ 5 w 40"/>
                <a:gd name="T1" fmla="*/ 0 h 44"/>
                <a:gd name="T2" fmla="*/ 5 w 40"/>
                <a:gd name="T3" fmla="*/ 3 h 44"/>
                <a:gd name="T4" fmla="*/ 5 w 40"/>
                <a:gd name="T5" fmla="*/ 3 h 44"/>
                <a:gd name="T6" fmla="*/ 5 w 40"/>
                <a:gd name="T7" fmla="*/ 3 h 44"/>
                <a:gd name="T8" fmla="*/ 5 w 40"/>
                <a:gd name="T9" fmla="*/ 3 h 44"/>
                <a:gd name="T10" fmla="*/ 5 w 40"/>
                <a:gd name="T11" fmla="*/ 3 h 44"/>
                <a:gd name="T12" fmla="*/ 5 w 40"/>
                <a:gd name="T13" fmla="*/ 3 h 44"/>
                <a:gd name="T14" fmla="*/ 5 w 40"/>
                <a:gd name="T15" fmla="*/ 3 h 44"/>
                <a:gd name="T16" fmla="*/ 1 w 40"/>
                <a:gd name="T17" fmla="*/ 3 h 44"/>
                <a:gd name="T18" fmla="*/ 0 w 40"/>
                <a:gd name="T19" fmla="*/ 3 h 44"/>
                <a:gd name="T20" fmla="*/ 2 w 40"/>
                <a:gd name="T21" fmla="*/ 3 h 44"/>
                <a:gd name="T22" fmla="*/ 5 w 40"/>
                <a:gd name="T23" fmla="*/ 3 h 44"/>
                <a:gd name="T24" fmla="*/ 5 w 40"/>
                <a:gd name="T25" fmla="*/ 3 h 44"/>
                <a:gd name="T26" fmla="*/ 5 w 40"/>
                <a:gd name="T27" fmla="*/ 3 h 44"/>
                <a:gd name="T28" fmla="*/ 5 w 40"/>
                <a:gd name="T29" fmla="*/ 3 h 44"/>
                <a:gd name="T30" fmla="*/ 5 w 40"/>
                <a:gd name="T31" fmla="*/ 3 h 44"/>
                <a:gd name="T32" fmla="*/ 5 w 40"/>
                <a:gd name="T33" fmla="*/ 0 h 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6" name="Freeform 547"/>
            <p:cNvSpPr>
              <a:spLocks/>
            </p:cNvSpPr>
            <p:nvPr/>
          </p:nvSpPr>
          <p:spPr bwMode="auto">
            <a:xfrm>
              <a:off x="2845" y="2102"/>
              <a:ext cx="41" cy="19"/>
            </a:xfrm>
            <a:custGeom>
              <a:avLst/>
              <a:gdLst>
                <a:gd name="T0" fmla="*/ 5 w 47"/>
                <a:gd name="T1" fmla="*/ 5 h 21"/>
                <a:gd name="T2" fmla="*/ 5 w 47"/>
                <a:gd name="T3" fmla="*/ 5 h 21"/>
                <a:gd name="T4" fmla="*/ 4 w 47"/>
                <a:gd name="T5" fmla="*/ 5 h 21"/>
                <a:gd name="T6" fmla="*/ 4 w 47"/>
                <a:gd name="T7" fmla="*/ 5 h 21"/>
                <a:gd name="T8" fmla="*/ 4 w 47"/>
                <a:gd name="T9" fmla="*/ 5 h 21"/>
                <a:gd name="T10" fmla="*/ 4 w 47"/>
                <a:gd name="T11" fmla="*/ 4 h 21"/>
                <a:gd name="T12" fmla="*/ 4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5 h 21"/>
                <a:gd name="T22" fmla="*/ 4 w 47"/>
                <a:gd name="T23" fmla="*/ 5 h 21"/>
                <a:gd name="T24" fmla="*/ 4 w 47"/>
                <a:gd name="T25" fmla="*/ 5 h 21"/>
                <a:gd name="T26" fmla="*/ 4 w 47"/>
                <a:gd name="T27" fmla="*/ 5 h 21"/>
                <a:gd name="T28" fmla="*/ 4 w 47"/>
                <a:gd name="T29" fmla="*/ 5 h 21"/>
                <a:gd name="T30" fmla="*/ 4 w 47"/>
                <a:gd name="T31" fmla="*/ 5 h 21"/>
                <a:gd name="T32" fmla="*/ 5 w 47"/>
                <a:gd name="T33" fmla="*/ 5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7" name="Freeform 548"/>
            <p:cNvSpPr>
              <a:spLocks/>
            </p:cNvSpPr>
            <p:nvPr/>
          </p:nvSpPr>
          <p:spPr bwMode="auto">
            <a:xfrm>
              <a:off x="2833" y="2125"/>
              <a:ext cx="46" cy="9"/>
            </a:xfrm>
            <a:custGeom>
              <a:avLst/>
              <a:gdLst>
                <a:gd name="T0" fmla="*/ 3 w 53"/>
                <a:gd name="T1" fmla="*/ 0 h 13"/>
                <a:gd name="T2" fmla="*/ 3 w 53"/>
                <a:gd name="T3" fmla="*/ 0 h 13"/>
                <a:gd name="T4" fmla="*/ 3 w 53"/>
                <a:gd name="T5" fmla="*/ 0 h 13"/>
                <a:gd name="T6" fmla="*/ 3 w 53"/>
                <a:gd name="T7" fmla="*/ 0 h 13"/>
                <a:gd name="T8" fmla="*/ 3 w 53"/>
                <a:gd name="T9" fmla="*/ 0 h 13"/>
                <a:gd name="T10" fmla="*/ 3 w 53"/>
                <a:gd name="T11" fmla="*/ 1 h 13"/>
                <a:gd name="T12" fmla="*/ 3 w 53"/>
                <a:gd name="T13" fmla="*/ 2 h 13"/>
                <a:gd name="T14" fmla="*/ 2 w 53"/>
                <a:gd name="T15" fmla="*/ 2 h 13"/>
                <a:gd name="T16" fmla="*/ 0 w 53"/>
                <a:gd name="T17" fmla="*/ 2 h 13"/>
                <a:gd name="T18" fmla="*/ 2 w 53"/>
                <a:gd name="T19" fmla="*/ 2 h 13"/>
                <a:gd name="T20" fmla="*/ 3 w 53"/>
                <a:gd name="T21" fmla="*/ 2 h 13"/>
                <a:gd name="T22" fmla="*/ 3 w 53"/>
                <a:gd name="T23" fmla="*/ 2 h 13"/>
                <a:gd name="T24" fmla="*/ 3 w 53"/>
                <a:gd name="T25" fmla="*/ 2 h 13"/>
                <a:gd name="T26" fmla="*/ 3 w 53"/>
                <a:gd name="T27" fmla="*/ 2 h 13"/>
                <a:gd name="T28" fmla="*/ 3 w 53"/>
                <a:gd name="T29" fmla="*/ 2 h 13"/>
                <a:gd name="T30" fmla="*/ 3 w 53"/>
                <a:gd name="T31" fmla="*/ 2 h 13"/>
                <a:gd name="T32" fmla="*/ 3 w 53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8" name="Freeform 549"/>
            <p:cNvSpPr>
              <a:spLocks/>
            </p:cNvSpPr>
            <p:nvPr/>
          </p:nvSpPr>
          <p:spPr bwMode="auto">
            <a:xfrm>
              <a:off x="2859" y="2079"/>
              <a:ext cx="40" cy="37"/>
            </a:xfrm>
            <a:custGeom>
              <a:avLst/>
              <a:gdLst>
                <a:gd name="T0" fmla="*/ 4 w 48"/>
                <a:gd name="T1" fmla="*/ 3 h 41"/>
                <a:gd name="T2" fmla="*/ 4 w 48"/>
                <a:gd name="T3" fmla="*/ 3 h 41"/>
                <a:gd name="T4" fmla="*/ 4 w 48"/>
                <a:gd name="T5" fmla="*/ 3 h 41"/>
                <a:gd name="T6" fmla="*/ 4 w 48"/>
                <a:gd name="T7" fmla="*/ 3 h 41"/>
                <a:gd name="T8" fmla="*/ 4 w 48"/>
                <a:gd name="T9" fmla="*/ 3 h 41"/>
                <a:gd name="T10" fmla="*/ 4 w 48"/>
                <a:gd name="T11" fmla="*/ 3 h 41"/>
                <a:gd name="T12" fmla="*/ 3 w 48"/>
                <a:gd name="T13" fmla="*/ 3 h 41"/>
                <a:gd name="T14" fmla="*/ 0 w 48"/>
                <a:gd name="T15" fmla="*/ 3 h 41"/>
                <a:gd name="T16" fmla="*/ 1 w 48"/>
                <a:gd name="T17" fmla="*/ 1 h 41"/>
                <a:gd name="T18" fmla="*/ 4 w 48"/>
                <a:gd name="T19" fmla="*/ 0 h 41"/>
                <a:gd name="T20" fmla="*/ 4 w 48"/>
                <a:gd name="T21" fmla="*/ 3 h 41"/>
                <a:gd name="T22" fmla="*/ 4 w 48"/>
                <a:gd name="T23" fmla="*/ 3 h 41"/>
                <a:gd name="T24" fmla="*/ 4 w 48"/>
                <a:gd name="T25" fmla="*/ 3 h 41"/>
                <a:gd name="T26" fmla="*/ 4 w 48"/>
                <a:gd name="T27" fmla="*/ 3 h 41"/>
                <a:gd name="T28" fmla="*/ 4 w 48"/>
                <a:gd name="T29" fmla="*/ 3 h 41"/>
                <a:gd name="T30" fmla="*/ 4 w 48"/>
                <a:gd name="T31" fmla="*/ 3 h 41"/>
                <a:gd name="T32" fmla="*/ 4 w 48"/>
                <a:gd name="T33" fmla="*/ 3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39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 h 68"/>
                <a:gd name="T2" fmla="*/ 0 w 14"/>
                <a:gd name="T3" fmla="*/ 4 h 68"/>
                <a:gd name="T4" fmla="*/ 0 w 14"/>
                <a:gd name="T5" fmla="*/ 4 h 68"/>
                <a:gd name="T6" fmla="*/ 3 w 14"/>
                <a:gd name="T7" fmla="*/ 4 h 68"/>
                <a:gd name="T8" fmla="*/ 7 w 14"/>
                <a:gd name="T9" fmla="*/ 0 h 68"/>
                <a:gd name="T10" fmla="*/ 7 w 14"/>
                <a:gd name="T11" fmla="*/ 4 h 68"/>
                <a:gd name="T12" fmla="*/ 7 w 14"/>
                <a:gd name="T13" fmla="*/ 4 h 68"/>
                <a:gd name="T14" fmla="*/ 6 w 14"/>
                <a:gd name="T15" fmla="*/ 4 h 68"/>
                <a:gd name="T16" fmla="*/ 3 w 14"/>
                <a:gd name="T17" fmla="*/ 6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0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 h 66"/>
                <a:gd name="T2" fmla="*/ 1 w 23"/>
                <a:gd name="T3" fmla="*/ 4 h 66"/>
                <a:gd name="T4" fmla="*/ 2 w 23"/>
                <a:gd name="T5" fmla="*/ 4 h 66"/>
                <a:gd name="T6" fmla="*/ 2 w 23"/>
                <a:gd name="T7" fmla="*/ 4 h 66"/>
                <a:gd name="T8" fmla="*/ 2 w 23"/>
                <a:gd name="T9" fmla="*/ 0 h 66"/>
                <a:gd name="T10" fmla="*/ 2 w 23"/>
                <a:gd name="T11" fmla="*/ 4 h 66"/>
                <a:gd name="T12" fmla="*/ 2 w 23"/>
                <a:gd name="T13" fmla="*/ 4 h 66"/>
                <a:gd name="T14" fmla="*/ 2 w 23"/>
                <a:gd name="T15" fmla="*/ 4 h 66"/>
                <a:gd name="T16" fmla="*/ 0 w 23"/>
                <a:gd name="T17" fmla="*/ 6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1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7 w 14"/>
                <a:gd name="T1" fmla="*/ 4 h 63"/>
                <a:gd name="T2" fmla="*/ 2 w 14"/>
                <a:gd name="T3" fmla="*/ 3 h 63"/>
                <a:gd name="T4" fmla="*/ 0 w 14"/>
                <a:gd name="T5" fmla="*/ 3 h 63"/>
                <a:gd name="T6" fmla="*/ 1 w 14"/>
                <a:gd name="T7" fmla="*/ 3 h 63"/>
                <a:gd name="T8" fmla="*/ 7 w 14"/>
                <a:gd name="T9" fmla="*/ 0 h 63"/>
                <a:gd name="T10" fmla="*/ 7 w 14"/>
                <a:gd name="T11" fmla="*/ 3 h 63"/>
                <a:gd name="T12" fmla="*/ 7 w 14"/>
                <a:gd name="T13" fmla="*/ 3 h 63"/>
                <a:gd name="T14" fmla="*/ 7 w 14"/>
                <a:gd name="T15" fmla="*/ 3 h 63"/>
                <a:gd name="T16" fmla="*/ 7 w 14"/>
                <a:gd name="T17" fmla="*/ 4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2" name="Freeform 553"/>
            <p:cNvSpPr>
              <a:spLocks/>
            </p:cNvSpPr>
            <p:nvPr/>
          </p:nvSpPr>
          <p:spPr bwMode="auto">
            <a:xfrm>
              <a:off x="3050" y="2053"/>
              <a:ext cx="20" cy="62"/>
            </a:xfrm>
            <a:custGeom>
              <a:avLst/>
              <a:gdLst>
                <a:gd name="T0" fmla="*/ 10 w 21"/>
                <a:gd name="T1" fmla="*/ 3 h 75"/>
                <a:gd name="T2" fmla="*/ 10 w 21"/>
                <a:gd name="T3" fmla="*/ 3 h 75"/>
                <a:gd name="T4" fmla="*/ 3 w 21"/>
                <a:gd name="T5" fmla="*/ 3 h 75"/>
                <a:gd name="T6" fmla="*/ 0 w 21"/>
                <a:gd name="T7" fmla="*/ 3 h 75"/>
                <a:gd name="T8" fmla="*/ 4 w 21"/>
                <a:gd name="T9" fmla="*/ 0 h 75"/>
                <a:gd name="T10" fmla="*/ 10 w 21"/>
                <a:gd name="T11" fmla="*/ 3 h 75"/>
                <a:gd name="T12" fmla="*/ 10 w 21"/>
                <a:gd name="T13" fmla="*/ 3 h 75"/>
                <a:gd name="T14" fmla="*/ 10 w 21"/>
                <a:gd name="T15" fmla="*/ 3 h 75"/>
                <a:gd name="T16" fmla="*/ 10 w 21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3" name="Freeform 554"/>
            <p:cNvSpPr>
              <a:spLocks/>
            </p:cNvSpPr>
            <p:nvPr/>
          </p:nvSpPr>
          <p:spPr bwMode="auto">
            <a:xfrm>
              <a:off x="3019" y="2035"/>
              <a:ext cx="26" cy="72"/>
            </a:xfrm>
            <a:custGeom>
              <a:avLst/>
              <a:gdLst>
                <a:gd name="T0" fmla="*/ 6 w 25"/>
                <a:gd name="T1" fmla="*/ 12 h 80"/>
                <a:gd name="T2" fmla="*/ 6 w 25"/>
                <a:gd name="T3" fmla="*/ 11 h 80"/>
                <a:gd name="T4" fmla="*/ 6 w 25"/>
                <a:gd name="T5" fmla="*/ 9 h 80"/>
                <a:gd name="T6" fmla="*/ 6 w 25"/>
                <a:gd name="T7" fmla="*/ 7 h 80"/>
                <a:gd name="T8" fmla="*/ 6 w 25"/>
                <a:gd name="T9" fmla="*/ 5 h 80"/>
                <a:gd name="T10" fmla="*/ 2 w 25"/>
                <a:gd name="T11" fmla="*/ 5 h 80"/>
                <a:gd name="T12" fmla="*/ 0 w 25"/>
                <a:gd name="T13" fmla="*/ 5 h 80"/>
                <a:gd name="T14" fmla="*/ 0 w 25"/>
                <a:gd name="T15" fmla="*/ 2 h 80"/>
                <a:gd name="T16" fmla="*/ 4 w 25"/>
                <a:gd name="T17" fmla="*/ 0 h 80"/>
                <a:gd name="T18" fmla="*/ 6 w 25"/>
                <a:gd name="T19" fmla="*/ 5 h 80"/>
                <a:gd name="T20" fmla="*/ 6 w 25"/>
                <a:gd name="T21" fmla="*/ 5 h 80"/>
                <a:gd name="T22" fmla="*/ 6 w 25"/>
                <a:gd name="T23" fmla="*/ 10 h 80"/>
                <a:gd name="T24" fmla="*/ 6 w 25"/>
                <a:gd name="T25" fmla="*/ 12 h 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4" name="Freeform 555"/>
            <p:cNvSpPr>
              <a:spLocks/>
            </p:cNvSpPr>
            <p:nvPr/>
          </p:nvSpPr>
          <p:spPr bwMode="auto">
            <a:xfrm>
              <a:off x="2949" y="2030"/>
              <a:ext cx="37" cy="77"/>
            </a:xfrm>
            <a:custGeom>
              <a:avLst/>
              <a:gdLst>
                <a:gd name="T0" fmla="*/ 2 w 44"/>
                <a:gd name="T1" fmla="*/ 11 h 86"/>
                <a:gd name="T2" fmla="*/ 2 w 44"/>
                <a:gd name="T3" fmla="*/ 10 h 86"/>
                <a:gd name="T4" fmla="*/ 2 w 44"/>
                <a:gd name="T5" fmla="*/ 9 h 86"/>
                <a:gd name="T6" fmla="*/ 2 w 44"/>
                <a:gd name="T7" fmla="*/ 6 h 86"/>
                <a:gd name="T8" fmla="*/ 2 w 44"/>
                <a:gd name="T9" fmla="*/ 4 h 86"/>
                <a:gd name="T10" fmla="*/ 2 w 44"/>
                <a:gd name="T11" fmla="*/ 4 h 86"/>
                <a:gd name="T12" fmla="*/ 1 w 44"/>
                <a:gd name="T13" fmla="*/ 4 h 86"/>
                <a:gd name="T14" fmla="*/ 0 w 44"/>
                <a:gd name="T15" fmla="*/ 4 h 86"/>
                <a:gd name="T16" fmla="*/ 2 w 44"/>
                <a:gd name="T17" fmla="*/ 0 h 86"/>
                <a:gd name="T18" fmla="*/ 2 w 44"/>
                <a:gd name="T19" fmla="*/ 1 h 86"/>
                <a:gd name="T20" fmla="*/ 2 w 44"/>
                <a:gd name="T21" fmla="*/ 4 h 86"/>
                <a:gd name="T22" fmla="*/ 2 w 44"/>
                <a:gd name="T23" fmla="*/ 4 h 86"/>
                <a:gd name="T24" fmla="*/ 2 w 44"/>
                <a:gd name="T25" fmla="*/ 4 h 86"/>
                <a:gd name="T26" fmla="*/ 2 w 44"/>
                <a:gd name="T27" fmla="*/ 7 h 86"/>
                <a:gd name="T28" fmla="*/ 2 w 44"/>
                <a:gd name="T29" fmla="*/ 9 h 86"/>
                <a:gd name="T30" fmla="*/ 2 w 44"/>
                <a:gd name="T31" fmla="*/ 10 h 86"/>
                <a:gd name="T32" fmla="*/ 2 w 44"/>
                <a:gd name="T33" fmla="*/ 11 h 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5" name="Freeform 556"/>
            <p:cNvSpPr>
              <a:spLocks/>
            </p:cNvSpPr>
            <p:nvPr/>
          </p:nvSpPr>
          <p:spPr bwMode="auto">
            <a:xfrm>
              <a:off x="2882" y="2042"/>
              <a:ext cx="44" cy="73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6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 w 45"/>
                <a:gd name="T1" fmla="*/ 4 h 73"/>
                <a:gd name="T2" fmla="*/ 4 w 45"/>
                <a:gd name="T3" fmla="*/ 3 h 73"/>
                <a:gd name="T4" fmla="*/ 4 w 45"/>
                <a:gd name="T5" fmla="*/ 3 h 73"/>
                <a:gd name="T6" fmla="*/ 4 w 45"/>
                <a:gd name="T7" fmla="*/ 3 h 73"/>
                <a:gd name="T8" fmla="*/ 4 w 45"/>
                <a:gd name="T9" fmla="*/ 3 h 73"/>
                <a:gd name="T10" fmla="*/ 4 w 45"/>
                <a:gd name="T11" fmla="*/ 3 h 73"/>
                <a:gd name="T12" fmla="*/ 3 w 45"/>
                <a:gd name="T13" fmla="*/ 3 h 73"/>
                <a:gd name="T14" fmla="*/ 0 w 45"/>
                <a:gd name="T15" fmla="*/ 3 h 73"/>
                <a:gd name="T16" fmla="*/ 4 w 45"/>
                <a:gd name="T17" fmla="*/ 0 h 73"/>
                <a:gd name="T18" fmla="*/ 4 w 45"/>
                <a:gd name="T19" fmla="*/ 3 h 73"/>
                <a:gd name="T20" fmla="*/ 4 w 45"/>
                <a:gd name="T21" fmla="*/ 3 h 73"/>
                <a:gd name="T22" fmla="*/ 4 w 45"/>
                <a:gd name="T23" fmla="*/ 3 h 73"/>
                <a:gd name="T24" fmla="*/ 4 w 45"/>
                <a:gd name="T25" fmla="*/ 3 h 73"/>
                <a:gd name="T26" fmla="*/ 4 w 45"/>
                <a:gd name="T27" fmla="*/ 3 h 73"/>
                <a:gd name="T28" fmla="*/ 4 w 45"/>
                <a:gd name="T29" fmla="*/ 3 h 73"/>
                <a:gd name="T30" fmla="*/ 4 w 45"/>
                <a:gd name="T31" fmla="*/ 4 h 73"/>
                <a:gd name="T32" fmla="*/ 4 w 45"/>
                <a:gd name="T33" fmla="*/ 4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7" name="Freeform 558"/>
            <p:cNvSpPr>
              <a:spLocks/>
            </p:cNvSpPr>
            <p:nvPr/>
          </p:nvSpPr>
          <p:spPr bwMode="auto">
            <a:xfrm>
              <a:off x="2953" y="2098"/>
              <a:ext cx="59" cy="96"/>
            </a:xfrm>
            <a:custGeom>
              <a:avLst/>
              <a:gdLst>
                <a:gd name="T0" fmla="*/ 1 w 67"/>
                <a:gd name="T1" fmla="*/ 9 h 106"/>
                <a:gd name="T2" fmla="*/ 0 w 67"/>
                <a:gd name="T3" fmla="*/ 9 h 106"/>
                <a:gd name="T4" fmla="*/ 3 w 67"/>
                <a:gd name="T5" fmla="*/ 8 h 106"/>
                <a:gd name="T6" fmla="*/ 3 w 67"/>
                <a:gd name="T7" fmla="*/ 6 h 106"/>
                <a:gd name="T8" fmla="*/ 3 w 67"/>
                <a:gd name="T9" fmla="*/ 4 h 106"/>
                <a:gd name="T10" fmla="*/ 3 w 67"/>
                <a:gd name="T11" fmla="*/ 4 h 106"/>
                <a:gd name="T12" fmla="*/ 3 w 67"/>
                <a:gd name="T13" fmla="*/ 4 h 106"/>
                <a:gd name="T14" fmla="*/ 3 w 67"/>
                <a:gd name="T15" fmla="*/ 4 h 106"/>
                <a:gd name="T16" fmla="*/ 4 w 67"/>
                <a:gd name="T17" fmla="*/ 0 h 106"/>
                <a:gd name="T18" fmla="*/ 4 w 67"/>
                <a:gd name="T19" fmla="*/ 4 h 106"/>
                <a:gd name="T20" fmla="*/ 3 w 67"/>
                <a:gd name="T21" fmla="*/ 4 h 106"/>
                <a:gd name="T22" fmla="*/ 3 w 67"/>
                <a:gd name="T23" fmla="*/ 4 h 106"/>
                <a:gd name="T24" fmla="*/ 3 w 67"/>
                <a:gd name="T25" fmla="*/ 5 h 106"/>
                <a:gd name="T26" fmla="*/ 3 w 67"/>
                <a:gd name="T27" fmla="*/ 7 h 106"/>
                <a:gd name="T28" fmla="*/ 3 w 67"/>
                <a:gd name="T29" fmla="*/ 8 h 106"/>
                <a:gd name="T30" fmla="*/ 3 w 67"/>
                <a:gd name="T31" fmla="*/ 9 h 106"/>
                <a:gd name="T32" fmla="*/ 1 w 67"/>
                <a:gd name="T33" fmla="*/ 9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8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 h 83"/>
                <a:gd name="T2" fmla="*/ 0 w 57"/>
                <a:gd name="T3" fmla="*/ 7 h 83"/>
                <a:gd name="T4" fmla="*/ 2 w 57"/>
                <a:gd name="T5" fmla="*/ 7 h 83"/>
                <a:gd name="T6" fmla="*/ 4 w 57"/>
                <a:gd name="T7" fmla="*/ 5 h 83"/>
                <a:gd name="T8" fmla="*/ 4 w 57"/>
                <a:gd name="T9" fmla="*/ 4 h 83"/>
                <a:gd name="T10" fmla="*/ 4 w 57"/>
                <a:gd name="T11" fmla="*/ 4 h 83"/>
                <a:gd name="T12" fmla="*/ 4 w 57"/>
                <a:gd name="T13" fmla="*/ 4 h 83"/>
                <a:gd name="T14" fmla="*/ 5 w 57"/>
                <a:gd name="T15" fmla="*/ 4 h 83"/>
                <a:gd name="T16" fmla="*/ 7 w 57"/>
                <a:gd name="T17" fmla="*/ 0 h 83"/>
                <a:gd name="T18" fmla="*/ 6 w 57"/>
                <a:gd name="T19" fmla="*/ 4 h 83"/>
                <a:gd name="T20" fmla="*/ 4 w 57"/>
                <a:gd name="T21" fmla="*/ 4 h 83"/>
                <a:gd name="T22" fmla="*/ 4 w 57"/>
                <a:gd name="T23" fmla="*/ 4 h 83"/>
                <a:gd name="T24" fmla="*/ 4 w 57"/>
                <a:gd name="T25" fmla="*/ 4 h 83"/>
                <a:gd name="T26" fmla="*/ 4 w 57"/>
                <a:gd name="T27" fmla="*/ 6 h 83"/>
                <a:gd name="T28" fmla="*/ 4 w 57"/>
                <a:gd name="T29" fmla="*/ 7 h 83"/>
                <a:gd name="T30" fmla="*/ 3 w 57"/>
                <a:gd name="T31" fmla="*/ 8 h 83"/>
                <a:gd name="T32" fmla="*/ 0 w 57"/>
                <a:gd name="T33" fmla="*/ 8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49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3 w 52"/>
                <a:gd name="T1" fmla="*/ 9 h 79"/>
                <a:gd name="T2" fmla="*/ 3 w 52"/>
                <a:gd name="T3" fmla="*/ 8 h 79"/>
                <a:gd name="T4" fmla="*/ 3 w 52"/>
                <a:gd name="T5" fmla="*/ 7 h 79"/>
                <a:gd name="T6" fmla="*/ 3 w 52"/>
                <a:gd name="T7" fmla="*/ 5 h 79"/>
                <a:gd name="T8" fmla="*/ 3 w 52"/>
                <a:gd name="T9" fmla="*/ 4 h 79"/>
                <a:gd name="T10" fmla="*/ 3 w 52"/>
                <a:gd name="T11" fmla="*/ 4 h 79"/>
                <a:gd name="T12" fmla="*/ 2 w 52"/>
                <a:gd name="T13" fmla="*/ 4 h 79"/>
                <a:gd name="T14" fmla="*/ 0 w 52"/>
                <a:gd name="T15" fmla="*/ 4 h 79"/>
                <a:gd name="T16" fmla="*/ 2 w 52"/>
                <a:gd name="T17" fmla="*/ 0 h 79"/>
                <a:gd name="T18" fmla="*/ 3 w 52"/>
                <a:gd name="T19" fmla="*/ 1 h 79"/>
                <a:gd name="T20" fmla="*/ 3 w 52"/>
                <a:gd name="T21" fmla="*/ 4 h 79"/>
                <a:gd name="T22" fmla="*/ 3 w 52"/>
                <a:gd name="T23" fmla="*/ 4 h 79"/>
                <a:gd name="T24" fmla="*/ 3 w 52"/>
                <a:gd name="T25" fmla="*/ 4 h 79"/>
                <a:gd name="T26" fmla="*/ 3 w 52"/>
                <a:gd name="T27" fmla="*/ 5 h 79"/>
                <a:gd name="T28" fmla="*/ 3 w 52"/>
                <a:gd name="T29" fmla="*/ 7 h 79"/>
                <a:gd name="T30" fmla="*/ 3 w 52"/>
                <a:gd name="T31" fmla="*/ 8 h 79"/>
                <a:gd name="T32" fmla="*/ 3 w 52"/>
                <a:gd name="T33" fmla="*/ 9 h 7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0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19 w 265"/>
                <a:gd name="T1" fmla="*/ 3 h 65"/>
                <a:gd name="T2" fmla="*/ 19 w 265"/>
                <a:gd name="T3" fmla="*/ 3 h 65"/>
                <a:gd name="T4" fmla="*/ 19 w 265"/>
                <a:gd name="T5" fmla="*/ 3 h 65"/>
                <a:gd name="T6" fmla="*/ 19 w 265"/>
                <a:gd name="T7" fmla="*/ 3 h 65"/>
                <a:gd name="T8" fmla="*/ 19 w 265"/>
                <a:gd name="T9" fmla="*/ 3 h 65"/>
                <a:gd name="T10" fmla="*/ 18 w 265"/>
                <a:gd name="T11" fmla="*/ 3 h 65"/>
                <a:gd name="T12" fmla="*/ 17 w 265"/>
                <a:gd name="T13" fmla="*/ 3 h 65"/>
                <a:gd name="T14" fmla="*/ 16 w 265"/>
                <a:gd name="T15" fmla="*/ 3 h 65"/>
                <a:gd name="T16" fmla="*/ 14 w 265"/>
                <a:gd name="T17" fmla="*/ 3 h 65"/>
                <a:gd name="T18" fmla="*/ 13 w 265"/>
                <a:gd name="T19" fmla="*/ 3 h 65"/>
                <a:gd name="T20" fmla="*/ 11 w 265"/>
                <a:gd name="T21" fmla="*/ 3 h 65"/>
                <a:gd name="T22" fmla="*/ 10 w 265"/>
                <a:gd name="T23" fmla="*/ 3 h 65"/>
                <a:gd name="T24" fmla="*/ 9 w 265"/>
                <a:gd name="T25" fmla="*/ 3 h 65"/>
                <a:gd name="T26" fmla="*/ 8 w 265"/>
                <a:gd name="T27" fmla="*/ 3 h 65"/>
                <a:gd name="T28" fmla="*/ 7 w 265"/>
                <a:gd name="T29" fmla="*/ 3 h 65"/>
                <a:gd name="T30" fmla="*/ 5 w 265"/>
                <a:gd name="T31" fmla="*/ 3 h 65"/>
                <a:gd name="T32" fmla="*/ 3 w 265"/>
                <a:gd name="T33" fmla="*/ 3 h 65"/>
                <a:gd name="T34" fmla="*/ 3 w 265"/>
                <a:gd name="T35" fmla="*/ 3 h 65"/>
                <a:gd name="T36" fmla="*/ 3 w 265"/>
                <a:gd name="T37" fmla="*/ 3 h 65"/>
                <a:gd name="T38" fmla="*/ 3 w 265"/>
                <a:gd name="T39" fmla="*/ 3 h 65"/>
                <a:gd name="T40" fmla="*/ 0 w 265"/>
                <a:gd name="T41" fmla="*/ 3 h 65"/>
                <a:gd name="T42" fmla="*/ 3 w 265"/>
                <a:gd name="T43" fmla="*/ 3 h 65"/>
                <a:gd name="T44" fmla="*/ 3 w 265"/>
                <a:gd name="T45" fmla="*/ 3 h 65"/>
                <a:gd name="T46" fmla="*/ 3 w 265"/>
                <a:gd name="T47" fmla="*/ 3 h 65"/>
                <a:gd name="T48" fmla="*/ 3 w 265"/>
                <a:gd name="T49" fmla="*/ 3 h 65"/>
                <a:gd name="T50" fmla="*/ 4 w 265"/>
                <a:gd name="T51" fmla="*/ 3 h 65"/>
                <a:gd name="T52" fmla="*/ 6 w 265"/>
                <a:gd name="T53" fmla="*/ 1 h 65"/>
                <a:gd name="T54" fmla="*/ 8 w 265"/>
                <a:gd name="T55" fmla="*/ 0 h 65"/>
                <a:gd name="T56" fmla="*/ 9 w 265"/>
                <a:gd name="T57" fmla="*/ 0 h 65"/>
                <a:gd name="T58" fmla="*/ 10 w 265"/>
                <a:gd name="T59" fmla="*/ 1 h 65"/>
                <a:gd name="T60" fmla="*/ 12 w 265"/>
                <a:gd name="T61" fmla="*/ 3 h 65"/>
                <a:gd name="T62" fmla="*/ 14 w 265"/>
                <a:gd name="T63" fmla="*/ 3 h 65"/>
                <a:gd name="T64" fmla="*/ 15 w 265"/>
                <a:gd name="T65" fmla="*/ 3 h 65"/>
                <a:gd name="T66" fmla="*/ 17 w 265"/>
                <a:gd name="T67" fmla="*/ 3 h 65"/>
                <a:gd name="T68" fmla="*/ 18 w 265"/>
                <a:gd name="T69" fmla="*/ 3 h 65"/>
                <a:gd name="T70" fmla="*/ 19 w 265"/>
                <a:gd name="T71" fmla="*/ 3 h 65"/>
                <a:gd name="T72" fmla="*/ 19 w 265"/>
                <a:gd name="T73" fmla="*/ 3 h 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1" name="Freeform 562"/>
            <p:cNvSpPr>
              <a:spLocks/>
            </p:cNvSpPr>
            <p:nvPr/>
          </p:nvSpPr>
          <p:spPr bwMode="auto">
            <a:xfrm>
              <a:off x="2675" y="2212"/>
              <a:ext cx="27" cy="46"/>
            </a:xfrm>
            <a:custGeom>
              <a:avLst/>
              <a:gdLst>
                <a:gd name="T0" fmla="*/ 3 w 33"/>
                <a:gd name="T1" fmla="*/ 0 h 58"/>
                <a:gd name="T2" fmla="*/ 3 w 33"/>
                <a:gd name="T3" fmla="*/ 3 h 58"/>
                <a:gd name="T4" fmla="*/ 3 w 33"/>
                <a:gd name="T5" fmla="*/ 3 h 58"/>
                <a:gd name="T6" fmla="*/ 3 w 33"/>
                <a:gd name="T7" fmla="*/ 3 h 58"/>
                <a:gd name="T8" fmla="*/ 3 w 33"/>
                <a:gd name="T9" fmla="*/ 3 h 58"/>
                <a:gd name="T10" fmla="*/ 3 w 33"/>
                <a:gd name="T11" fmla="*/ 3 h 58"/>
                <a:gd name="T12" fmla="*/ 1 w 33"/>
                <a:gd name="T13" fmla="*/ 3 h 58"/>
                <a:gd name="T14" fmla="*/ 0 w 33"/>
                <a:gd name="T15" fmla="*/ 3 h 58"/>
                <a:gd name="T16" fmla="*/ 1 w 33"/>
                <a:gd name="T17" fmla="*/ 3 h 58"/>
                <a:gd name="T18" fmla="*/ 3 w 33"/>
                <a:gd name="T19" fmla="*/ 3 h 58"/>
                <a:gd name="T20" fmla="*/ 3 w 33"/>
                <a:gd name="T21" fmla="*/ 3 h 58"/>
                <a:gd name="T22" fmla="*/ 3 w 33"/>
                <a:gd name="T23" fmla="*/ 3 h 58"/>
                <a:gd name="T24" fmla="*/ 3 w 33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2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3 h 64"/>
                <a:gd name="T2" fmla="*/ 0 w 38"/>
                <a:gd name="T3" fmla="*/ 3 h 64"/>
                <a:gd name="T4" fmla="*/ 1 w 38"/>
                <a:gd name="T5" fmla="*/ 3 h 64"/>
                <a:gd name="T6" fmla="*/ 3 w 38"/>
                <a:gd name="T7" fmla="*/ 3 h 64"/>
                <a:gd name="T8" fmla="*/ 3 w 38"/>
                <a:gd name="T9" fmla="*/ 3 h 64"/>
                <a:gd name="T10" fmla="*/ 3 w 38"/>
                <a:gd name="T11" fmla="*/ 3 h 64"/>
                <a:gd name="T12" fmla="*/ 3 w 38"/>
                <a:gd name="T13" fmla="*/ 3 h 64"/>
                <a:gd name="T14" fmla="*/ 3 w 38"/>
                <a:gd name="T15" fmla="*/ 3 h 64"/>
                <a:gd name="T16" fmla="*/ 3 w 38"/>
                <a:gd name="T17" fmla="*/ 0 h 64"/>
                <a:gd name="T18" fmla="*/ 3 w 38"/>
                <a:gd name="T19" fmla="*/ 3 h 64"/>
                <a:gd name="T20" fmla="*/ 3 w 38"/>
                <a:gd name="T21" fmla="*/ 3 h 64"/>
                <a:gd name="T22" fmla="*/ 3 w 38"/>
                <a:gd name="T23" fmla="*/ 3 h 64"/>
                <a:gd name="T24" fmla="*/ 3 w 38"/>
                <a:gd name="T25" fmla="*/ 3 h 64"/>
                <a:gd name="T26" fmla="*/ 3 w 38"/>
                <a:gd name="T27" fmla="*/ 3 h 64"/>
                <a:gd name="T28" fmla="*/ 3 w 38"/>
                <a:gd name="T29" fmla="*/ 3 h 64"/>
                <a:gd name="T30" fmla="*/ 3 w 38"/>
                <a:gd name="T31" fmla="*/ 3 h 64"/>
                <a:gd name="T32" fmla="*/ 1 w 38"/>
                <a:gd name="T33" fmla="*/ 3 h 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3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6 h 83"/>
                <a:gd name="T2" fmla="*/ 0 w 52"/>
                <a:gd name="T3" fmla="*/ 5 h 83"/>
                <a:gd name="T4" fmla="*/ 2 w 52"/>
                <a:gd name="T5" fmla="*/ 5 h 83"/>
                <a:gd name="T6" fmla="*/ 4 w 52"/>
                <a:gd name="T7" fmla="*/ 3 h 83"/>
                <a:gd name="T8" fmla="*/ 4 w 52"/>
                <a:gd name="T9" fmla="*/ 3 h 83"/>
                <a:gd name="T10" fmla="*/ 4 w 52"/>
                <a:gd name="T11" fmla="*/ 3 h 83"/>
                <a:gd name="T12" fmla="*/ 4 w 52"/>
                <a:gd name="T13" fmla="*/ 3 h 83"/>
                <a:gd name="T14" fmla="*/ 4 w 52"/>
                <a:gd name="T15" fmla="*/ 3 h 83"/>
                <a:gd name="T16" fmla="*/ 5 w 52"/>
                <a:gd name="T17" fmla="*/ 0 h 83"/>
                <a:gd name="T18" fmla="*/ 4 w 52"/>
                <a:gd name="T19" fmla="*/ 3 h 83"/>
                <a:gd name="T20" fmla="*/ 4 w 52"/>
                <a:gd name="T21" fmla="*/ 3 h 83"/>
                <a:gd name="T22" fmla="*/ 4 w 52"/>
                <a:gd name="T23" fmla="*/ 3 h 83"/>
                <a:gd name="T24" fmla="*/ 4 w 52"/>
                <a:gd name="T25" fmla="*/ 3 h 83"/>
                <a:gd name="T26" fmla="*/ 4 w 52"/>
                <a:gd name="T27" fmla="*/ 4 h 83"/>
                <a:gd name="T28" fmla="*/ 4 w 52"/>
                <a:gd name="T29" fmla="*/ 5 h 83"/>
                <a:gd name="T30" fmla="*/ 4 w 52"/>
                <a:gd name="T31" fmla="*/ 5 h 83"/>
                <a:gd name="T32" fmla="*/ 1 w 52"/>
                <a:gd name="T33" fmla="*/ 6 h 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4" name="Freeform 565"/>
            <p:cNvSpPr>
              <a:spLocks/>
            </p:cNvSpPr>
            <p:nvPr/>
          </p:nvSpPr>
          <p:spPr bwMode="auto">
            <a:xfrm>
              <a:off x="2763" y="2205"/>
              <a:ext cx="52" cy="77"/>
            </a:xfrm>
            <a:custGeom>
              <a:avLst/>
              <a:gdLst>
                <a:gd name="T0" fmla="*/ 2 w 57"/>
                <a:gd name="T1" fmla="*/ 5 h 90"/>
                <a:gd name="T2" fmla="*/ 0 w 57"/>
                <a:gd name="T3" fmla="*/ 4 h 90"/>
                <a:gd name="T4" fmla="*/ 3 w 57"/>
                <a:gd name="T5" fmla="*/ 3 h 90"/>
                <a:gd name="T6" fmla="*/ 3 w 57"/>
                <a:gd name="T7" fmla="*/ 3 h 90"/>
                <a:gd name="T8" fmla="*/ 3 w 57"/>
                <a:gd name="T9" fmla="*/ 3 h 90"/>
                <a:gd name="T10" fmla="*/ 3 w 57"/>
                <a:gd name="T11" fmla="*/ 3 h 90"/>
                <a:gd name="T12" fmla="*/ 3 w 57"/>
                <a:gd name="T13" fmla="*/ 3 h 90"/>
                <a:gd name="T14" fmla="*/ 3 w 57"/>
                <a:gd name="T15" fmla="*/ 3 h 90"/>
                <a:gd name="T16" fmla="*/ 3 w 57"/>
                <a:gd name="T17" fmla="*/ 0 h 90"/>
                <a:gd name="T18" fmla="*/ 3 w 57"/>
                <a:gd name="T19" fmla="*/ 3 h 90"/>
                <a:gd name="T20" fmla="*/ 3 w 57"/>
                <a:gd name="T21" fmla="*/ 3 h 90"/>
                <a:gd name="T22" fmla="*/ 3 w 57"/>
                <a:gd name="T23" fmla="*/ 3 h 90"/>
                <a:gd name="T24" fmla="*/ 3 w 57"/>
                <a:gd name="T25" fmla="*/ 3 h 90"/>
                <a:gd name="T26" fmla="*/ 3 w 57"/>
                <a:gd name="T27" fmla="*/ 3 h 90"/>
                <a:gd name="T28" fmla="*/ 3 w 57"/>
                <a:gd name="T29" fmla="*/ 4 h 90"/>
                <a:gd name="T30" fmla="*/ 3 w 57"/>
                <a:gd name="T31" fmla="*/ 4 h 90"/>
                <a:gd name="T32" fmla="*/ 2 w 57"/>
                <a:gd name="T33" fmla="*/ 5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5" name="Freeform 566"/>
            <p:cNvSpPr>
              <a:spLocks/>
            </p:cNvSpPr>
            <p:nvPr/>
          </p:nvSpPr>
          <p:spPr bwMode="auto">
            <a:xfrm>
              <a:off x="2789" y="2212"/>
              <a:ext cx="53" cy="60"/>
            </a:xfrm>
            <a:custGeom>
              <a:avLst/>
              <a:gdLst>
                <a:gd name="T0" fmla="*/ 0 w 60"/>
                <a:gd name="T1" fmla="*/ 3 h 74"/>
                <a:gd name="T2" fmla="*/ 0 w 60"/>
                <a:gd name="T3" fmla="*/ 3 h 74"/>
                <a:gd name="T4" fmla="*/ 4 w 60"/>
                <a:gd name="T5" fmla="*/ 3 h 74"/>
                <a:gd name="T6" fmla="*/ 4 w 60"/>
                <a:gd name="T7" fmla="*/ 3 h 74"/>
                <a:gd name="T8" fmla="*/ 4 w 60"/>
                <a:gd name="T9" fmla="*/ 3 h 74"/>
                <a:gd name="T10" fmla="*/ 4 w 60"/>
                <a:gd name="T11" fmla="*/ 3 h 74"/>
                <a:gd name="T12" fmla="*/ 4 w 60"/>
                <a:gd name="T13" fmla="*/ 3 h 74"/>
                <a:gd name="T14" fmla="*/ 4 w 60"/>
                <a:gd name="T15" fmla="*/ 3 h 74"/>
                <a:gd name="T16" fmla="*/ 6 w 60"/>
                <a:gd name="T17" fmla="*/ 0 h 74"/>
                <a:gd name="T18" fmla="*/ 5 w 60"/>
                <a:gd name="T19" fmla="*/ 3 h 74"/>
                <a:gd name="T20" fmla="*/ 4 w 60"/>
                <a:gd name="T21" fmla="*/ 3 h 74"/>
                <a:gd name="T22" fmla="*/ 4 w 60"/>
                <a:gd name="T23" fmla="*/ 3 h 74"/>
                <a:gd name="T24" fmla="*/ 4 w 60"/>
                <a:gd name="T25" fmla="*/ 3 h 74"/>
                <a:gd name="T26" fmla="*/ 4 w 60"/>
                <a:gd name="T27" fmla="*/ 3 h 74"/>
                <a:gd name="T28" fmla="*/ 4 w 60"/>
                <a:gd name="T29" fmla="*/ 3 h 74"/>
                <a:gd name="T30" fmla="*/ 4 w 60"/>
                <a:gd name="T31" fmla="*/ 3 h 74"/>
                <a:gd name="T32" fmla="*/ 0 w 60"/>
                <a:gd name="T33" fmla="*/ 3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6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4 h 61"/>
                <a:gd name="T2" fmla="*/ 0 w 52"/>
                <a:gd name="T3" fmla="*/ 3 h 61"/>
                <a:gd name="T4" fmla="*/ 3 w 52"/>
                <a:gd name="T5" fmla="*/ 3 h 61"/>
                <a:gd name="T6" fmla="*/ 4 w 52"/>
                <a:gd name="T7" fmla="*/ 3 h 61"/>
                <a:gd name="T8" fmla="*/ 4 w 52"/>
                <a:gd name="T9" fmla="*/ 3 h 61"/>
                <a:gd name="T10" fmla="*/ 4 w 52"/>
                <a:gd name="T11" fmla="*/ 3 h 61"/>
                <a:gd name="T12" fmla="*/ 4 w 52"/>
                <a:gd name="T13" fmla="*/ 3 h 61"/>
                <a:gd name="T14" fmla="*/ 4 w 52"/>
                <a:gd name="T15" fmla="*/ 3 h 61"/>
                <a:gd name="T16" fmla="*/ 5 w 52"/>
                <a:gd name="T17" fmla="*/ 0 h 61"/>
                <a:gd name="T18" fmla="*/ 4 w 52"/>
                <a:gd name="T19" fmla="*/ 3 h 61"/>
                <a:gd name="T20" fmla="*/ 4 w 52"/>
                <a:gd name="T21" fmla="*/ 3 h 61"/>
                <a:gd name="T22" fmla="*/ 4 w 52"/>
                <a:gd name="T23" fmla="*/ 3 h 61"/>
                <a:gd name="T24" fmla="*/ 4 w 52"/>
                <a:gd name="T25" fmla="*/ 3 h 61"/>
                <a:gd name="T26" fmla="*/ 4 w 52"/>
                <a:gd name="T27" fmla="*/ 3 h 61"/>
                <a:gd name="T28" fmla="*/ 4 w 52"/>
                <a:gd name="T29" fmla="*/ 3 h 61"/>
                <a:gd name="T30" fmla="*/ 4 w 52"/>
                <a:gd name="T31" fmla="*/ 4 h 61"/>
                <a:gd name="T32" fmla="*/ 2 w 52"/>
                <a:gd name="T33" fmla="*/ 4 h 6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7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11 h 42"/>
                <a:gd name="T2" fmla="*/ 0 w 45"/>
                <a:gd name="T3" fmla="*/ 10 h 42"/>
                <a:gd name="T4" fmla="*/ 3 w 45"/>
                <a:gd name="T5" fmla="*/ 8 h 42"/>
                <a:gd name="T6" fmla="*/ 3 w 45"/>
                <a:gd name="T7" fmla="*/ 7 h 42"/>
                <a:gd name="T8" fmla="*/ 3 w 45"/>
                <a:gd name="T9" fmla="*/ 7 h 42"/>
                <a:gd name="T10" fmla="*/ 3 w 45"/>
                <a:gd name="T11" fmla="*/ 7 h 42"/>
                <a:gd name="T12" fmla="*/ 3 w 45"/>
                <a:gd name="T13" fmla="*/ 4 h 42"/>
                <a:gd name="T14" fmla="*/ 3 w 45"/>
                <a:gd name="T15" fmla="*/ 1 h 42"/>
                <a:gd name="T16" fmla="*/ 3 w 45"/>
                <a:gd name="T17" fmla="*/ 0 h 42"/>
                <a:gd name="T18" fmla="*/ 3 w 45"/>
                <a:gd name="T19" fmla="*/ 4 h 42"/>
                <a:gd name="T20" fmla="*/ 3 w 45"/>
                <a:gd name="T21" fmla="*/ 7 h 42"/>
                <a:gd name="T22" fmla="*/ 3 w 45"/>
                <a:gd name="T23" fmla="*/ 7 h 42"/>
                <a:gd name="T24" fmla="*/ 3 w 45"/>
                <a:gd name="T25" fmla="*/ 7 h 42"/>
                <a:gd name="T26" fmla="*/ 3 w 45"/>
                <a:gd name="T27" fmla="*/ 7 h 42"/>
                <a:gd name="T28" fmla="*/ 3 w 45"/>
                <a:gd name="T29" fmla="*/ 9 h 42"/>
                <a:gd name="T30" fmla="*/ 3 w 45"/>
                <a:gd name="T31" fmla="*/ 11 h 42"/>
                <a:gd name="T32" fmla="*/ 0 w 45"/>
                <a:gd name="T33" fmla="*/ 1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8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 h 27"/>
                <a:gd name="T2" fmla="*/ 1 w 30"/>
                <a:gd name="T3" fmla="*/ 2 h 27"/>
                <a:gd name="T4" fmla="*/ 5 w 30"/>
                <a:gd name="T5" fmla="*/ 2 h 27"/>
                <a:gd name="T6" fmla="*/ 5 w 30"/>
                <a:gd name="T7" fmla="*/ 0 h 27"/>
                <a:gd name="T8" fmla="*/ 5 w 30"/>
                <a:gd name="T9" fmla="*/ 0 h 27"/>
                <a:gd name="T10" fmla="*/ 5 w 30"/>
                <a:gd name="T11" fmla="*/ 2 h 27"/>
                <a:gd name="T12" fmla="*/ 5 w 30"/>
                <a:gd name="T13" fmla="*/ 2 h 27"/>
                <a:gd name="T14" fmla="*/ 4 w 30"/>
                <a:gd name="T15" fmla="*/ 2 h 27"/>
                <a:gd name="T16" fmla="*/ 0 w 30"/>
                <a:gd name="T17" fmla="*/ 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59" name="Freeform 570"/>
            <p:cNvSpPr>
              <a:spLocks/>
            </p:cNvSpPr>
            <p:nvPr/>
          </p:nvSpPr>
          <p:spPr bwMode="auto">
            <a:xfrm>
              <a:off x="2657" y="2221"/>
              <a:ext cx="29" cy="32"/>
            </a:xfrm>
            <a:custGeom>
              <a:avLst/>
              <a:gdLst>
                <a:gd name="T0" fmla="*/ 3 w 35"/>
                <a:gd name="T1" fmla="*/ 0 h 35"/>
                <a:gd name="T2" fmla="*/ 3 w 35"/>
                <a:gd name="T3" fmla="*/ 5 h 35"/>
                <a:gd name="T4" fmla="*/ 3 w 35"/>
                <a:gd name="T5" fmla="*/ 5 h 35"/>
                <a:gd name="T6" fmla="*/ 3 w 35"/>
                <a:gd name="T7" fmla="*/ 5 h 35"/>
                <a:gd name="T8" fmla="*/ 1 w 35"/>
                <a:gd name="T9" fmla="*/ 6 h 35"/>
                <a:gd name="T10" fmla="*/ 0 w 35"/>
                <a:gd name="T11" fmla="*/ 5 h 35"/>
                <a:gd name="T12" fmla="*/ 3 w 35"/>
                <a:gd name="T13" fmla="*/ 5 h 35"/>
                <a:gd name="T14" fmla="*/ 3 w 35"/>
                <a:gd name="T15" fmla="*/ 5 h 35"/>
                <a:gd name="T16" fmla="*/ 3 w 35"/>
                <a:gd name="T17" fmla="*/ 5 h 35"/>
                <a:gd name="T18" fmla="*/ 3 w 35"/>
                <a:gd name="T19" fmla="*/ 5 h 35"/>
                <a:gd name="T20" fmla="*/ 3 w 35"/>
                <a:gd name="T21" fmla="*/ 5 h 35"/>
                <a:gd name="T22" fmla="*/ 3 w 35"/>
                <a:gd name="T23" fmla="*/ 2 h 35"/>
                <a:gd name="T24" fmla="*/ 3 w 35"/>
                <a:gd name="T25" fmla="*/ 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0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 w 40"/>
                <a:gd name="T1" fmla="*/ 8 h 17"/>
                <a:gd name="T2" fmla="*/ 4 w 40"/>
                <a:gd name="T3" fmla="*/ 8 h 17"/>
                <a:gd name="T4" fmla="*/ 4 w 40"/>
                <a:gd name="T5" fmla="*/ 8 h 17"/>
                <a:gd name="T6" fmla="*/ 4 w 40"/>
                <a:gd name="T7" fmla="*/ 8 h 17"/>
                <a:gd name="T8" fmla="*/ 4 w 40"/>
                <a:gd name="T9" fmla="*/ 6 h 17"/>
                <a:gd name="T10" fmla="*/ 4 w 40"/>
                <a:gd name="T11" fmla="*/ 2 h 17"/>
                <a:gd name="T12" fmla="*/ 4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4 w 40"/>
                <a:gd name="T23" fmla="*/ 8 h 17"/>
                <a:gd name="T24" fmla="*/ 4 w 40"/>
                <a:gd name="T25" fmla="*/ 8 h 17"/>
                <a:gd name="T26" fmla="*/ 4 w 40"/>
                <a:gd name="T27" fmla="*/ 8 h 17"/>
                <a:gd name="T28" fmla="*/ 4 w 40"/>
                <a:gd name="T29" fmla="*/ 8 h 17"/>
                <a:gd name="T30" fmla="*/ 4 w 40"/>
                <a:gd name="T31" fmla="*/ 8 h 17"/>
                <a:gd name="T32" fmla="*/ 4 w 40"/>
                <a:gd name="T33" fmla="*/ 8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1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3 w 45"/>
                <a:gd name="T1" fmla="*/ 0 h 10"/>
                <a:gd name="T2" fmla="*/ 3 w 45"/>
                <a:gd name="T3" fmla="*/ 0 h 10"/>
                <a:gd name="T4" fmla="*/ 3 w 45"/>
                <a:gd name="T5" fmla="*/ 0 h 10"/>
                <a:gd name="T6" fmla="*/ 3 w 45"/>
                <a:gd name="T7" fmla="*/ 0 h 10"/>
                <a:gd name="T8" fmla="*/ 3 w 45"/>
                <a:gd name="T9" fmla="*/ 0 h 10"/>
                <a:gd name="T10" fmla="*/ 3 w 45"/>
                <a:gd name="T11" fmla="*/ 0 h 10"/>
                <a:gd name="T12" fmla="*/ 3 w 45"/>
                <a:gd name="T13" fmla="*/ 1 h 10"/>
                <a:gd name="T14" fmla="*/ 2 w 45"/>
                <a:gd name="T15" fmla="*/ 3 h 10"/>
                <a:gd name="T16" fmla="*/ 0 w 45"/>
                <a:gd name="T17" fmla="*/ 5 h 10"/>
                <a:gd name="T18" fmla="*/ 1 w 45"/>
                <a:gd name="T19" fmla="*/ 5 h 10"/>
                <a:gd name="T20" fmla="*/ 3 w 45"/>
                <a:gd name="T21" fmla="*/ 5 h 10"/>
                <a:gd name="T22" fmla="*/ 3 w 45"/>
                <a:gd name="T23" fmla="*/ 5 h 10"/>
                <a:gd name="T24" fmla="*/ 3 w 45"/>
                <a:gd name="T25" fmla="*/ 5 h 10"/>
                <a:gd name="T26" fmla="*/ 3 w 45"/>
                <a:gd name="T27" fmla="*/ 5 h 10"/>
                <a:gd name="T28" fmla="*/ 3 w 45"/>
                <a:gd name="T29" fmla="*/ 3 h 10"/>
                <a:gd name="T30" fmla="*/ 3 w 45"/>
                <a:gd name="T31" fmla="*/ 1 h 10"/>
                <a:gd name="T32" fmla="*/ 3 w 45"/>
                <a:gd name="T33" fmla="*/ 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2" name="Freeform 573"/>
            <p:cNvSpPr>
              <a:spLocks/>
            </p:cNvSpPr>
            <p:nvPr/>
          </p:nvSpPr>
          <p:spPr bwMode="auto">
            <a:xfrm>
              <a:off x="2664" y="2184"/>
              <a:ext cx="34" cy="30"/>
            </a:xfrm>
            <a:custGeom>
              <a:avLst/>
              <a:gdLst>
                <a:gd name="T0" fmla="*/ 3 w 42"/>
                <a:gd name="T1" fmla="*/ 5 h 33"/>
                <a:gd name="T2" fmla="*/ 3 w 42"/>
                <a:gd name="T3" fmla="*/ 5 h 33"/>
                <a:gd name="T4" fmla="*/ 3 w 42"/>
                <a:gd name="T5" fmla="*/ 5 h 33"/>
                <a:gd name="T6" fmla="*/ 3 w 42"/>
                <a:gd name="T7" fmla="*/ 5 h 33"/>
                <a:gd name="T8" fmla="*/ 3 w 42"/>
                <a:gd name="T9" fmla="*/ 5 h 33"/>
                <a:gd name="T10" fmla="*/ 3 w 42"/>
                <a:gd name="T11" fmla="*/ 5 h 33"/>
                <a:gd name="T12" fmla="*/ 3 w 42"/>
                <a:gd name="T13" fmla="*/ 5 h 33"/>
                <a:gd name="T14" fmla="*/ 0 w 42"/>
                <a:gd name="T15" fmla="*/ 2 h 33"/>
                <a:gd name="T16" fmla="*/ 1 w 42"/>
                <a:gd name="T17" fmla="*/ 0 h 33"/>
                <a:gd name="T18" fmla="*/ 3 w 42"/>
                <a:gd name="T19" fmla="*/ 0 h 33"/>
                <a:gd name="T20" fmla="*/ 3 w 42"/>
                <a:gd name="T21" fmla="*/ 2 h 33"/>
                <a:gd name="T22" fmla="*/ 3 w 42"/>
                <a:gd name="T23" fmla="*/ 5 h 33"/>
                <a:gd name="T24" fmla="*/ 3 w 42"/>
                <a:gd name="T25" fmla="*/ 5 h 33"/>
                <a:gd name="T26" fmla="*/ 3 w 42"/>
                <a:gd name="T27" fmla="*/ 5 h 33"/>
                <a:gd name="T28" fmla="*/ 3 w 42"/>
                <a:gd name="T29" fmla="*/ 5 h 33"/>
                <a:gd name="T30" fmla="*/ 3 w 42"/>
                <a:gd name="T31" fmla="*/ 5 h 33"/>
                <a:gd name="T32" fmla="*/ 3 w 42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3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 h 58"/>
                <a:gd name="T2" fmla="*/ 1 w 13"/>
                <a:gd name="T3" fmla="*/ 4 h 58"/>
                <a:gd name="T4" fmla="*/ 0 w 13"/>
                <a:gd name="T5" fmla="*/ 4 h 58"/>
                <a:gd name="T6" fmla="*/ 2 w 13"/>
                <a:gd name="T7" fmla="*/ 4 h 58"/>
                <a:gd name="T8" fmla="*/ 6 w 13"/>
                <a:gd name="T9" fmla="*/ 0 h 58"/>
                <a:gd name="T10" fmla="*/ 6 w 13"/>
                <a:gd name="T11" fmla="*/ 4 h 58"/>
                <a:gd name="T12" fmla="*/ 6 w 13"/>
                <a:gd name="T13" fmla="*/ 4 h 58"/>
                <a:gd name="T14" fmla="*/ 6 w 13"/>
                <a:gd name="T15" fmla="*/ 4 h 58"/>
                <a:gd name="T16" fmla="*/ 2 w 13"/>
                <a:gd name="T17" fmla="*/ 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4" name="Freeform 575"/>
            <p:cNvSpPr>
              <a:spLocks/>
            </p:cNvSpPr>
            <p:nvPr/>
          </p:nvSpPr>
          <p:spPr bwMode="auto">
            <a:xfrm>
              <a:off x="2894" y="2196"/>
              <a:ext cx="19" cy="53"/>
            </a:xfrm>
            <a:custGeom>
              <a:avLst/>
              <a:gdLst>
                <a:gd name="T0" fmla="*/ 0 w 18"/>
                <a:gd name="T1" fmla="*/ 9 h 55"/>
                <a:gd name="T2" fmla="*/ 1 w 18"/>
                <a:gd name="T3" fmla="*/ 6 h 55"/>
                <a:gd name="T4" fmla="*/ 3 w 18"/>
                <a:gd name="T5" fmla="*/ 5 h 55"/>
                <a:gd name="T6" fmla="*/ 9 w 18"/>
                <a:gd name="T7" fmla="*/ 5 h 55"/>
                <a:gd name="T8" fmla="*/ 9 w 18"/>
                <a:gd name="T9" fmla="*/ 0 h 55"/>
                <a:gd name="T10" fmla="*/ 9 w 18"/>
                <a:gd name="T11" fmla="*/ 5 h 55"/>
                <a:gd name="T12" fmla="*/ 9 w 18"/>
                <a:gd name="T13" fmla="*/ 5 h 55"/>
                <a:gd name="T14" fmla="*/ 6 w 18"/>
                <a:gd name="T15" fmla="*/ 7 h 55"/>
                <a:gd name="T16" fmla="*/ 0 w 18"/>
                <a:gd name="T17" fmla="*/ 9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5" name="Freeform 576"/>
            <p:cNvSpPr>
              <a:spLocks/>
            </p:cNvSpPr>
            <p:nvPr/>
          </p:nvSpPr>
          <p:spPr bwMode="auto">
            <a:xfrm>
              <a:off x="2853" y="2173"/>
              <a:ext cx="11" cy="45"/>
            </a:xfrm>
            <a:custGeom>
              <a:avLst/>
              <a:gdLst>
                <a:gd name="T0" fmla="*/ 3 w 12"/>
                <a:gd name="T1" fmla="*/ 3 h 54"/>
                <a:gd name="T2" fmla="*/ 2 w 12"/>
                <a:gd name="T3" fmla="*/ 3 h 54"/>
                <a:gd name="T4" fmla="*/ 0 w 12"/>
                <a:gd name="T5" fmla="*/ 3 h 54"/>
                <a:gd name="T6" fmla="*/ 1 w 12"/>
                <a:gd name="T7" fmla="*/ 3 h 54"/>
                <a:gd name="T8" fmla="*/ 3 w 12"/>
                <a:gd name="T9" fmla="*/ 0 h 54"/>
                <a:gd name="T10" fmla="*/ 3 w 12"/>
                <a:gd name="T11" fmla="*/ 3 h 54"/>
                <a:gd name="T12" fmla="*/ 3 w 12"/>
                <a:gd name="T13" fmla="*/ 3 h 54"/>
                <a:gd name="T14" fmla="*/ 3 w 12"/>
                <a:gd name="T15" fmla="*/ 3 h 54"/>
                <a:gd name="T16" fmla="*/ 3 w 12"/>
                <a:gd name="T17" fmla="*/ 3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6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9 w 19"/>
                <a:gd name="T1" fmla="*/ 7 h 62"/>
                <a:gd name="T2" fmla="*/ 9 w 19"/>
                <a:gd name="T3" fmla="*/ 4 h 62"/>
                <a:gd name="T4" fmla="*/ 3 w 19"/>
                <a:gd name="T5" fmla="*/ 4 h 62"/>
                <a:gd name="T6" fmla="*/ 0 w 19"/>
                <a:gd name="T7" fmla="*/ 4 h 62"/>
                <a:gd name="T8" fmla="*/ 4 w 19"/>
                <a:gd name="T9" fmla="*/ 0 h 62"/>
                <a:gd name="T10" fmla="*/ 9 w 19"/>
                <a:gd name="T11" fmla="*/ 4 h 62"/>
                <a:gd name="T12" fmla="*/ 9 w 19"/>
                <a:gd name="T13" fmla="*/ 4 h 62"/>
                <a:gd name="T14" fmla="*/ 9 w 19"/>
                <a:gd name="T15" fmla="*/ 4 h 62"/>
                <a:gd name="T16" fmla="*/ 9 w 19"/>
                <a:gd name="T17" fmla="*/ 7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7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5 w 21"/>
                <a:gd name="T1" fmla="*/ 3 h 70"/>
                <a:gd name="T2" fmla="*/ 5 w 21"/>
                <a:gd name="T3" fmla="*/ 3 h 70"/>
                <a:gd name="T4" fmla="*/ 5 w 21"/>
                <a:gd name="T5" fmla="*/ 3 h 70"/>
                <a:gd name="T6" fmla="*/ 0 w 21"/>
                <a:gd name="T7" fmla="*/ 3 h 70"/>
                <a:gd name="T8" fmla="*/ 3 w 21"/>
                <a:gd name="T9" fmla="*/ 0 h 70"/>
                <a:gd name="T10" fmla="*/ 5 w 21"/>
                <a:gd name="T11" fmla="*/ 3 h 70"/>
                <a:gd name="T12" fmla="*/ 5 w 21"/>
                <a:gd name="T13" fmla="*/ 3 h 70"/>
                <a:gd name="T14" fmla="*/ 5 w 21"/>
                <a:gd name="T15" fmla="*/ 3 h 70"/>
                <a:gd name="T16" fmla="*/ 5 w 21"/>
                <a:gd name="T17" fmla="*/ 3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8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 w 37"/>
                <a:gd name="T1" fmla="*/ 11 h 72"/>
                <a:gd name="T2" fmla="*/ 3 w 37"/>
                <a:gd name="T3" fmla="*/ 10 h 72"/>
                <a:gd name="T4" fmla="*/ 3 w 37"/>
                <a:gd name="T5" fmla="*/ 9 h 72"/>
                <a:gd name="T6" fmla="*/ 3 w 37"/>
                <a:gd name="T7" fmla="*/ 6 h 72"/>
                <a:gd name="T8" fmla="*/ 3 w 37"/>
                <a:gd name="T9" fmla="*/ 5 h 72"/>
                <a:gd name="T10" fmla="*/ 3 w 37"/>
                <a:gd name="T11" fmla="*/ 5 h 72"/>
                <a:gd name="T12" fmla="*/ 1 w 37"/>
                <a:gd name="T13" fmla="*/ 5 h 72"/>
                <a:gd name="T14" fmla="*/ 0 w 37"/>
                <a:gd name="T15" fmla="*/ 3 h 72"/>
                <a:gd name="T16" fmla="*/ 2 w 37"/>
                <a:gd name="T17" fmla="*/ 0 h 72"/>
                <a:gd name="T18" fmla="*/ 3 w 37"/>
                <a:gd name="T19" fmla="*/ 1 h 72"/>
                <a:gd name="T20" fmla="*/ 3 w 37"/>
                <a:gd name="T21" fmla="*/ 5 h 72"/>
                <a:gd name="T22" fmla="*/ 3 w 37"/>
                <a:gd name="T23" fmla="*/ 5 h 72"/>
                <a:gd name="T24" fmla="*/ 3 w 37"/>
                <a:gd name="T25" fmla="*/ 5 h 72"/>
                <a:gd name="T26" fmla="*/ 3 w 37"/>
                <a:gd name="T27" fmla="*/ 6 h 72"/>
                <a:gd name="T28" fmla="*/ 3 w 37"/>
                <a:gd name="T29" fmla="*/ 9 h 72"/>
                <a:gd name="T30" fmla="*/ 3 w 37"/>
                <a:gd name="T31" fmla="*/ 10 h 72"/>
                <a:gd name="T32" fmla="*/ 3 w 37"/>
                <a:gd name="T33" fmla="*/ 11 h 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69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3 w 44"/>
                <a:gd name="T1" fmla="*/ 4 h 68"/>
                <a:gd name="T2" fmla="*/ 3 w 44"/>
                <a:gd name="T3" fmla="*/ 4 h 68"/>
                <a:gd name="T4" fmla="*/ 3 w 44"/>
                <a:gd name="T5" fmla="*/ 3 h 68"/>
                <a:gd name="T6" fmla="*/ 3 w 44"/>
                <a:gd name="T7" fmla="*/ 3 h 68"/>
                <a:gd name="T8" fmla="*/ 3 w 44"/>
                <a:gd name="T9" fmla="*/ 3 h 68"/>
                <a:gd name="T10" fmla="*/ 3 w 44"/>
                <a:gd name="T11" fmla="*/ 3 h 68"/>
                <a:gd name="T12" fmla="*/ 3 w 44"/>
                <a:gd name="T13" fmla="*/ 3 h 68"/>
                <a:gd name="T14" fmla="*/ 0 w 44"/>
                <a:gd name="T15" fmla="*/ 3 h 68"/>
                <a:gd name="T16" fmla="*/ 3 w 44"/>
                <a:gd name="T17" fmla="*/ 0 h 68"/>
                <a:gd name="T18" fmla="*/ 3 w 44"/>
                <a:gd name="T19" fmla="*/ 1 h 68"/>
                <a:gd name="T20" fmla="*/ 3 w 44"/>
                <a:gd name="T21" fmla="*/ 3 h 68"/>
                <a:gd name="T22" fmla="*/ 3 w 44"/>
                <a:gd name="T23" fmla="*/ 3 h 68"/>
                <a:gd name="T24" fmla="*/ 3 w 44"/>
                <a:gd name="T25" fmla="*/ 3 h 68"/>
                <a:gd name="T26" fmla="*/ 3 w 44"/>
                <a:gd name="T27" fmla="*/ 3 h 68"/>
                <a:gd name="T28" fmla="*/ 3 w 44"/>
                <a:gd name="T29" fmla="*/ 3 h 68"/>
                <a:gd name="T30" fmla="*/ 3 w 44"/>
                <a:gd name="T31" fmla="*/ 4 h 68"/>
                <a:gd name="T32" fmla="*/ 3 w 44"/>
                <a:gd name="T33" fmla="*/ 4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0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4 w 37"/>
                <a:gd name="T1" fmla="*/ 10 h 62"/>
                <a:gd name="T2" fmla="*/ 4 w 37"/>
                <a:gd name="T3" fmla="*/ 9 h 62"/>
                <a:gd name="T4" fmla="*/ 4 w 37"/>
                <a:gd name="T5" fmla="*/ 7 h 62"/>
                <a:gd name="T6" fmla="*/ 4 w 37"/>
                <a:gd name="T7" fmla="*/ 5 h 62"/>
                <a:gd name="T8" fmla="*/ 4 w 37"/>
                <a:gd name="T9" fmla="*/ 5 h 62"/>
                <a:gd name="T10" fmla="*/ 4 w 37"/>
                <a:gd name="T11" fmla="*/ 5 h 62"/>
                <a:gd name="T12" fmla="*/ 1 w 37"/>
                <a:gd name="T13" fmla="*/ 5 h 62"/>
                <a:gd name="T14" fmla="*/ 0 w 37"/>
                <a:gd name="T15" fmla="*/ 3 h 62"/>
                <a:gd name="T16" fmla="*/ 2 w 37"/>
                <a:gd name="T17" fmla="*/ 0 h 62"/>
                <a:gd name="T18" fmla="*/ 4 w 37"/>
                <a:gd name="T19" fmla="*/ 2 h 62"/>
                <a:gd name="T20" fmla="*/ 4 w 37"/>
                <a:gd name="T21" fmla="*/ 5 h 62"/>
                <a:gd name="T22" fmla="*/ 4 w 37"/>
                <a:gd name="T23" fmla="*/ 5 h 62"/>
                <a:gd name="T24" fmla="*/ 4 w 37"/>
                <a:gd name="T25" fmla="*/ 5 h 62"/>
                <a:gd name="T26" fmla="*/ 4 w 37"/>
                <a:gd name="T27" fmla="*/ 5 h 62"/>
                <a:gd name="T28" fmla="*/ 4 w 37"/>
                <a:gd name="T29" fmla="*/ 7 h 62"/>
                <a:gd name="T30" fmla="*/ 4 w 37"/>
                <a:gd name="T31" fmla="*/ 9 h 62"/>
                <a:gd name="T32" fmla="*/ 4 w 37"/>
                <a:gd name="T33" fmla="*/ 1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1" name="Freeform 582"/>
            <p:cNvSpPr>
              <a:spLocks/>
            </p:cNvSpPr>
            <p:nvPr/>
          </p:nvSpPr>
          <p:spPr bwMode="auto">
            <a:xfrm>
              <a:off x="2741" y="2200"/>
              <a:ext cx="50" cy="79"/>
            </a:xfrm>
            <a:custGeom>
              <a:avLst/>
              <a:gdLst>
                <a:gd name="T0" fmla="*/ 1 w 58"/>
                <a:gd name="T1" fmla="*/ 8 h 90"/>
                <a:gd name="T2" fmla="*/ 0 w 58"/>
                <a:gd name="T3" fmla="*/ 8 h 90"/>
                <a:gd name="T4" fmla="*/ 3 w 58"/>
                <a:gd name="T5" fmla="*/ 7 h 90"/>
                <a:gd name="T6" fmla="*/ 3 w 58"/>
                <a:gd name="T7" fmla="*/ 5 h 90"/>
                <a:gd name="T8" fmla="*/ 3 w 58"/>
                <a:gd name="T9" fmla="*/ 4 h 90"/>
                <a:gd name="T10" fmla="*/ 3 w 58"/>
                <a:gd name="T11" fmla="*/ 4 h 90"/>
                <a:gd name="T12" fmla="*/ 3 w 58"/>
                <a:gd name="T13" fmla="*/ 4 h 90"/>
                <a:gd name="T14" fmla="*/ 3 w 58"/>
                <a:gd name="T15" fmla="*/ 4 h 90"/>
                <a:gd name="T16" fmla="*/ 3 w 58"/>
                <a:gd name="T17" fmla="*/ 0 h 90"/>
                <a:gd name="T18" fmla="*/ 3 w 58"/>
                <a:gd name="T19" fmla="*/ 4 h 90"/>
                <a:gd name="T20" fmla="*/ 3 w 58"/>
                <a:gd name="T21" fmla="*/ 4 h 90"/>
                <a:gd name="T22" fmla="*/ 3 w 58"/>
                <a:gd name="T23" fmla="*/ 4 h 90"/>
                <a:gd name="T24" fmla="*/ 3 w 58"/>
                <a:gd name="T25" fmla="*/ 4 h 90"/>
                <a:gd name="T26" fmla="*/ 3 w 58"/>
                <a:gd name="T27" fmla="*/ 6 h 90"/>
                <a:gd name="T28" fmla="*/ 3 w 58"/>
                <a:gd name="T29" fmla="*/ 7 h 90"/>
                <a:gd name="T30" fmla="*/ 3 w 58"/>
                <a:gd name="T31" fmla="*/ 8 h 90"/>
                <a:gd name="T32" fmla="*/ 1 w 58"/>
                <a:gd name="T33" fmla="*/ 8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2" name="Freeform 583"/>
            <p:cNvSpPr>
              <a:spLocks/>
            </p:cNvSpPr>
            <p:nvPr/>
          </p:nvSpPr>
          <p:spPr bwMode="auto">
            <a:xfrm>
              <a:off x="2708" y="2203"/>
              <a:ext cx="40" cy="62"/>
            </a:xfrm>
            <a:custGeom>
              <a:avLst/>
              <a:gdLst>
                <a:gd name="T0" fmla="*/ 0 w 48"/>
                <a:gd name="T1" fmla="*/ 8 h 70"/>
                <a:gd name="T2" fmla="*/ 0 w 48"/>
                <a:gd name="T3" fmla="*/ 7 h 70"/>
                <a:gd name="T4" fmla="*/ 2 w 48"/>
                <a:gd name="T5" fmla="*/ 6 h 70"/>
                <a:gd name="T6" fmla="*/ 4 w 48"/>
                <a:gd name="T7" fmla="*/ 5 h 70"/>
                <a:gd name="T8" fmla="*/ 4 w 48"/>
                <a:gd name="T9" fmla="*/ 4 h 70"/>
                <a:gd name="T10" fmla="*/ 4 w 48"/>
                <a:gd name="T11" fmla="*/ 4 h 70"/>
                <a:gd name="T12" fmla="*/ 4 w 48"/>
                <a:gd name="T13" fmla="*/ 4 h 70"/>
                <a:gd name="T14" fmla="*/ 4 w 48"/>
                <a:gd name="T15" fmla="*/ 4 h 70"/>
                <a:gd name="T16" fmla="*/ 4 w 48"/>
                <a:gd name="T17" fmla="*/ 0 h 70"/>
                <a:gd name="T18" fmla="*/ 4 w 48"/>
                <a:gd name="T19" fmla="*/ 4 h 70"/>
                <a:gd name="T20" fmla="*/ 4 w 48"/>
                <a:gd name="T21" fmla="*/ 4 h 70"/>
                <a:gd name="T22" fmla="*/ 4 w 48"/>
                <a:gd name="T23" fmla="*/ 4 h 70"/>
                <a:gd name="T24" fmla="*/ 4 w 48"/>
                <a:gd name="T25" fmla="*/ 4 h 70"/>
                <a:gd name="T26" fmla="*/ 4 w 48"/>
                <a:gd name="T27" fmla="*/ 6 h 70"/>
                <a:gd name="T28" fmla="*/ 4 w 48"/>
                <a:gd name="T29" fmla="*/ 7 h 70"/>
                <a:gd name="T30" fmla="*/ 4 w 48"/>
                <a:gd name="T31" fmla="*/ 8 h 70"/>
                <a:gd name="T32" fmla="*/ 0 w 48"/>
                <a:gd name="T33" fmla="*/ 8 h 7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3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3 w 44"/>
                <a:gd name="T1" fmla="*/ 6 h 68"/>
                <a:gd name="T2" fmla="*/ 3 w 44"/>
                <a:gd name="T3" fmla="*/ 6 h 68"/>
                <a:gd name="T4" fmla="*/ 3 w 44"/>
                <a:gd name="T5" fmla="*/ 5 h 68"/>
                <a:gd name="T6" fmla="*/ 3 w 44"/>
                <a:gd name="T7" fmla="*/ 4 h 68"/>
                <a:gd name="T8" fmla="*/ 3 w 44"/>
                <a:gd name="T9" fmla="*/ 4 h 68"/>
                <a:gd name="T10" fmla="*/ 3 w 44"/>
                <a:gd name="T11" fmla="*/ 4 h 68"/>
                <a:gd name="T12" fmla="*/ 2 w 44"/>
                <a:gd name="T13" fmla="*/ 4 h 68"/>
                <a:gd name="T14" fmla="*/ 0 w 44"/>
                <a:gd name="T15" fmla="*/ 3 h 68"/>
                <a:gd name="T16" fmla="*/ 2 w 44"/>
                <a:gd name="T17" fmla="*/ 0 h 68"/>
                <a:gd name="T18" fmla="*/ 3 w 44"/>
                <a:gd name="T19" fmla="*/ 1 h 68"/>
                <a:gd name="T20" fmla="*/ 3 w 44"/>
                <a:gd name="T21" fmla="*/ 4 h 68"/>
                <a:gd name="T22" fmla="*/ 3 w 44"/>
                <a:gd name="T23" fmla="*/ 4 h 68"/>
                <a:gd name="T24" fmla="*/ 3 w 44"/>
                <a:gd name="T25" fmla="*/ 4 h 68"/>
                <a:gd name="T26" fmla="*/ 3 w 44"/>
                <a:gd name="T27" fmla="*/ 4 h 68"/>
                <a:gd name="T28" fmla="*/ 3 w 44"/>
                <a:gd name="T29" fmla="*/ 5 h 68"/>
                <a:gd name="T30" fmla="*/ 3 w 44"/>
                <a:gd name="T31" fmla="*/ 6 h 68"/>
                <a:gd name="T32" fmla="*/ 3 w 44"/>
                <a:gd name="T33" fmla="*/ 6 h 6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4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 w 173"/>
                <a:gd name="T1" fmla="*/ 4 h 178"/>
                <a:gd name="T2" fmla="*/ 3 w 173"/>
                <a:gd name="T3" fmla="*/ 5 h 178"/>
                <a:gd name="T4" fmla="*/ 3 w 173"/>
                <a:gd name="T5" fmla="*/ 7 h 178"/>
                <a:gd name="T6" fmla="*/ 3 w 173"/>
                <a:gd name="T7" fmla="*/ 8 h 178"/>
                <a:gd name="T8" fmla="*/ 3 w 173"/>
                <a:gd name="T9" fmla="*/ 8 h 178"/>
                <a:gd name="T10" fmla="*/ 4 w 173"/>
                <a:gd name="T11" fmla="*/ 9 h 178"/>
                <a:gd name="T12" fmla="*/ 3 w 173"/>
                <a:gd name="T13" fmla="*/ 9 h 178"/>
                <a:gd name="T14" fmla="*/ 3 w 173"/>
                <a:gd name="T15" fmla="*/ 9 h 178"/>
                <a:gd name="T16" fmla="*/ 3 w 173"/>
                <a:gd name="T17" fmla="*/ 8 h 178"/>
                <a:gd name="T18" fmla="*/ 3 w 173"/>
                <a:gd name="T19" fmla="*/ 8 h 178"/>
                <a:gd name="T20" fmla="*/ 0 w 173"/>
                <a:gd name="T21" fmla="*/ 10 h 178"/>
                <a:gd name="T22" fmla="*/ 3 w 173"/>
                <a:gd name="T23" fmla="*/ 11 h 178"/>
                <a:gd name="T24" fmla="*/ 3 w 173"/>
                <a:gd name="T25" fmla="*/ 11 h 178"/>
                <a:gd name="T26" fmla="*/ 3 w 173"/>
                <a:gd name="T27" fmla="*/ 11 h 178"/>
                <a:gd name="T28" fmla="*/ 3 w 173"/>
                <a:gd name="T29" fmla="*/ 11 h 178"/>
                <a:gd name="T30" fmla="*/ 4 w 173"/>
                <a:gd name="T31" fmla="*/ 11 h 178"/>
                <a:gd name="T32" fmla="*/ 3 w 173"/>
                <a:gd name="T33" fmla="*/ 12 h 178"/>
                <a:gd name="T34" fmla="*/ 3 w 173"/>
                <a:gd name="T35" fmla="*/ 14 h 178"/>
                <a:gd name="T36" fmla="*/ 4 w 173"/>
                <a:gd name="T37" fmla="*/ 14 h 178"/>
                <a:gd name="T38" fmla="*/ 6 w 173"/>
                <a:gd name="T39" fmla="*/ 14 h 178"/>
                <a:gd name="T40" fmla="*/ 6 w 173"/>
                <a:gd name="T41" fmla="*/ 12 h 178"/>
                <a:gd name="T42" fmla="*/ 6 w 173"/>
                <a:gd name="T43" fmla="*/ 11 h 178"/>
                <a:gd name="T44" fmla="*/ 6 w 173"/>
                <a:gd name="T45" fmla="*/ 11 h 178"/>
                <a:gd name="T46" fmla="*/ 7 w 173"/>
                <a:gd name="T47" fmla="*/ 11 h 178"/>
                <a:gd name="T48" fmla="*/ 7 w 173"/>
                <a:gd name="T49" fmla="*/ 12 h 178"/>
                <a:gd name="T50" fmla="*/ 9 w 173"/>
                <a:gd name="T51" fmla="*/ 12 h 178"/>
                <a:gd name="T52" fmla="*/ 10 w 173"/>
                <a:gd name="T53" fmla="*/ 13 h 178"/>
                <a:gd name="T54" fmla="*/ 12 w 173"/>
                <a:gd name="T55" fmla="*/ 12 h 178"/>
                <a:gd name="T56" fmla="*/ 12 w 173"/>
                <a:gd name="T57" fmla="*/ 11 h 178"/>
                <a:gd name="T58" fmla="*/ 12 w 173"/>
                <a:gd name="T59" fmla="*/ 11 h 178"/>
                <a:gd name="T60" fmla="*/ 10 w 173"/>
                <a:gd name="T61" fmla="*/ 10 h 178"/>
                <a:gd name="T62" fmla="*/ 9 w 173"/>
                <a:gd name="T63" fmla="*/ 10 h 178"/>
                <a:gd name="T64" fmla="*/ 10 w 173"/>
                <a:gd name="T65" fmla="*/ 8 h 178"/>
                <a:gd name="T66" fmla="*/ 11 w 173"/>
                <a:gd name="T67" fmla="*/ 8 h 178"/>
                <a:gd name="T68" fmla="*/ 13 w 173"/>
                <a:gd name="T69" fmla="*/ 6 h 178"/>
                <a:gd name="T70" fmla="*/ 13 w 173"/>
                <a:gd name="T71" fmla="*/ 4 h 178"/>
                <a:gd name="T72" fmla="*/ 11 w 173"/>
                <a:gd name="T73" fmla="*/ 4 h 178"/>
                <a:gd name="T74" fmla="*/ 10 w 173"/>
                <a:gd name="T75" fmla="*/ 4 h 178"/>
                <a:gd name="T76" fmla="*/ 10 w 173"/>
                <a:gd name="T77" fmla="*/ 5 h 178"/>
                <a:gd name="T78" fmla="*/ 9 w 173"/>
                <a:gd name="T79" fmla="*/ 7 h 178"/>
                <a:gd name="T80" fmla="*/ 8 w 173"/>
                <a:gd name="T81" fmla="*/ 7 h 178"/>
                <a:gd name="T82" fmla="*/ 8 w 173"/>
                <a:gd name="T83" fmla="*/ 6 h 178"/>
                <a:gd name="T84" fmla="*/ 8 w 173"/>
                <a:gd name="T85" fmla="*/ 4 h 178"/>
                <a:gd name="T86" fmla="*/ 9 w 173"/>
                <a:gd name="T87" fmla="*/ 4 h 178"/>
                <a:gd name="T88" fmla="*/ 9 w 173"/>
                <a:gd name="T89" fmla="*/ 4 h 178"/>
                <a:gd name="T90" fmla="*/ 7 w 173"/>
                <a:gd name="T91" fmla="*/ 1 h 178"/>
                <a:gd name="T92" fmla="*/ 6 w 173"/>
                <a:gd name="T93" fmla="*/ 4 h 178"/>
                <a:gd name="T94" fmla="*/ 5 w 173"/>
                <a:gd name="T95" fmla="*/ 4 h 178"/>
                <a:gd name="T96" fmla="*/ 6 w 173"/>
                <a:gd name="T97" fmla="*/ 4 h 178"/>
                <a:gd name="T98" fmla="*/ 7 w 173"/>
                <a:gd name="T99" fmla="*/ 4 h 178"/>
                <a:gd name="T100" fmla="*/ 6 w 173"/>
                <a:gd name="T101" fmla="*/ 6 h 178"/>
                <a:gd name="T102" fmla="*/ 6 w 173"/>
                <a:gd name="T103" fmla="*/ 7 h 178"/>
                <a:gd name="T104" fmla="*/ 4 w 173"/>
                <a:gd name="T105" fmla="*/ 4 h 17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5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3 w 179"/>
                <a:gd name="T1" fmla="*/ 0 h 309"/>
                <a:gd name="T2" fmla="*/ 12 w 179"/>
                <a:gd name="T3" fmla="*/ 3 h 309"/>
                <a:gd name="T4" fmla="*/ 10 w 179"/>
                <a:gd name="T5" fmla="*/ 3 h 309"/>
                <a:gd name="T6" fmla="*/ 9 w 179"/>
                <a:gd name="T7" fmla="*/ 3 h 309"/>
                <a:gd name="T8" fmla="*/ 8 w 179"/>
                <a:gd name="T9" fmla="*/ 4 h 309"/>
                <a:gd name="T10" fmla="*/ 7 w 179"/>
                <a:gd name="T11" fmla="*/ 5 h 309"/>
                <a:gd name="T12" fmla="*/ 5 w 179"/>
                <a:gd name="T13" fmla="*/ 6 h 309"/>
                <a:gd name="T14" fmla="*/ 3 w 179"/>
                <a:gd name="T15" fmla="*/ 6 h 309"/>
                <a:gd name="T16" fmla="*/ 3 w 179"/>
                <a:gd name="T17" fmla="*/ 6 h 309"/>
                <a:gd name="T18" fmla="*/ 3 w 179"/>
                <a:gd name="T19" fmla="*/ 7 h 309"/>
                <a:gd name="T20" fmla="*/ 3 w 179"/>
                <a:gd name="T21" fmla="*/ 7 h 309"/>
                <a:gd name="T22" fmla="*/ 3 w 179"/>
                <a:gd name="T23" fmla="*/ 8 h 309"/>
                <a:gd name="T24" fmla="*/ 3 w 179"/>
                <a:gd name="T25" fmla="*/ 9 h 309"/>
                <a:gd name="T26" fmla="*/ 3 w 179"/>
                <a:gd name="T27" fmla="*/ 9 h 309"/>
                <a:gd name="T28" fmla="*/ 3 w 179"/>
                <a:gd name="T29" fmla="*/ 10 h 309"/>
                <a:gd name="T30" fmla="*/ 3 w 179"/>
                <a:gd name="T31" fmla="*/ 10 h 309"/>
                <a:gd name="T32" fmla="*/ 0 w 179"/>
                <a:gd name="T33" fmla="*/ 10 h 309"/>
                <a:gd name="T34" fmla="*/ 3 w 179"/>
                <a:gd name="T35" fmla="*/ 12 h 309"/>
                <a:gd name="T36" fmla="*/ 3 w 179"/>
                <a:gd name="T37" fmla="*/ 14 h 309"/>
                <a:gd name="T38" fmla="*/ 3 w 179"/>
                <a:gd name="T39" fmla="*/ 16 h 309"/>
                <a:gd name="T40" fmla="*/ 3 w 179"/>
                <a:gd name="T41" fmla="*/ 17 h 309"/>
                <a:gd name="T42" fmla="*/ 3 w 179"/>
                <a:gd name="T43" fmla="*/ 18 h 309"/>
                <a:gd name="T44" fmla="*/ 3 w 179"/>
                <a:gd name="T45" fmla="*/ 18 h 309"/>
                <a:gd name="T46" fmla="*/ 3 w 179"/>
                <a:gd name="T47" fmla="*/ 19 h 309"/>
                <a:gd name="T48" fmla="*/ 3 w 179"/>
                <a:gd name="T49" fmla="*/ 20 h 309"/>
                <a:gd name="T50" fmla="*/ 4 w 179"/>
                <a:gd name="T51" fmla="*/ 20 h 309"/>
                <a:gd name="T52" fmla="*/ 5 w 179"/>
                <a:gd name="T53" fmla="*/ 21 h 309"/>
                <a:gd name="T54" fmla="*/ 6 w 179"/>
                <a:gd name="T55" fmla="*/ 23 h 309"/>
                <a:gd name="T56" fmla="*/ 7 w 179"/>
                <a:gd name="T57" fmla="*/ 24 h 309"/>
                <a:gd name="T58" fmla="*/ 7 w 179"/>
                <a:gd name="T59" fmla="*/ 23 h 309"/>
                <a:gd name="T60" fmla="*/ 7 w 179"/>
                <a:gd name="T61" fmla="*/ 22 h 309"/>
                <a:gd name="T62" fmla="*/ 8 w 179"/>
                <a:gd name="T63" fmla="*/ 21 h 309"/>
                <a:gd name="T64" fmla="*/ 8 w 179"/>
                <a:gd name="T65" fmla="*/ 20 h 309"/>
                <a:gd name="T66" fmla="*/ 9 w 179"/>
                <a:gd name="T67" fmla="*/ 20 h 309"/>
                <a:gd name="T68" fmla="*/ 10 w 179"/>
                <a:gd name="T69" fmla="*/ 19 h 309"/>
                <a:gd name="T70" fmla="*/ 10 w 179"/>
                <a:gd name="T71" fmla="*/ 18 h 309"/>
                <a:gd name="T72" fmla="*/ 12 w 179"/>
                <a:gd name="T73" fmla="*/ 18 h 309"/>
                <a:gd name="T74" fmla="*/ 11 w 179"/>
                <a:gd name="T75" fmla="*/ 17 h 309"/>
                <a:gd name="T76" fmla="*/ 11 w 179"/>
                <a:gd name="T77" fmla="*/ 16 h 309"/>
                <a:gd name="T78" fmla="*/ 11 w 179"/>
                <a:gd name="T79" fmla="*/ 15 h 309"/>
                <a:gd name="T80" fmla="*/ 12 w 179"/>
                <a:gd name="T81" fmla="*/ 13 h 309"/>
                <a:gd name="T82" fmla="*/ 11 w 179"/>
                <a:gd name="T83" fmla="*/ 10 h 309"/>
                <a:gd name="T84" fmla="*/ 11 w 179"/>
                <a:gd name="T85" fmla="*/ 8 h 309"/>
                <a:gd name="T86" fmla="*/ 11 w 179"/>
                <a:gd name="T87" fmla="*/ 6 h 309"/>
                <a:gd name="T88" fmla="*/ 11 w 179"/>
                <a:gd name="T89" fmla="*/ 3 h 309"/>
                <a:gd name="T90" fmla="*/ 12 w 179"/>
                <a:gd name="T91" fmla="*/ 3 h 309"/>
                <a:gd name="T92" fmla="*/ 12 w 179"/>
                <a:gd name="T93" fmla="*/ 3 h 309"/>
                <a:gd name="T94" fmla="*/ 13 w 179"/>
                <a:gd name="T95" fmla="*/ 3 h 309"/>
                <a:gd name="T96" fmla="*/ 13 w 179"/>
                <a:gd name="T97" fmla="*/ 3 h 309"/>
                <a:gd name="T98" fmla="*/ 13 w 179"/>
                <a:gd name="T99" fmla="*/ 3 h 309"/>
                <a:gd name="T100" fmla="*/ 13 w 179"/>
                <a:gd name="T101" fmla="*/ 3 h 309"/>
                <a:gd name="T102" fmla="*/ 13 w 179"/>
                <a:gd name="T103" fmla="*/ 3 h 309"/>
                <a:gd name="T104" fmla="*/ 13 w 179"/>
                <a:gd name="T105" fmla="*/ 2 h 309"/>
                <a:gd name="T106" fmla="*/ 13 w 179"/>
                <a:gd name="T107" fmla="*/ 0 h 3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6" name="Freeform 587"/>
            <p:cNvSpPr>
              <a:spLocks/>
            </p:cNvSpPr>
            <p:nvPr/>
          </p:nvSpPr>
          <p:spPr bwMode="auto">
            <a:xfrm>
              <a:off x="4555" y="1419"/>
              <a:ext cx="293" cy="228"/>
            </a:xfrm>
            <a:custGeom>
              <a:avLst/>
              <a:gdLst>
                <a:gd name="T0" fmla="*/ 13 w 334"/>
                <a:gd name="T1" fmla="*/ 0 h 256"/>
                <a:gd name="T2" fmla="*/ 12 w 334"/>
                <a:gd name="T3" fmla="*/ 3 h 256"/>
                <a:gd name="T4" fmla="*/ 11 w 334"/>
                <a:gd name="T5" fmla="*/ 4 h 256"/>
                <a:gd name="T6" fmla="*/ 9 w 334"/>
                <a:gd name="T7" fmla="*/ 4 h 256"/>
                <a:gd name="T8" fmla="*/ 8 w 334"/>
                <a:gd name="T9" fmla="*/ 4 h 256"/>
                <a:gd name="T10" fmla="*/ 6 w 334"/>
                <a:gd name="T11" fmla="*/ 4 h 256"/>
                <a:gd name="T12" fmla="*/ 4 w 334"/>
                <a:gd name="T13" fmla="*/ 4 h 256"/>
                <a:gd name="T14" fmla="*/ 4 w 334"/>
                <a:gd name="T15" fmla="*/ 4 h 256"/>
                <a:gd name="T16" fmla="*/ 4 w 334"/>
                <a:gd name="T17" fmla="*/ 4 h 256"/>
                <a:gd name="T18" fmla="*/ 4 w 334"/>
                <a:gd name="T19" fmla="*/ 4 h 256"/>
                <a:gd name="T20" fmla="*/ 4 w 334"/>
                <a:gd name="T21" fmla="*/ 4 h 256"/>
                <a:gd name="T22" fmla="*/ 4 w 334"/>
                <a:gd name="T23" fmla="*/ 4 h 256"/>
                <a:gd name="T24" fmla="*/ 0 w 334"/>
                <a:gd name="T25" fmla="*/ 4 h 256"/>
                <a:gd name="T26" fmla="*/ 4 w 334"/>
                <a:gd name="T27" fmla="*/ 4 h 256"/>
                <a:gd name="T28" fmla="*/ 4 w 334"/>
                <a:gd name="T29" fmla="*/ 5 h 256"/>
                <a:gd name="T30" fmla="*/ 4 w 334"/>
                <a:gd name="T31" fmla="*/ 7 h 256"/>
                <a:gd name="T32" fmla="*/ 5 w 334"/>
                <a:gd name="T33" fmla="*/ 9 h 256"/>
                <a:gd name="T34" fmla="*/ 6 w 334"/>
                <a:gd name="T35" fmla="*/ 10 h 256"/>
                <a:gd name="T36" fmla="*/ 7 w 334"/>
                <a:gd name="T37" fmla="*/ 12 h 256"/>
                <a:gd name="T38" fmla="*/ 8 w 334"/>
                <a:gd name="T39" fmla="*/ 14 h 256"/>
                <a:gd name="T40" fmla="*/ 8 w 334"/>
                <a:gd name="T41" fmla="*/ 17 h 256"/>
                <a:gd name="T42" fmla="*/ 9 w 334"/>
                <a:gd name="T43" fmla="*/ 17 h 256"/>
                <a:gd name="T44" fmla="*/ 10 w 334"/>
                <a:gd name="T45" fmla="*/ 17 h 256"/>
                <a:gd name="T46" fmla="*/ 11 w 334"/>
                <a:gd name="T47" fmla="*/ 17 h 256"/>
                <a:gd name="T48" fmla="*/ 11 w 334"/>
                <a:gd name="T49" fmla="*/ 18 h 256"/>
                <a:gd name="T50" fmla="*/ 12 w 334"/>
                <a:gd name="T51" fmla="*/ 18 h 256"/>
                <a:gd name="T52" fmla="*/ 14 w 334"/>
                <a:gd name="T53" fmla="*/ 19 h 256"/>
                <a:gd name="T54" fmla="*/ 15 w 334"/>
                <a:gd name="T55" fmla="*/ 21 h 256"/>
                <a:gd name="T56" fmla="*/ 15 w 334"/>
                <a:gd name="T57" fmla="*/ 22 h 256"/>
                <a:gd name="T58" fmla="*/ 16 w 334"/>
                <a:gd name="T59" fmla="*/ 22 h 256"/>
                <a:gd name="T60" fmla="*/ 17 w 334"/>
                <a:gd name="T61" fmla="*/ 21 h 256"/>
                <a:gd name="T62" fmla="*/ 18 w 334"/>
                <a:gd name="T63" fmla="*/ 19 h 256"/>
                <a:gd name="T64" fmla="*/ 20 w 334"/>
                <a:gd name="T65" fmla="*/ 19 h 256"/>
                <a:gd name="T66" fmla="*/ 22 w 334"/>
                <a:gd name="T67" fmla="*/ 19 h 256"/>
                <a:gd name="T68" fmla="*/ 24 w 334"/>
                <a:gd name="T69" fmla="*/ 19 h 256"/>
                <a:gd name="T70" fmla="*/ 25 w 334"/>
                <a:gd name="T71" fmla="*/ 20 h 256"/>
                <a:gd name="T72" fmla="*/ 28 w 334"/>
                <a:gd name="T73" fmla="*/ 21 h 256"/>
                <a:gd name="T74" fmla="*/ 27 w 334"/>
                <a:gd name="T75" fmla="*/ 21 h 256"/>
                <a:gd name="T76" fmla="*/ 26 w 334"/>
                <a:gd name="T77" fmla="*/ 19 h 256"/>
                <a:gd name="T78" fmla="*/ 26 w 334"/>
                <a:gd name="T79" fmla="*/ 18 h 256"/>
                <a:gd name="T80" fmla="*/ 25 w 334"/>
                <a:gd name="T81" fmla="*/ 17 h 256"/>
                <a:gd name="T82" fmla="*/ 25 w 334"/>
                <a:gd name="T83" fmla="*/ 15 h 256"/>
                <a:gd name="T84" fmla="*/ 25 w 334"/>
                <a:gd name="T85" fmla="*/ 13 h 256"/>
                <a:gd name="T86" fmla="*/ 26 w 334"/>
                <a:gd name="T87" fmla="*/ 11 h 256"/>
                <a:gd name="T88" fmla="*/ 27 w 334"/>
                <a:gd name="T89" fmla="*/ 10 h 256"/>
                <a:gd name="T90" fmla="*/ 25 w 334"/>
                <a:gd name="T91" fmla="*/ 9 h 256"/>
                <a:gd name="T92" fmla="*/ 24 w 334"/>
                <a:gd name="T93" fmla="*/ 9 h 256"/>
                <a:gd name="T94" fmla="*/ 23 w 334"/>
                <a:gd name="T95" fmla="*/ 8 h 256"/>
                <a:gd name="T96" fmla="*/ 22 w 334"/>
                <a:gd name="T97" fmla="*/ 8 h 256"/>
                <a:gd name="T98" fmla="*/ 21 w 334"/>
                <a:gd name="T99" fmla="*/ 7 h 256"/>
                <a:gd name="T100" fmla="*/ 20 w 334"/>
                <a:gd name="T101" fmla="*/ 5 h 256"/>
                <a:gd name="T102" fmla="*/ 19 w 334"/>
                <a:gd name="T103" fmla="*/ 4 h 256"/>
                <a:gd name="T104" fmla="*/ 19 w 334"/>
                <a:gd name="T105" fmla="*/ 4 h 256"/>
                <a:gd name="T106" fmla="*/ 18 w 334"/>
                <a:gd name="T107" fmla="*/ 4 h 256"/>
                <a:gd name="T108" fmla="*/ 18 w 334"/>
                <a:gd name="T109" fmla="*/ 4 h 256"/>
                <a:gd name="T110" fmla="*/ 17 w 334"/>
                <a:gd name="T111" fmla="*/ 4 h 256"/>
                <a:gd name="T112" fmla="*/ 16 w 334"/>
                <a:gd name="T113" fmla="*/ 4 h 256"/>
                <a:gd name="T114" fmla="*/ 16 w 334"/>
                <a:gd name="T115" fmla="*/ 4 h 256"/>
                <a:gd name="T116" fmla="*/ 15 w 334"/>
                <a:gd name="T117" fmla="*/ 4 h 256"/>
                <a:gd name="T118" fmla="*/ 14 w 334"/>
                <a:gd name="T119" fmla="*/ 4 h 256"/>
                <a:gd name="T120" fmla="*/ 13 w 334"/>
                <a:gd name="T121" fmla="*/ 0 h 25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7" name="Freeform 588"/>
            <p:cNvSpPr>
              <a:spLocks/>
            </p:cNvSpPr>
            <p:nvPr/>
          </p:nvSpPr>
          <p:spPr bwMode="auto">
            <a:xfrm>
              <a:off x="4405" y="1083"/>
              <a:ext cx="257" cy="314"/>
            </a:xfrm>
            <a:custGeom>
              <a:avLst/>
              <a:gdLst>
                <a:gd name="T0" fmla="*/ 22 w 293"/>
                <a:gd name="T1" fmla="*/ 14 h 361"/>
                <a:gd name="T2" fmla="*/ 19 w 293"/>
                <a:gd name="T3" fmla="*/ 15 h 361"/>
                <a:gd name="T4" fmla="*/ 14 w 293"/>
                <a:gd name="T5" fmla="*/ 16 h 361"/>
                <a:gd name="T6" fmla="*/ 10 w 293"/>
                <a:gd name="T7" fmla="*/ 19 h 361"/>
                <a:gd name="T8" fmla="*/ 9 w 293"/>
                <a:gd name="T9" fmla="*/ 24 h 361"/>
                <a:gd name="T10" fmla="*/ 8 w 293"/>
                <a:gd name="T11" fmla="*/ 25 h 361"/>
                <a:gd name="T12" fmla="*/ 7 w 293"/>
                <a:gd name="T13" fmla="*/ 27 h 361"/>
                <a:gd name="T14" fmla="*/ 6 w 293"/>
                <a:gd name="T15" fmla="*/ 28 h 361"/>
                <a:gd name="T16" fmla="*/ 4 w 293"/>
                <a:gd name="T17" fmla="*/ 28 h 361"/>
                <a:gd name="T18" fmla="*/ 4 w 293"/>
                <a:gd name="T19" fmla="*/ 28 h 361"/>
                <a:gd name="T20" fmla="*/ 4 w 293"/>
                <a:gd name="T21" fmla="*/ 28 h 361"/>
                <a:gd name="T22" fmla="*/ 4 w 293"/>
                <a:gd name="T23" fmla="*/ 29 h 361"/>
                <a:gd name="T24" fmla="*/ 1 w 293"/>
                <a:gd name="T25" fmla="*/ 29 h 361"/>
                <a:gd name="T26" fmla="*/ 0 w 293"/>
                <a:gd name="T27" fmla="*/ 29 h 361"/>
                <a:gd name="T28" fmla="*/ 4 w 293"/>
                <a:gd name="T29" fmla="*/ 27 h 361"/>
                <a:gd name="T30" fmla="*/ 5 w 293"/>
                <a:gd name="T31" fmla="*/ 25 h 361"/>
                <a:gd name="T32" fmla="*/ 7 w 293"/>
                <a:gd name="T33" fmla="*/ 22 h 361"/>
                <a:gd name="T34" fmla="*/ 7 w 293"/>
                <a:gd name="T35" fmla="*/ 18 h 361"/>
                <a:gd name="T36" fmla="*/ 7 w 293"/>
                <a:gd name="T37" fmla="*/ 16 h 361"/>
                <a:gd name="T38" fmla="*/ 6 w 293"/>
                <a:gd name="T39" fmla="*/ 14 h 361"/>
                <a:gd name="T40" fmla="*/ 7 w 293"/>
                <a:gd name="T41" fmla="*/ 12 h 361"/>
                <a:gd name="T42" fmla="*/ 9 w 293"/>
                <a:gd name="T43" fmla="*/ 11 h 361"/>
                <a:gd name="T44" fmla="*/ 10 w 293"/>
                <a:gd name="T45" fmla="*/ 10 h 361"/>
                <a:gd name="T46" fmla="*/ 11 w 293"/>
                <a:gd name="T47" fmla="*/ 7 h 361"/>
                <a:gd name="T48" fmla="*/ 11 w 293"/>
                <a:gd name="T49" fmla="*/ 5 h 361"/>
                <a:gd name="T50" fmla="*/ 15 w 293"/>
                <a:gd name="T51" fmla="*/ 4 h 361"/>
                <a:gd name="T52" fmla="*/ 18 w 293"/>
                <a:gd name="T53" fmla="*/ 4 h 361"/>
                <a:gd name="T54" fmla="*/ 20 w 293"/>
                <a:gd name="T55" fmla="*/ 4 h 361"/>
                <a:gd name="T56" fmla="*/ 22 w 293"/>
                <a:gd name="T57" fmla="*/ 4 h 361"/>
                <a:gd name="T58" fmla="*/ 22 w 293"/>
                <a:gd name="T59" fmla="*/ 4 h 361"/>
                <a:gd name="T60" fmla="*/ 23 w 293"/>
                <a:gd name="T61" fmla="*/ 7 h 361"/>
                <a:gd name="T62" fmla="*/ 25 w 293"/>
                <a:gd name="T63" fmla="*/ 10 h 361"/>
                <a:gd name="T64" fmla="*/ 26 w 293"/>
                <a:gd name="T65" fmla="*/ 10 h 361"/>
                <a:gd name="T66" fmla="*/ 23 w 293"/>
                <a:gd name="T67" fmla="*/ 11 h 361"/>
                <a:gd name="T68" fmla="*/ 23 w 293"/>
                <a:gd name="T69" fmla="*/ 11 h 361"/>
                <a:gd name="T70" fmla="*/ 23 w 293"/>
                <a:gd name="T71" fmla="*/ 13 h 36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8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7 w 173"/>
                <a:gd name="T1" fmla="*/ 31 h 351"/>
                <a:gd name="T2" fmla="*/ 6 w 173"/>
                <a:gd name="T3" fmla="*/ 29 h 351"/>
                <a:gd name="T4" fmla="*/ 5 w 173"/>
                <a:gd name="T5" fmla="*/ 29 h 351"/>
                <a:gd name="T6" fmla="*/ 3 w 173"/>
                <a:gd name="T7" fmla="*/ 29 h 351"/>
                <a:gd name="T8" fmla="*/ 4 w 173"/>
                <a:gd name="T9" fmla="*/ 29 h 351"/>
                <a:gd name="T10" fmla="*/ 5 w 173"/>
                <a:gd name="T11" fmla="*/ 28 h 351"/>
                <a:gd name="T12" fmla="*/ 7 w 173"/>
                <a:gd name="T13" fmla="*/ 27 h 351"/>
                <a:gd name="T14" fmla="*/ 8 w 173"/>
                <a:gd name="T15" fmla="*/ 26 h 351"/>
                <a:gd name="T16" fmla="*/ 8 w 173"/>
                <a:gd name="T17" fmla="*/ 26 h 351"/>
                <a:gd name="T18" fmla="*/ 8 w 173"/>
                <a:gd name="T19" fmla="*/ 26 h 351"/>
                <a:gd name="T20" fmla="*/ 8 w 173"/>
                <a:gd name="T21" fmla="*/ 25 h 351"/>
                <a:gd name="T22" fmla="*/ 8 w 173"/>
                <a:gd name="T23" fmla="*/ 24 h 351"/>
                <a:gd name="T24" fmla="*/ 7 w 173"/>
                <a:gd name="T25" fmla="*/ 23 h 351"/>
                <a:gd name="T26" fmla="*/ 6 w 173"/>
                <a:gd name="T27" fmla="*/ 23 h 351"/>
                <a:gd name="T28" fmla="*/ 5 w 173"/>
                <a:gd name="T29" fmla="*/ 24 h 351"/>
                <a:gd name="T30" fmla="*/ 4 w 173"/>
                <a:gd name="T31" fmla="*/ 25 h 351"/>
                <a:gd name="T32" fmla="*/ 4 w 173"/>
                <a:gd name="T33" fmla="*/ 26 h 351"/>
                <a:gd name="T34" fmla="*/ 3 w 173"/>
                <a:gd name="T35" fmla="*/ 27 h 351"/>
                <a:gd name="T36" fmla="*/ 3 w 173"/>
                <a:gd name="T37" fmla="*/ 27 h 351"/>
                <a:gd name="T38" fmla="*/ 3 w 173"/>
                <a:gd name="T39" fmla="*/ 26 h 351"/>
                <a:gd name="T40" fmla="*/ 3 w 173"/>
                <a:gd name="T41" fmla="*/ 26 h 351"/>
                <a:gd name="T42" fmla="*/ 3 w 173"/>
                <a:gd name="T43" fmla="*/ 25 h 351"/>
                <a:gd name="T44" fmla="*/ 3 w 173"/>
                <a:gd name="T45" fmla="*/ 23 h 351"/>
                <a:gd name="T46" fmla="*/ 3 w 173"/>
                <a:gd name="T47" fmla="*/ 23 h 351"/>
                <a:gd name="T48" fmla="*/ 4 w 173"/>
                <a:gd name="T49" fmla="*/ 22 h 351"/>
                <a:gd name="T50" fmla="*/ 4 w 173"/>
                <a:gd name="T51" fmla="*/ 22 h 351"/>
                <a:gd name="T52" fmla="*/ 3 w 173"/>
                <a:gd name="T53" fmla="*/ 21 h 351"/>
                <a:gd name="T54" fmla="*/ 3 w 173"/>
                <a:gd name="T55" fmla="*/ 20 h 351"/>
                <a:gd name="T56" fmla="*/ 3 w 173"/>
                <a:gd name="T57" fmla="*/ 20 h 351"/>
                <a:gd name="T58" fmla="*/ 3 w 173"/>
                <a:gd name="T59" fmla="*/ 20 h 351"/>
                <a:gd name="T60" fmla="*/ 3 w 173"/>
                <a:gd name="T61" fmla="*/ 20 h 351"/>
                <a:gd name="T62" fmla="*/ 3 w 173"/>
                <a:gd name="T63" fmla="*/ 20 h 351"/>
                <a:gd name="T64" fmla="*/ 0 w 173"/>
                <a:gd name="T65" fmla="*/ 18 h 351"/>
                <a:gd name="T66" fmla="*/ 3 w 173"/>
                <a:gd name="T67" fmla="*/ 12 h 351"/>
                <a:gd name="T68" fmla="*/ 4 w 173"/>
                <a:gd name="T69" fmla="*/ 7 h 351"/>
                <a:gd name="T70" fmla="*/ 9 w 173"/>
                <a:gd name="T71" fmla="*/ 4 h 351"/>
                <a:gd name="T72" fmla="*/ 11 w 173"/>
                <a:gd name="T73" fmla="*/ 4 h 351"/>
                <a:gd name="T74" fmla="*/ 12 w 173"/>
                <a:gd name="T75" fmla="*/ 4 h 351"/>
                <a:gd name="T76" fmla="*/ 13 w 173"/>
                <a:gd name="T77" fmla="*/ 0 h 351"/>
                <a:gd name="T78" fmla="*/ 13 w 173"/>
                <a:gd name="T79" fmla="*/ 2 h 351"/>
                <a:gd name="T80" fmla="*/ 12 w 173"/>
                <a:gd name="T81" fmla="*/ 4 h 351"/>
                <a:gd name="T82" fmla="*/ 10 w 173"/>
                <a:gd name="T83" fmla="*/ 6 h 351"/>
                <a:gd name="T84" fmla="*/ 10 w 173"/>
                <a:gd name="T85" fmla="*/ 9 h 351"/>
                <a:gd name="T86" fmla="*/ 11 w 173"/>
                <a:gd name="T87" fmla="*/ 11 h 351"/>
                <a:gd name="T88" fmla="*/ 12 w 173"/>
                <a:gd name="T89" fmla="*/ 15 h 351"/>
                <a:gd name="T90" fmla="*/ 13 w 173"/>
                <a:gd name="T91" fmla="*/ 18 h 351"/>
                <a:gd name="T92" fmla="*/ 13 w 173"/>
                <a:gd name="T93" fmla="*/ 20 h 351"/>
                <a:gd name="T94" fmla="*/ 13 w 173"/>
                <a:gd name="T95" fmla="*/ 23 h 351"/>
                <a:gd name="T96" fmla="*/ 11 w 173"/>
                <a:gd name="T97" fmla="*/ 27 h 351"/>
                <a:gd name="T98" fmla="*/ 9 w 173"/>
                <a:gd name="T99" fmla="*/ 29 h 3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79" name="Freeform 590"/>
            <p:cNvSpPr>
              <a:spLocks/>
            </p:cNvSpPr>
            <p:nvPr/>
          </p:nvSpPr>
          <p:spPr bwMode="auto">
            <a:xfrm>
              <a:off x="4083" y="1237"/>
              <a:ext cx="743" cy="519"/>
            </a:xfrm>
            <a:custGeom>
              <a:avLst/>
              <a:gdLst>
                <a:gd name="T0" fmla="*/ 32 w 844"/>
                <a:gd name="T1" fmla="*/ 40 h 593"/>
                <a:gd name="T2" fmla="*/ 30 w 844"/>
                <a:gd name="T3" fmla="*/ 46 h 593"/>
                <a:gd name="T4" fmla="*/ 27 w 844"/>
                <a:gd name="T5" fmla="*/ 46 h 593"/>
                <a:gd name="T6" fmla="*/ 24 w 844"/>
                <a:gd name="T7" fmla="*/ 40 h 593"/>
                <a:gd name="T8" fmla="*/ 22 w 844"/>
                <a:gd name="T9" fmla="*/ 39 h 593"/>
                <a:gd name="T10" fmla="*/ 20 w 844"/>
                <a:gd name="T11" fmla="*/ 34 h 593"/>
                <a:gd name="T12" fmla="*/ 21 w 844"/>
                <a:gd name="T13" fmla="*/ 25 h 593"/>
                <a:gd name="T14" fmla="*/ 24 w 844"/>
                <a:gd name="T15" fmla="*/ 21 h 593"/>
                <a:gd name="T16" fmla="*/ 24 w 844"/>
                <a:gd name="T17" fmla="*/ 17 h 593"/>
                <a:gd name="T18" fmla="*/ 23 w 844"/>
                <a:gd name="T19" fmla="*/ 21 h 593"/>
                <a:gd name="T20" fmla="*/ 19 w 844"/>
                <a:gd name="T21" fmla="*/ 26 h 593"/>
                <a:gd name="T22" fmla="*/ 11 w 844"/>
                <a:gd name="T23" fmla="*/ 29 h 593"/>
                <a:gd name="T24" fmla="*/ 8 w 844"/>
                <a:gd name="T25" fmla="*/ 29 h 593"/>
                <a:gd name="T26" fmla="*/ 4 w 844"/>
                <a:gd name="T27" fmla="*/ 27 h 593"/>
                <a:gd name="T28" fmla="*/ 4 w 844"/>
                <a:gd name="T29" fmla="*/ 25 h 593"/>
                <a:gd name="T30" fmla="*/ 6 w 844"/>
                <a:gd name="T31" fmla="*/ 23 h 593"/>
                <a:gd name="T32" fmla="*/ 11 w 844"/>
                <a:gd name="T33" fmla="*/ 17 h 593"/>
                <a:gd name="T34" fmla="*/ 18 w 844"/>
                <a:gd name="T35" fmla="*/ 16 h 593"/>
                <a:gd name="T36" fmla="*/ 20 w 844"/>
                <a:gd name="T37" fmla="*/ 16 h 593"/>
                <a:gd name="T38" fmla="*/ 21 w 844"/>
                <a:gd name="T39" fmla="*/ 15 h 593"/>
                <a:gd name="T40" fmla="*/ 20 w 844"/>
                <a:gd name="T41" fmla="*/ 18 h 593"/>
                <a:gd name="T42" fmla="*/ 21 w 844"/>
                <a:gd name="T43" fmla="*/ 18 h 593"/>
                <a:gd name="T44" fmla="*/ 22 w 844"/>
                <a:gd name="T45" fmla="*/ 18 h 593"/>
                <a:gd name="T46" fmla="*/ 24 w 844"/>
                <a:gd name="T47" fmla="*/ 16 h 593"/>
                <a:gd name="T48" fmla="*/ 24 w 844"/>
                <a:gd name="T49" fmla="*/ 14 h 593"/>
                <a:gd name="T50" fmla="*/ 24 w 844"/>
                <a:gd name="T51" fmla="*/ 16 h 593"/>
                <a:gd name="T52" fmla="*/ 27 w 844"/>
                <a:gd name="T53" fmla="*/ 17 h 593"/>
                <a:gd name="T54" fmla="*/ 30 w 844"/>
                <a:gd name="T55" fmla="*/ 16 h 593"/>
                <a:gd name="T56" fmla="*/ 32 w 844"/>
                <a:gd name="T57" fmla="*/ 15 h 593"/>
                <a:gd name="T58" fmla="*/ 35 w 844"/>
                <a:gd name="T59" fmla="*/ 14 h 593"/>
                <a:gd name="T60" fmla="*/ 37 w 844"/>
                <a:gd name="T61" fmla="*/ 11 h 593"/>
                <a:gd name="T62" fmla="*/ 44 w 844"/>
                <a:gd name="T63" fmla="*/ 4 h 593"/>
                <a:gd name="T64" fmla="*/ 51 w 844"/>
                <a:gd name="T65" fmla="*/ 0 h 593"/>
                <a:gd name="T66" fmla="*/ 56 w 844"/>
                <a:gd name="T67" fmla="*/ 4 h 593"/>
                <a:gd name="T68" fmla="*/ 61 w 844"/>
                <a:gd name="T69" fmla="*/ 4 h 593"/>
                <a:gd name="T70" fmla="*/ 68 w 844"/>
                <a:gd name="T71" fmla="*/ 4 h 593"/>
                <a:gd name="T72" fmla="*/ 68 w 844"/>
                <a:gd name="T73" fmla="*/ 5 h 593"/>
                <a:gd name="T74" fmla="*/ 60 w 844"/>
                <a:gd name="T75" fmla="*/ 14 h 593"/>
                <a:gd name="T76" fmla="*/ 54 w 844"/>
                <a:gd name="T77" fmla="*/ 18 h 593"/>
                <a:gd name="T78" fmla="*/ 46 w 844"/>
                <a:gd name="T79" fmla="*/ 19 h 593"/>
                <a:gd name="T80" fmla="*/ 40 w 844"/>
                <a:gd name="T81" fmla="*/ 18 h 593"/>
                <a:gd name="T82" fmla="*/ 35 w 844"/>
                <a:gd name="T83" fmla="*/ 17 h 593"/>
                <a:gd name="T84" fmla="*/ 34 w 844"/>
                <a:gd name="T85" fmla="*/ 16 h 593"/>
                <a:gd name="T86" fmla="*/ 31 w 844"/>
                <a:gd name="T87" fmla="*/ 16 h 593"/>
                <a:gd name="T88" fmla="*/ 31 w 844"/>
                <a:gd name="T89" fmla="*/ 18 h 593"/>
                <a:gd name="T90" fmla="*/ 34 w 844"/>
                <a:gd name="T91" fmla="*/ 18 h 593"/>
                <a:gd name="T92" fmla="*/ 36 w 844"/>
                <a:gd name="T93" fmla="*/ 17 h 593"/>
                <a:gd name="T94" fmla="*/ 42 w 844"/>
                <a:gd name="T95" fmla="*/ 18 h 593"/>
                <a:gd name="T96" fmla="*/ 50 w 844"/>
                <a:gd name="T97" fmla="*/ 25 h 593"/>
                <a:gd name="T98" fmla="*/ 53 w 844"/>
                <a:gd name="T99" fmla="*/ 33 h 593"/>
                <a:gd name="T100" fmla="*/ 50 w 844"/>
                <a:gd name="T101" fmla="*/ 35 h 593"/>
                <a:gd name="T102" fmla="*/ 41 w 844"/>
                <a:gd name="T103" fmla="*/ 32 h 593"/>
                <a:gd name="T104" fmla="*/ 35 w 844"/>
                <a:gd name="T105" fmla="*/ 31 h 593"/>
                <a:gd name="T106" fmla="*/ 32 w 844"/>
                <a:gd name="T107" fmla="*/ 26 h 593"/>
                <a:gd name="T108" fmla="*/ 31 w 844"/>
                <a:gd name="T109" fmla="*/ 20 h 593"/>
                <a:gd name="T110" fmla="*/ 27 w 844"/>
                <a:gd name="T111" fmla="*/ 18 h 593"/>
                <a:gd name="T112" fmla="*/ 26 w 844"/>
                <a:gd name="T113" fmla="*/ 18 h 593"/>
                <a:gd name="T114" fmla="*/ 26 w 844"/>
                <a:gd name="T115" fmla="*/ 20 h 593"/>
                <a:gd name="T116" fmla="*/ 31 w 844"/>
                <a:gd name="T117" fmla="*/ 25 h 5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0" name="Freeform 591"/>
            <p:cNvSpPr>
              <a:spLocks/>
            </p:cNvSpPr>
            <p:nvPr/>
          </p:nvSpPr>
          <p:spPr bwMode="auto">
            <a:xfrm>
              <a:off x="4095" y="1160"/>
              <a:ext cx="222" cy="226"/>
            </a:xfrm>
            <a:custGeom>
              <a:avLst/>
              <a:gdLst>
                <a:gd name="T0" fmla="*/ 15 w 253"/>
                <a:gd name="T1" fmla="*/ 20 h 258"/>
                <a:gd name="T2" fmla="*/ 15 w 253"/>
                <a:gd name="T3" fmla="*/ 19 h 258"/>
                <a:gd name="T4" fmla="*/ 17 w 253"/>
                <a:gd name="T5" fmla="*/ 18 h 258"/>
                <a:gd name="T6" fmla="*/ 17 w 253"/>
                <a:gd name="T7" fmla="*/ 19 h 258"/>
                <a:gd name="T8" fmla="*/ 17 w 253"/>
                <a:gd name="T9" fmla="*/ 19 h 258"/>
                <a:gd name="T10" fmla="*/ 18 w 253"/>
                <a:gd name="T11" fmla="*/ 19 h 258"/>
                <a:gd name="T12" fmla="*/ 19 w 253"/>
                <a:gd name="T13" fmla="*/ 20 h 258"/>
                <a:gd name="T14" fmla="*/ 20 w 253"/>
                <a:gd name="T15" fmla="*/ 20 h 258"/>
                <a:gd name="T16" fmla="*/ 19 w 253"/>
                <a:gd name="T17" fmla="*/ 19 h 258"/>
                <a:gd name="T18" fmla="*/ 18 w 253"/>
                <a:gd name="T19" fmla="*/ 18 h 258"/>
                <a:gd name="T20" fmla="*/ 17 w 253"/>
                <a:gd name="T21" fmla="*/ 18 h 258"/>
                <a:gd name="T22" fmla="*/ 17 w 253"/>
                <a:gd name="T23" fmla="*/ 18 h 258"/>
                <a:gd name="T24" fmla="*/ 16 w 253"/>
                <a:gd name="T25" fmla="*/ 18 h 258"/>
                <a:gd name="T26" fmla="*/ 16 w 253"/>
                <a:gd name="T27" fmla="*/ 17 h 258"/>
                <a:gd name="T28" fmla="*/ 16 w 253"/>
                <a:gd name="T29" fmla="*/ 16 h 258"/>
                <a:gd name="T30" fmla="*/ 16 w 253"/>
                <a:gd name="T31" fmla="*/ 16 h 258"/>
                <a:gd name="T32" fmla="*/ 17 w 253"/>
                <a:gd name="T33" fmla="*/ 15 h 258"/>
                <a:gd name="T34" fmla="*/ 17 w 253"/>
                <a:gd name="T35" fmla="*/ 15 h 258"/>
                <a:gd name="T36" fmla="*/ 18 w 253"/>
                <a:gd name="T37" fmla="*/ 12 h 258"/>
                <a:gd name="T38" fmla="*/ 17 w 253"/>
                <a:gd name="T39" fmla="*/ 9 h 258"/>
                <a:gd name="T40" fmla="*/ 15 w 253"/>
                <a:gd name="T41" fmla="*/ 5 h 258"/>
                <a:gd name="T42" fmla="*/ 10 w 253"/>
                <a:gd name="T43" fmla="*/ 4 h 258"/>
                <a:gd name="T44" fmla="*/ 7 w 253"/>
                <a:gd name="T45" fmla="*/ 4 h 258"/>
                <a:gd name="T46" fmla="*/ 4 w 253"/>
                <a:gd name="T47" fmla="*/ 4 h 258"/>
                <a:gd name="T48" fmla="*/ 3 w 253"/>
                <a:gd name="T49" fmla="*/ 4 h 258"/>
                <a:gd name="T50" fmla="*/ 3 w 253"/>
                <a:gd name="T51" fmla="*/ 2 h 258"/>
                <a:gd name="T52" fmla="*/ 3 w 253"/>
                <a:gd name="T53" fmla="*/ 4 h 258"/>
                <a:gd name="T54" fmla="*/ 3 w 253"/>
                <a:gd name="T55" fmla="*/ 4 h 258"/>
                <a:gd name="T56" fmla="*/ 3 w 253"/>
                <a:gd name="T57" fmla="*/ 7 h 258"/>
                <a:gd name="T58" fmla="*/ 3 w 253"/>
                <a:gd name="T59" fmla="*/ 10 h 258"/>
                <a:gd name="T60" fmla="*/ 3 w 253"/>
                <a:gd name="T61" fmla="*/ 11 h 258"/>
                <a:gd name="T62" fmla="*/ 5 w 253"/>
                <a:gd name="T63" fmla="*/ 15 h 258"/>
                <a:gd name="T64" fmla="*/ 8 w 253"/>
                <a:gd name="T65" fmla="*/ 18 h 258"/>
                <a:gd name="T66" fmla="*/ 12 w 253"/>
                <a:gd name="T67" fmla="*/ 21 h 25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1" name="Freeform 592"/>
            <p:cNvSpPr>
              <a:spLocks/>
            </p:cNvSpPr>
            <p:nvPr/>
          </p:nvSpPr>
          <p:spPr bwMode="auto">
            <a:xfrm>
              <a:off x="4334" y="1293"/>
              <a:ext cx="25" cy="24"/>
            </a:xfrm>
            <a:custGeom>
              <a:avLst/>
              <a:gdLst>
                <a:gd name="T0" fmla="*/ 0 w 26"/>
                <a:gd name="T1" fmla="*/ 4 h 28"/>
                <a:gd name="T2" fmla="*/ 1 w 26"/>
                <a:gd name="T3" fmla="*/ 4 h 28"/>
                <a:gd name="T4" fmla="*/ 4 w 26"/>
                <a:gd name="T5" fmla="*/ 2 h 28"/>
                <a:gd name="T6" fmla="*/ 4 w 26"/>
                <a:gd name="T7" fmla="*/ 0 h 28"/>
                <a:gd name="T8" fmla="*/ 4 w 26"/>
                <a:gd name="T9" fmla="*/ 0 h 28"/>
                <a:gd name="T10" fmla="*/ 4 w 26"/>
                <a:gd name="T11" fmla="*/ 2 h 28"/>
                <a:gd name="T12" fmla="*/ 4 w 26"/>
                <a:gd name="T13" fmla="*/ 4 h 28"/>
                <a:gd name="T14" fmla="*/ 4 w 26"/>
                <a:gd name="T15" fmla="*/ 4 h 28"/>
                <a:gd name="T16" fmla="*/ 4 w 26"/>
                <a:gd name="T17" fmla="*/ 4 h 28"/>
                <a:gd name="T18" fmla="*/ 4 w 26"/>
                <a:gd name="T19" fmla="*/ 4 h 28"/>
                <a:gd name="T20" fmla="*/ 4 w 26"/>
                <a:gd name="T21" fmla="*/ 4 h 28"/>
                <a:gd name="T22" fmla="*/ 4 w 26"/>
                <a:gd name="T23" fmla="*/ 4 h 28"/>
                <a:gd name="T24" fmla="*/ 4 w 26"/>
                <a:gd name="T25" fmla="*/ 4 h 28"/>
                <a:gd name="T26" fmla="*/ 4 w 26"/>
                <a:gd name="T27" fmla="*/ 4 h 28"/>
                <a:gd name="T28" fmla="*/ 4 w 26"/>
                <a:gd name="T29" fmla="*/ 4 h 28"/>
                <a:gd name="T30" fmla="*/ 1 w 26"/>
                <a:gd name="T31" fmla="*/ 4 h 28"/>
                <a:gd name="T32" fmla="*/ 0 w 26"/>
                <a:gd name="T33" fmla="*/ 4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2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3 w 29"/>
                <a:gd name="T3" fmla="*/ 1 h 29"/>
                <a:gd name="T4" fmla="*/ 3 w 29"/>
                <a:gd name="T5" fmla="*/ 0 h 29"/>
                <a:gd name="T6" fmla="*/ 3 w 29"/>
                <a:gd name="T7" fmla="*/ 2 h 29"/>
                <a:gd name="T8" fmla="*/ 3 w 29"/>
                <a:gd name="T9" fmla="*/ 3 h 29"/>
                <a:gd name="T10" fmla="*/ 3 w 29"/>
                <a:gd name="T11" fmla="*/ 3 h 29"/>
                <a:gd name="T12" fmla="*/ 3 w 29"/>
                <a:gd name="T13" fmla="*/ 3 h 29"/>
                <a:gd name="T14" fmla="*/ 3 w 29"/>
                <a:gd name="T15" fmla="*/ 3 h 29"/>
                <a:gd name="T16" fmla="*/ 3 w 29"/>
                <a:gd name="T17" fmla="*/ 3 h 29"/>
                <a:gd name="T18" fmla="*/ 3 w 29"/>
                <a:gd name="T19" fmla="*/ 3 h 29"/>
                <a:gd name="T20" fmla="*/ 3 w 29"/>
                <a:gd name="T21" fmla="*/ 3 h 29"/>
                <a:gd name="T22" fmla="*/ 3 w 29"/>
                <a:gd name="T23" fmla="*/ 3 h 29"/>
                <a:gd name="T24" fmla="*/ 3 w 29"/>
                <a:gd name="T25" fmla="*/ 3 h 29"/>
                <a:gd name="T26" fmla="*/ 2 w 29"/>
                <a:gd name="T27" fmla="*/ 3 h 29"/>
                <a:gd name="T28" fmla="*/ 0 w 29"/>
                <a:gd name="T29" fmla="*/ 3 h 29"/>
                <a:gd name="T30" fmla="*/ 0 w 29"/>
                <a:gd name="T31" fmla="*/ 3 h 29"/>
                <a:gd name="T32" fmla="*/ 2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3" name="Freeform 594"/>
            <p:cNvSpPr>
              <a:spLocks/>
            </p:cNvSpPr>
            <p:nvPr/>
          </p:nvSpPr>
          <p:spPr bwMode="auto">
            <a:xfrm>
              <a:off x="4325" y="1357"/>
              <a:ext cx="25" cy="26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6 w 27"/>
                <a:gd name="T5" fmla="*/ 0 h 29"/>
                <a:gd name="T6" fmla="*/ 6 w 27"/>
                <a:gd name="T7" fmla="*/ 0 h 29"/>
                <a:gd name="T8" fmla="*/ 6 w 27"/>
                <a:gd name="T9" fmla="*/ 4 h 29"/>
                <a:gd name="T10" fmla="*/ 6 w 27"/>
                <a:gd name="T11" fmla="*/ 7 h 29"/>
                <a:gd name="T12" fmla="*/ 6 w 27"/>
                <a:gd name="T13" fmla="*/ 7 h 29"/>
                <a:gd name="T14" fmla="*/ 6 w 27"/>
                <a:gd name="T15" fmla="*/ 7 h 29"/>
                <a:gd name="T16" fmla="*/ 6 w 27"/>
                <a:gd name="T17" fmla="*/ 7 h 29"/>
                <a:gd name="T18" fmla="*/ 6 w 27"/>
                <a:gd name="T19" fmla="*/ 7 h 29"/>
                <a:gd name="T20" fmla="*/ 6 w 27"/>
                <a:gd name="T21" fmla="*/ 7 h 29"/>
                <a:gd name="T22" fmla="*/ 6 w 27"/>
                <a:gd name="T23" fmla="*/ 7 h 29"/>
                <a:gd name="T24" fmla="*/ 3 w 27"/>
                <a:gd name="T25" fmla="*/ 7 h 29"/>
                <a:gd name="T26" fmla="*/ 1 w 27"/>
                <a:gd name="T27" fmla="*/ 7 h 29"/>
                <a:gd name="T28" fmla="*/ 0 w 27"/>
                <a:gd name="T29" fmla="*/ 7 h 29"/>
                <a:gd name="T30" fmla="*/ 0 w 27"/>
                <a:gd name="T31" fmla="*/ 7 h 29"/>
                <a:gd name="T32" fmla="*/ 2 w 27"/>
                <a:gd name="T33" fmla="*/ 6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4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6 h 27"/>
                <a:gd name="T6" fmla="*/ 0 w 28"/>
                <a:gd name="T7" fmla="*/ 6 h 27"/>
                <a:gd name="T8" fmla="*/ 2 w 28"/>
                <a:gd name="T9" fmla="*/ 6 h 27"/>
                <a:gd name="T10" fmla="*/ 4 w 28"/>
                <a:gd name="T11" fmla="*/ 6 h 27"/>
                <a:gd name="T12" fmla="*/ 4 w 28"/>
                <a:gd name="T13" fmla="*/ 6 h 27"/>
                <a:gd name="T14" fmla="*/ 4 w 28"/>
                <a:gd name="T15" fmla="*/ 6 h 27"/>
                <a:gd name="T16" fmla="*/ 4 w 28"/>
                <a:gd name="T17" fmla="*/ 6 h 27"/>
                <a:gd name="T18" fmla="*/ 4 w 28"/>
                <a:gd name="T19" fmla="*/ 6 h 27"/>
                <a:gd name="T20" fmla="*/ 4 w 28"/>
                <a:gd name="T21" fmla="*/ 6 h 27"/>
                <a:gd name="T22" fmla="*/ 4 w 28"/>
                <a:gd name="T23" fmla="*/ 6 h 27"/>
                <a:gd name="T24" fmla="*/ 4 w 28"/>
                <a:gd name="T25" fmla="*/ 6 h 27"/>
                <a:gd name="T26" fmla="*/ 4 w 28"/>
                <a:gd name="T27" fmla="*/ 3 h 27"/>
                <a:gd name="T28" fmla="*/ 4 w 28"/>
                <a:gd name="T29" fmla="*/ 0 h 27"/>
                <a:gd name="T30" fmla="*/ 4 w 28"/>
                <a:gd name="T31" fmla="*/ 0 h 27"/>
                <a:gd name="T32" fmla="*/ 4 w 28"/>
                <a:gd name="T33" fmla="*/ 1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5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6 h 25"/>
                <a:gd name="T2" fmla="*/ 0 w 24"/>
                <a:gd name="T3" fmla="*/ 6 h 25"/>
                <a:gd name="T4" fmla="*/ 0 w 24"/>
                <a:gd name="T5" fmla="*/ 6 h 25"/>
                <a:gd name="T6" fmla="*/ 4 w 24"/>
                <a:gd name="T7" fmla="*/ 3 h 25"/>
                <a:gd name="T8" fmla="*/ 4 w 24"/>
                <a:gd name="T9" fmla="*/ 1 h 25"/>
                <a:gd name="T10" fmla="*/ 4 w 24"/>
                <a:gd name="T11" fmla="*/ 0 h 25"/>
                <a:gd name="T12" fmla="*/ 4 w 24"/>
                <a:gd name="T13" fmla="*/ 1 h 25"/>
                <a:gd name="T14" fmla="*/ 4 w 24"/>
                <a:gd name="T15" fmla="*/ 4 h 25"/>
                <a:gd name="T16" fmla="*/ 4 w 24"/>
                <a:gd name="T17" fmla="*/ 6 h 25"/>
                <a:gd name="T18" fmla="*/ 4 w 24"/>
                <a:gd name="T19" fmla="*/ 6 h 25"/>
                <a:gd name="T20" fmla="*/ 4 w 24"/>
                <a:gd name="T21" fmla="*/ 6 h 25"/>
                <a:gd name="T22" fmla="*/ 4 w 24"/>
                <a:gd name="T23" fmla="*/ 6 h 25"/>
                <a:gd name="T24" fmla="*/ 4 w 24"/>
                <a:gd name="T25" fmla="*/ 6 h 25"/>
                <a:gd name="T26" fmla="*/ 4 w 24"/>
                <a:gd name="T27" fmla="*/ 6 h 25"/>
                <a:gd name="T28" fmla="*/ 4 w 24"/>
                <a:gd name="T29" fmla="*/ 6 h 25"/>
                <a:gd name="T30" fmla="*/ 3 w 24"/>
                <a:gd name="T31" fmla="*/ 6 h 25"/>
                <a:gd name="T32" fmla="*/ 0 w 24"/>
                <a:gd name="T33" fmla="*/ 6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6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3 w 22"/>
                <a:gd name="T1" fmla="*/ 3 h 29"/>
                <a:gd name="T2" fmla="*/ 2 w 22"/>
                <a:gd name="T3" fmla="*/ 3 h 29"/>
                <a:gd name="T4" fmla="*/ 0 w 22"/>
                <a:gd name="T5" fmla="*/ 3 h 29"/>
                <a:gd name="T6" fmla="*/ 0 w 22"/>
                <a:gd name="T7" fmla="*/ 3 h 29"/>
                <a:gd name="T8" fmla="*/ 0 w 22"/>
                <a:gd name="T9" fmla="*/ 3 h 29"/>
                <a:gd name="T10" fmla="*/ 2 w 22"/>
                <a:gd name="T11" fmla="*/ 3 h 29"/>
                <a:gd name="T12" fmla="*/ 3 w 22"/>
                <a:gd name="T13" fmla="*/ 3 h 29"/>
                <a:gd name="T14" fmla="*/ 3 w 22"/>
                <a:gd name="T15" fmla="*/ 1 h 29"/>
                <a:gd name="T16" fmla="*/ 3 w 22"/>
                <a:gd name="T17" fmla="*/ 0 h 29"/>
                <a:gd name="T18" fmla="*/ 3 w 22"/>
                <a:gd name="T19" fmla="*/ 1 h 29"/>
                <a:gd name="T20" fmla="*/ 3 w 22"/>
                <a:gd name="T21" fmla="*/ 3 h 29"/>
                <a:gd name="T22" fmla="*/ 3 w 22"/>
                <a:gd name="T23" fmla="*/ 3 h 29"/>
                <a:gd name="T24" fmla="*/ 3 w 22"/>
                <a:gd name="T25" fmla="*/ 3 h 29"/>
                <a:gd name="T26" fmla="*/ 3 w 22"/>
                <a:gd name="T27" fmla="*/ 3 h 29"/>
                <a:gd name="T28" fmla="*/ 3 w 22"/>
                <a:gd name="T29" fmla="*/ 3 h 29"/>
                <a:gd name="T30" fmla="*/ 3 w 22"/>
                <a:gd name="T31" fmla="*/ 3 h 29"/>
                <a:gd name="T32" fmla="*/ 3 w 22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7" name="Freeform 598"/>
            <p:cNvSpPr>
              <a:spLocks/>
            </p:cNvSpPr>
            <p:nvPr/>
          </p:nvSpPr>
          <p:spPr bwMode="auto">
            <a:xfrm>
              <a:off x="4343" y="1384"/>
              <a:ext cx="22" cy="28"/>
            </a:xfrm>
            <a:custGeom>
              <a:avLst/>
              <a:gdLst>
                <a:gd name="T0" fmla="*/ 1 w 26"/>
                <a:gd name="T1" fmla="*/ 3 h 33"/>
                <a:gd name="T2" fmla="*/ 4 w 26"/>
                <a:gd name="T3" fmla="*/ 3 h 33"/>
                <a:gd name="T4" fmla="*/ 4 w 26"/>
                <a:gd name="T5" fmla="*/ 3 h 33"/>
                <a:gd name="T6" fmla="*/ 4 w 26"/>
                <a:gd name="T7" fmla="*/ 2 h 33"/>
                <a:gd name="T8" fmla="*/ 4 w 26"/>
                <a:gd name="T9" fmla="*/ 0 h 33"/>
                <a:gd name="T10" fmla="*/ 4 w 26"/>
                <a:gd name="T11" fmla="*/ 2 h 33"/>
                <a:gd name="T12" fmla="*/ 4 w 26"/>
                <a:gd name="T13" fmla="*/ 3 h 33"/>
                <a:gd name="T14" fmla="*/ 4 w 26"/>
                <a:gd name="T15" fmla="*/ 3 h 33"/>
                <a:gd name="T16" fmla="*/ 4 w 26"/>
                <a:gd name="T17" fmla="*/ 3 h 33"/>
                <a:gd name="T18" fmla="*/ 4 w 26"/>
                <a:gd name="T19" fmla="*/ 3 h 33"/>
                <a:gd name="T20" fmla="*/ 4 w 26"/>
                <a:gd name="T21" fmla="*/ 3 h 33"/>
                <a:gd name="T22" fmla="*/ 4 w 26"/>
                <a:gd name="T23" fmla="*/ 3 h 33"/>
                <a:gd name="T24" fmla="*/ 4 w 26"/>
                <a:gd name="T25" fmla="*/ 3 h 33"/>
                <a:gd name="T26" fmla="*/ 4 w 26"/>
                <a:gd name="T27" fmla="*/ 3 h 33"/>
                <a:gd name="T28" fmla="*/ 1 w 26"/>
                <a:gd name="T29" fmla="*/ 3 h 33"/>
                <a:gd name="T30" fmla="*/ 0 w 26"/>
                <a:gd name="T31" fmla="*/ 3 h 33"/>
                <a:gd name="T32" fmla="*/ 1 w 26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8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13 w 26"/>
                <a:gd name="T1" fmla="*/ 2 h 27"/>
                <a:gd name="T2" fmla="*/ 13 w 26"/>
                <a:gd name="T3" fmla="*/ 2 h 27"/>
                <a:gd name="T4" fmla="*/ 13 w 26"/>
                <a:gd name="T5" fmla="*/ 2 h 27"/>
                <a:gd name="T6" fmla="*/ 13 w 26"/>
                <a:gd name="T7" fmla="*/ 2 h 27"/>
                <a:gd name="T8" fmla="*/ 13 w 26"/>
                <a:gd name="T9" fmla="*/ 2 h 27"/>
                <a:gd name="T10" fmla="*/ 13 w 26"/>
                <a:gd name="T11" fmla="*/ 2 h 27"/>
                <a:gd name="T12" fmla="*/ 13 w 26"/>
                <a:gd name="T13" fmla="*/ 2 h 27"/>
                <a:gd name="T14" fmla="*/ 12 w 26"/>
                <a:gd name="T15" fmla="*/ 2 h 27"/>
                <a:gd name="T16" fmla="*/ 9 w 26"/>
                <a:gd name="T17" fmla="*/ 2 h 27"/>
                <a:gd name="T18" fmla="*/ 5 w 26"/>
                <a:gd name="T19" fmla="*/ 2 h 27"/>
                <a:gd name="T20" fmla="*/ 2 w 26"/>
                <a:gd name="T21" fmla="*/ 2 h 27"/>
                <a:gd name="T22" fmla="*/ 0 w 26"/>
                <a:gd name="T23" fmla="*/ 2 h 27"/>
                <a:gd name="T24" fmla="*/ 1 w 26"/>
                <a:gd name="T25" fmla="*/ 2 h 27"/>
                <a:gd name="T26" fmla="*/ 4 w 26"/>
                <a:gd name="T27" fmla="*/ 2 h 27"/>
                <a:gd name="T28" fmla="*/ 8 w 26"/>
                <a:gd name="T29" fmla="*/ 2 h 27"/>
                <a:gd name="T30" fmla="*/ 13 w 26"/>
                <a:gd name="T31" fmla="*/ 0 h 27"/>
                <a:gd name="T32" fmla="*/ 13 w 26"/>
                <a:gd name="T33" fmla="*/ 2 h 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89" name="Freeform 600"/>
            <p:cNvSpPr>
              <a:spLocks/>
            </p:cNvSpPr>
            <p:nvPr/>
          </p:nvSpPr>
          <p:spPr bwMode="auto">
            <a:xfrm>
              <a:off x="4117" y="1423"/>
              <a:ext cx="189" cy="129"/>
            </a:xfrm>
            <a:custGeom>
              <a:avLst/>
              <a:gdLst>
                <a:gd name="T0" fmla="*/ 17 w 216"/>
                <a:gd name="T1" fmla="*/ 3 h 148"/>
                <a:gd name="T2" fmla="*/ 17 w 216"/>
                <a:gd name="T3" fmla="*/ 3 h 148"/>
                <a:gd name="T4" fmla="*/ 17 w 216"/>
                <a:gd name="T5" fmla="*/ 3 h 148"/>
                <a:gd name="T6" fmla="*/ 16 w 216"/>
                <a:gd name="T7" fmla="*/ 3 h 148"/>
                <a:gd name="T8" fmla="*/ 14 w 216"/>
                <a:gd name="T9" fmla="*/ 3 h 148"/>
                <a:gd name="T10" fmla="*/ 11 w 216"/>
                <a:gd name="T11" fmla="*/ 1 h 148"/>
                <a:gd name="T12" fmla="*/ 8 w 216"/>
                <a:gd name="T13" fmla="*/ 1 h 148"/>
                <a:gd name="T14" fmla="*/ 8 w 216"/>
                <a:gd name="T15" fmla="*/ 3 h 148"/>
                <a:gd name="T16" fmla="*/ 10 w 216"/>
                <a:gd name="T17" fmla="*/ 3 h 148"/>
                <a:gd name="T18" fmla="*/ 13 w 216"/>
                <a:gd name="T19" fmla="*/ 3 h 148"/>
                <a:gd name="T20" fmla="*/ 15 w 216"/>
                <a:gd name="T21" fmla="*/ 3 h 148"/>
                <a:gd name="T22" fmla="*/ 15 w 216"/>
                <a:gd name="T23" fmla="*/ 3 h 148"/>
                <a:gd name="T24" fmla="*/ 13 w 216"/>
                <a:gd name="T25" fmla="*/ 3 h 148"/>
                <a:gd name="T26" fmla="*/ 12 w 216"/>
                <a:gd name="T27" fmla="*/ 3 h 148"/>
                <a:gd name="T28" fmla="*/ 10 w 216"/>
                <a:gd name="T29" fmla="*/ 3 h 148"/>
                <a:gd name="T30" fmla="*/ 6 w 216"/>
                <a:gd name="T31" fmla="*/ 3 h 148"/>
                <a:gd name="T32" fmla="*/ 4 w 216"/>
                <a:gd name="T33" fmla="*/ 3 h 148"/>
                <a:gd name="T34" fmla="*/ 6 w 216"/>
                <a:gd name="T35" fmla="*/ 3 h 148"/>
                <a:gd name="T36" fmla="*/ 8 w 216"/>
                <a:gd name="T37" fmla="*/ 3 h 148"/>
                <a:gd name="T38" fmla="*/ 9 w 216"/>
                <a:gd name="T39" fmla="*/ 3 h 148"/>
                <a:gd name="T40" fmla="*/ 11 w 216"/>
                <a:gd name="T41" fmla="*/ 3 h 148"/>
                <a:gd name="T42" fmla="*/ 11 w 216"/>
                <a:gd name="T43" fmla="*/ 3 h 148"/>
                <a:gd name="T44" fmla="*/ 10 w 216"/>
                <a:gd name="T45" fmla="*/ 4 h 148"/>
                <a:gd name="T46" fmla="*/ 9 w 216"/>
                <a:gd name="T47" fmla="*/ 4 h 148"/>
                <a:gd name="T48" fmla="*/ 9 w 216"/>
                <a:gd name="T49" fmla="*/ 4 h 148"/>
                <a:gd name="T50" fmla="*/ 7 w 216"/>
                <a:gd name="T51" fmla="*/ 4 h 148"/>
                <a:gd name="T52" fmla="*/ 5 w 216"/>
                <a:gd name="T53" fmla="*/ 3 h 148"/>
                <a:gd name="T54" fmla="*/ 4 w 216"/>
                <a:gd name="T55" fmla="*/ 3 h 148"/>
                <a:gd name="T56" fmla="*/ 6 w 216"/>
                <a:gd name="T57" fmla="*/ 4 h 148"/>
                <a:gd name="T58" fmla="*/ 7 w 216"/>
                <a:gd name="T59" fmla="*/ 5 h 148"/>
                <a:gd name="T60" fmla="*/ 4 w 216"/>
                <a:gd name="T61" fmla="*/ 6 h 148"/>
                <a:gd name="T62" fmla="*/ 4 w 216"/>
                <a:gd name="T63" fmla="*/ 7 h 148"/>
                <a:gd name="T64" fmla="*/ 0 w 216"/>
                <a:gd name="T65" fmla="*/ 7 h 148"/>
                <a:gd name="T66" fmla="*/ 4 w 216"/>
                <a:gd name="T67" fmla="*/ 7 h 148"/>
                <a:gd name="T68" fmla="*/ 4 w 216"/>
                <a:gd name="T69" fmla="*/ 7 h 148"/>
                <a:gd name="T70" fmla="*/ 8 w 216"/>
                <a:gd name="T71" fmla="*/ 6 h 148"/>
                <a:gd name="T72" fmla="*/ 8 w 216"/>
                <a:gd name="T73" fmla="*/ 8 h 148"/>
                <a:gd name="T74" fmla="*/ 6 w 216"/>
                <a:gd name="T75" fmla="*/ 9 h 148"/>
                <a:gd name="T76" fmla="*/ 7 w 216"/>
                <a:gd name="T77" fmla="*/ 9 h 148"/>
                <a:gd name="T78" fmla="*/ 9 w 216"/>
                <a:gd name="T79" fmla="*/ 7 h 148"/>
                <a:gd name="T80" fmla="*/ 10 w 216"/>
                <a:gd name="T81" fmla="*/ 5 h 148"/>
                <a:gd name="T82" fmla="*/ 11 w 216"/>
                <a:gd name="T83" fmla="*/ 5 h 148"/>
                <a:gd name="T84" fmla="*/ 12 w 216"/>
                <a:gd name="T85" fmla="*/ 4 h 148"/>
                <a:gd name="T86" fmla="*/ 12 w 216"/>
                <a:gd name="T87" fmla="*/ 8 h 148"/>
                <a:gd name="T88" fmla="*/ 12 w 216"/>
                <a:gd name="T89" fmla="*/ 9 h 148"/>
                <a:gd name="T90" fmla="*/ 13 w 216"/>
                <a:gd name="T91" fmla="*/ 8 h 148"/>
                <a:gd name="T92" fmla="*/ 14 w 216"/>
                <a:gd name="T93" fmla="*/ 3 h 148"/>
                <a:gd name="T94" fmla="*/ 16 w 216"/>
                <a:gd name="T95" fmla="*/ 3 h 148"/>
                <a:gd name="T96" fmla="*/ 16 w 216"/>
                <a:gd name="T97" fmla="*/ 3 h 148"/>
                <a:gd name="T98" fmla="*/ 16 w 216"/>
                <a:gd name="T99" fmla="*/ 3 h 148"/>
                <a:gd name="T100" fmla="*/ 16 w 216"/>
                <a:gd name="T101" fmla="*/ 7 h 148"/>
                <a:gd name="T102" fmla="*/ 17 w 216"/>
                <a:gd name="T103" fmla="*/ 3 h 14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0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3 w 173"/>
                <a:gd name="T1" fmla="*/ 12 h 165"/>
                <a:gd name="T2" fmla="*/ 13 w 173"/>
                <a:gd name="T3" fmla="*/ 12 h 165"/>
                <a:gd name="T4" fmla="*/ 13 w 173"/>
                <a:gd name="T5" fmla="*/ 11 h 165"/>
                <a:gd name="T6" fmla="*/ 11 w 173"/>
                <a:gd name="T7" fmla="*/ 10 h 165"/>
                <a:gd name="T8" fmla="*/ 11 w 173"/>
                <a:gd name="T9" fmla="*/ 9 h 165"/>
                <a:gd name="T10" fmla="*/ 11 w 173"/>
                <a:gd name="T11" fmla="*/ 6 h 165"/>
                <a:gd name="T12" fmla="*/ 10 w 173"/>
                <a:gd name="T13" fmla="*/ 4 h 165"/>
                <a:gd name="T14" fmla="*/ 10 w 173"/>
                <a:gd name="T15" fmla="*/ 4 h 165"/>
                <a:gd name="T16" fmla="*/ 10 w 173"/>
                <a:gd name="T17" fmla="*/ 6 h 165"/>
                <a:gd name="T18" fmla="*/ 10 w 173"/>
                <a:gd name="T19" fmla="*/ 8 h 165"/>
                <a:gd name="T20" fmla="*/ 10 w 173"/>
                <a:gd name="T21" fmla="*/ 9 h 165"/>
                <a:gd name="T22" fmla="*/ 10 w 173"/>
                <a:gd name="T23" fmla="*/ 9 h 165"/>
                <a:gd name="T24" fmla="*/ 9 w 173"/>
                <a:gd name="T25" fmla="*/ 8 h 165"/>
                <a:gd name="T26" fmla="*/ 8 w 173"/>
                <a:gd name="T27" fmla="*/ 8 h 165"/>
                <a:gd name="T28" fmla="*/ 8 w 173"/>
                <a:gd name="T29" fmla="*/ 6 h 165"/>
                <a:gd name="T30" fmla="*/ 7 w 173"/>
                <a:gd name="T31" fmla="*/ 3 h 165"/>
                <a:gd name="T32" fmla="*/ 7 w 173"/>
                <a:gd name="T33" fmla="*/ 3 h 165"/>
                <a:gd name="T34" fmla="*/ 7 w 173"/>
                <a:gd name="T35" fmla="*/ 3 h 165"/>
                <a:gd name="T36" fmla="*/ 7 w 173"/>
                <a:gd name="T37" fmla="*/ 3 h 165"/>
                <a:gd name="T38" fmla="*/ 7 w 173"/>
                <a:gd name="T39" fmla="*/ 3 h 165"/>
                <a:gd name="T40" fmla="*/ 7 w 173"/>
                <a:gd name="T41" fmla="*/ 3 h 165"/>
                <a:gd name="T42" fmla="*/ 7 w 173"/>
                <a:gd name="T43" fmla="*/ 3 h 165"/>
                <a:gd name="T44" fmla="*/ 6 w 173"/>
                <a:gd name="T45" fmla="*/ 3 h 165"/>
                <a:gd name="T46" fmla="*/ 7 w 173"/>
                <a:gd name="T47" fmla="*/ 6 h 165"/>
                <a:gd name="T48" fmla="*/ 6 w 173"/>
                <a:gd name="T49" fmla="*/ 6 h 165"/>
                <a:gd name="T50" fmla="*/ 3 w 173"/>
                <a:gd name="T51" fmla="*/ 3 h 165"/>
                <a:gd name="T52" fmla="*/ 3 w 173"/>
                <a:gd name="T53" fmla="*/ 3 h 165"/>
                <a:gd name="T54" fmla="*/ 3 w 173"/>
                <a:gd name="T55" fmla="*/ 3 h 165"/>
                <a:gd name="T56" fmla="*/ 3 w 173"/>
                <a:gd name="T57" fmla="*/ 3 h 165"/>
                <a:gd name="T58" fmla="*/ 3 w 173"/>
                <a:gd name="T59" fmla="*/ 3 h 165"/>
                <a:gd name="T60" fmla="*/ 3 w 173"/>
                <a:gd name="T61" fmla="*/ 3 h 165"/>
                <a:gd name="T62" fmla="*/ 3 w 173"/>
                <a:gd name="T63" fmla="*/ 3 h 165"/>
                <a:gd name="T64" fmla="*/ 3 w 173"/>
                <a:gd name="T65" fmla="*/ 4 h 165"/>
                <a:gd name="T66" fmla="*/ 3 w 173"/>
                <a:gd name="T67" fmla="*/ 5 h 165"/>
                <a:gd name="T68" fmla="*/ 5 w 173"/>
                <a:gd name="T69" fmla="*/ 6 h 165"/>
                <a:gd name="T70" fmla="*/ 6 w 173"/>
                <a:gd name="T71" fmla="*/ 7 h 165"/>
                <a:gd name="T72" fmla="*/ 6 w 173"/>
                <a:gd name="T73" fmla="*/ 7 h 165"/>
                <a:gd name="T74" fmla="*/ 5 w 173"/>
                <a:gd name="T75" fmla="*/ 7 h 165"/>
                <a:gd name="T76" fmla="*/ 3 w 173"/>
                <a:gd name="T77" fmla="*/ 7 h 165"/>
                <a:gd name="T78" fmla="*/ 3 w 173"/>
                <a:gd name="T79" fmla="*/ 7 h 165"/>
                <a:gd name="T80" fmla="*/ 3 w 173"/>
                <a:gd name="T81" fmla="*/ 6 h 165"/>
                <a:gd name="T82" fmla="*/ 3 w 173"/>
                <a:gd name="T83" fmla="*/ 6 h 165"/>
                <a:gd name="T84" fmla="*/ 3 w 173"/>
                <a:gd name="T85" fmla="*/ 7 h 165"/>
                <a:gd name="T86" fmla="*/ 3 w 173"/>
                <a:gd name="T87" fmla="*/ 8 h 165"/>
                <a:gd name="T88" fmla="*/ 5 w 173"/>
                <a:gd name="T89" fmla="*/ 8 h 165"/>
                <a:gd name="T90" fmla="*/ 7 w 173"/>
                <a:gd name="T91" fmla="*/ 9 h 165"/>
                <a:gd name="T92" fmla="*/ 8 w 173"/>
                <a:gd name="T93" fmla="*/ 9 h 165"/>
                <a:gd name="T94" fmla="*/ 9 w 173"/>
                <a:gd name="T95" fmla="*/ 9 h 165"/>
                <a:gd name="T96" fmla="*/ 9 w 173"/>
                <a:gd name="T97" fmla="*/ 9 h 165"/>
                <a:gd name="T98" fmla="*/ 10 w 173"/>
                <a:gd name="T99" fmla="*/ 10 h 165"/>
                <a:gd name="T100" fmla="*/ 10 w 173"/>
                <a:gd name="T101" fmla="*/ 10 h 165"/>
                <a:gd name="T102" fmla="*/ 9 w 173"/>
                <a:gd name="T103" fmla="*/ 10 h 165"/>
                <a:gd name="T104" fmla="*/ 8 w 173"/>
                <a:gd name="T105" fmla="*/ 10 h 165"/>
                <a:gd name="T106" fmla="*/ 7 w 173"/>
                <a:gd name="T107" fmla="*/ 10 h 165"/>
                <a:gd name="T108" fmla="*/ 6 w 173"/>
                <a:gd name="T109" fmla="*/ 10 h 165"/>
                <a:gd name="T110" fmla="*/ 5 w 173"/>
                <a:gd name="T111" fmla="*/ 11 h 165"/>
                <a:gd name="T112" fmla="*/ 7 w 173"/>
                <a:gd name="T113" fmla="*/ 11 h 165"/>
                <a:gd name="T114" fmla="*/ 9 w 173"/>
                <a:gd name="T115" fmla="*/ 11 h 165"/>
                <a:gd name="T116" fmla="*/ 10 w 173"/>
                <a:gd name="T117" fmla="*/ 11 h 165"/>
                <a:gd name="T118" fmla="*/ 11 w 173"/>
                <a:gd name="T119" fmla="*/ 11 h 165"/>
                <a:gd name="T120" fmla="*/ 11 w 173"/>
                <a:gd name="T121" fmla="*/ 11 h 165"/>
                <a:gd name="T122" fmla="*/ 12 w 173"/>
                <a:gd name="T123" fmla="*/ 12 h 1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1" name="Freeform 602"/>
            <p:cNvSpPr>
              <a:spLocks/>
            </p:cNvSpPr>
            <p:nvPr/>
          </p:nvSpPr>
          <p:spPr bwMode="auto">
            <a:xfrm>
              <a:off x="4355" y="1137"/>
              <a:ext cx="96" cy="219"/>
            </a:xfrm>
            <a:custGeom>
              <a:avLst/>
              <a:gdLst>
                <a:gd name="T0" fmla="*/ 4 w 107"/>
                <a:gd name="T1" fmla="*/ 17 h 250"/>
                <a:gd name="T2" fmla="*/ 4 w 107"/>
                <a:gd name="T3" fmla="*/ 16 h 250"/>
                <a:gd name="T4" fmla="*/ 4 w 107"/>
                <a:gd name="T5" fmla="*/ 16 h 250"/>
                <a:gd name="T6" fmla="*/ 4 w 107"/>
                <a:gd name="T7" fmla="*/ 15 h 250"/>
                <a:gd name="T8" fmla="*/ 4 w 107"/>
                <a:gd name="T9" fmla="*/ 11 h 250"/>
                <a:gd name="T10" fmla="*/ 1 w 107"/>
                <a:gd name="T11" fmla="*/ 9 h 250"/>
                <a:gd name="T12" fmla="*/ 4 w 107"/>
                <a:gd name="T13" fmla="*/ 9 h 250"/>
                <a:gd name="T14" fmla="*/ 4 w 107"/>
                <a:gd name="T15" fmla="*/ 12 h 250"/>
                <a:gd name="T16" fmla="*/ 4 w 107"/>
                <a:gd name="T17" fmla="*/ 10 h 250"/>
                <a:gd name="T18" fmla="*/ 4 w 107"/>
                <a:gd name="T19" fmla="*/ 6 h 250"/>
                <a:gd name="T20" fmla="*/ 4 w 107"/>
                <a:gd name="T21" fmla="*/ 4 h 250"/>
                <a:gd name="T22" fmla="*/ 4 w 107"/>
                <a:gd name="T23" fmla="*/ 4 h 250"/>
                <a:gd name="T24" fmla="*/ 4 w 107"/>
                <a:gd name="T25" fmla="*/ 4 h 250"/>
                <a:gd name="T26" fmla="*/ 6 w 107"/>
                <a:gd name="T27" fmla="*/ 4 h 250"/>
                <a:gd name="T28" fmla="*/ 9 w 107"/>
                <a:gd name="T29" fmla="*/ 2 h 250"/>
                <a:gd name="T30" fmla="*/ 9 w 107"/>
                <a:gd name="T31" fmla="*/ 4 h 250"/>
                <a:gd name="T32" fmla="*/ 8 w 107"/>
                <a:gd name="T33" fmla="*/ 4 h 250"/>
                <a:gd name="T34" fmla="*/ 7 w 107"/>
                <a:gd name="T35" fmla="*/ 6 h 250"/>
                <a:gd name="T36" fmla="*/ 10 w 107"/>
                <a:gd name="T37" fmla="*/ 5 h 250"/>
                <a:gd name="T38" fmla="*/ 10 w 107"/>
                <a:gd name="T39" fmla="*/ 5 h 250"/>
                <a:gd name="T40" fmla="*/ 9 w 107"/>
                <a:gd name="T41" fmla="*/ 6 h 250"/>
                <a:gd name="T42" fmla="*/ 8 w 107"/>
                <a:gd name="T43" fmla="*/ 7 h 250"/>
                <a:gd name="T44" fmla="*/ 6 w 107"/>
                <a:gd name="T45" fmla="*/ 8 h 250"/>
                <a:gd name="T46" fmla="*/ 4 w 107"/>
                <a:gd name="T47" fmla="*/ 12 h 250"/>
                <a:gd name="T48" fmla="*/ 6 w 107"/>
                <a:gd name="T49" fmla="*/ 12 h 250"/>
                <a:gd name="T50" fmla="*/ 9 w 107"/>
                <a:gd name="T51" fmla="*/ 12 h 250"/>
                <a:gd name="T52" fmla="*/ 10 w 107"/>
                <a:gd name="T53" fmla="*/ 12 h 250"/>
                <a:gd name="T54" fmla="*/ 11 w 107"/>
                <a:gd name="T55" fmla="*/ 11 h 250"/>
                <a:gd name="T56" fmla="*/ 10 w 107"/>
                <a:gd name="T57" fmla="*/ 12 h 250"/>
                <a:gd name="T58" fmla="*/ 7 w 107"/>
                <a:gd name="T59" fmla="*/ 14 h 250"/>
                <a:gd name="T60" fmla="*/ 4 w 107"/>
                <a:gd name="T61" fmla="*/ 14 h 250"/>
                <a:gd name="T62" fmla="*/ 4 w 107"/>
                <a:gd name="T63" fmla="*/ 16 h 250"/>
                <a:gd name="T64" fmla="*/ 4 w 107"/>
                <a:gd name="T65" fmla="*/ 17 h 250"/>
                <a:gd name="T66" fmla="*/ 7 w 107"/>
                <a:gd name="T67" fmla="*/ 16 h 250"/>
                <a:gd name="T68" fmla="*/ 9 w 107"/>
                <a:gd name="T69" fmla="*/ 16 h 250"/>
                <a:gd name="T70" fmla="*/ 10 w 107"/>
                <a:gd name="T71" fmla="*/ 15 h 250"/>
                <a:gd name="T72" fmla="*/ 11 w 107"/>
                <a:gd name="T73" fmla="*/ 14 h 250"/>
                <a:gd name="T74" fmla="*/ 11 w 107"/>
                <a:gd name="T75" fmla="*/ 16 h 250"/>
                <a:gd name="T76" fmla="*/ 9 w 107"/>
                <a:gd name="T77" fmla="*/ 17 h 250"/>
                <a:gd name="T78" fmla="*/ 8 w 107"/>
                <a:gd name="T79" fmla="*/ 18 h 250"/>
                <a:gd name="T80" fmla="*/ 7 w 107"/>
                <a:gd name="T81" fmla="*/ 18 h 250"/>
                <a:gd name="T82" fmla="*/ 6 w 107"/>
                <a:gd name="T83" fmla="*/ 17 h 250"/>
                <a:gd name="T84" fmla="*/ 4 w 107"/>
                <a:gd name="T85" fmla="*/ 17 h 250"/>
                <a:gd name="T86" fmla="*/ 4 w 107"/>
                <a:gd name="T87" fmla="*/ 18 h 250"/>
                <a:gd name="T88" fmla="*/ 4 w 107"/>
                <a:gd name="T89" fmla="*/ 20 h 250"/>
                <a:gd name="T90" fmla="*/ 4 w 107"/>
                <a:gd name="T91" fmla="*/ 20 h 250"/>
                <a:gd name="T92" fmla="*/ 4 w 107"/>
                <a:gd name="T93" fmla="*/ 18 h 250"/>
                <a:gd name="T94" fmla="*/ 4 w 107"/>
                <a:gd name="T95" fmla="*/ 18 h 25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2" name="Freeform 603"/>
            <p:cNvSpPr>
              <a:spLocks/>
            </p:cNvSpPr>
            <p:nvPr/>
          </p:nvSpPr>
          <p:spPr bwMode="auto">
            <a:xfrm>
              <a:off x="4336" y="1258"/>
              <a:ext cx="15" cy="25"/>
            </a:xfrm>
            <a:custGeom>
              <a:avLst/>
              <a:gdLst>
                <a:gd name="T0" fmla="*/ 2 w 20"/>
                <a:gd name="T1" fmla="*/ 3 h 33"/>
                <a:gd name="T2" fmla="*/ 2 w 20"/>
                <a:gd name="T3" fmla="*/ 3 h 33"/>
                <a:gd name="T4" fmla="*/ 2 w 20"/>
                <a:gd name="T5" fmla="*/ 3 h 33"/>
                <a:gd name="T6" fmla="*/ 2 w 20"/>
                <a:gd name="T7" fmla="*/ 3 h 33"/>
                <a:gd name="T8" fmla="*/ 2 w 20"/>
                <a:gd name="T9" fmla="*/ 3 h 33"/>
                <a:gd name="T10" fmla="*/ 2 w 20"/>
                <a:gd name="T11" fmla="*/ 3 h 33"/>
                <a:gd name="T12" fmla="*/ 1 w 20"/>
                <a:gd name="T13" fmla="*/ 3 h 33"/>
                <a:gd name="T14" fmla="*/ 0 w 20"/>
                <a:gd name="T15" fmla="*/ 3 h 33"/>
                <a:gd name="T16" fmla="*/ 0 w 20"/>
                <a:gd name="T17" fmla="*/ 3 h 33"/>
                <a:gd name="T18" fmla="*/ 1 w 20"/>
                <a:gd name="T19" fmla="*/ 2 h 33"/>
                <a:gd name="T20" fmla="*/ 2 w 20"/>
                <a:gd name="T21" fmla="*/ 0 h 33"/>
                <a:gd name="T22" fmla="*/ 2 w 20"/>
                <a:gd name="T23" fmla="*/ 3 h 33"/>
                <a:gd name="T24" fmla="*/ 2 w 20"/>
                <a:gd name="T25" fmla="*/ 3 h 33"/>
                <a:gd name="T26" fmla="*/ 2 w 20"/>
                <a:gd name="T27" fmla="*/ 3 h 33"/>
                <a:gd name="T28" fmla="*/ 2 w 20"/>
                <a:gd name="T29" fmla="*/ 3 h 33"/>
                <a:gd name="T30" fmla="*/ 2 w 20"/>
                <a:gd name="T31" fmla="*/ 3 h 33"/>
                <a:gd name="T32" fmla="*/ 2 w 20"/>
                <a:gd name="T33" fmla="*/ 3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3" name="Freeform 604"/>
            <p:cNvSpPr>
              <a:spLocks/>
            </p:cNvSpPr>
            <p:nvPr/>
          </p:nvSpPr>
          <p:spPr bwMode="auto">
            <a:xfrm>
              <a:off x="4462" y="1251"/>
              <a:ext cx="297" cy="181"/>
            </a:xfrm>
            <a:custGeom>
              <a:avLst/>
              <a:gdLst>
                <a:gd name="T0" fmla="*/ 3 w 341"/>
                <a:gd name="T1" fmla="*/ 10 h 208"/>
                <a:gd name="T2" fmla="*/ 5 w 341"/>
                <a:gd name="T3" fmla="*/ 9 h 208"/>
                <a:gd name="T4" fmla="*/ 7 w 341"/>
                <a:gd name="T5" fmla="*/ 6 h 208"/>
                <a:gd name="T6" fmla="*/ 9 w 341"/>
                <a:gd name="T7" fmla="*/ 3 h 208"/>
                <a:gd name="T8" fmla="*/ 11 w 341"/>
                <a:gd name="T9" fmla="*/ 3 h 208"/>
                <a:gd name="T10" fmla="*/ 11 w 341"/>
                <a:gd name="T11" fmla="*/ 3 h 208"/>
                <a:gd name="T12" fmla="*/ 10 w 341"/>
                <a:gd name="T13" fmla="*/ 3 h 208"/>
                <a:gd name="T14" fmla="*/ 8 w 341"/>
                <a:gd name="T15" fmla="*/ 5 h 208"/>
                <a:gd name="T16" fmla="*/ 7 w 341"/>
                <a:gd name="T17" fmla="*/ 8 h 208"/>
                <a:gd name="T18" fmla="*/ 7 w 341"/>
                <a:gd name="T19" fmla="*/ 8 h 208"/>
                <a:gd name="T20" fmla="*/ 9 w 341"/>
                <a:gd name="T21" fmla="*/ 7 h 208"/>
                <a:gd name="T22" fmla="*/ 10 w 341"/>
                <a:gd name="T23" fmla="*/ 6 h 208"/>
                <a:gd name="T24" fmla="*/ 13 w 341"/>
                <a:gd name="T25" fmla="*/ 3 h 208"/>
                <a:gd name="T26" fmla="*/ 17 w 341"/>
                <a:gd name="T27" fmla="*/ 3 h 208"/>
                <a:gd name="T28" fmla="*/ 18 w 341"/>
                <a:gd name="T29" fmla="*/ 3 h 208"/>
                <a:gd name="T30" fmla="*/ 15 w 341"/>
                <a:gd name="T31" fmla="*/ 3 h 208"/>
                <a:gd name="T32" fmla="*/ 12 w 341"/>
                <a:gd name="T33" fmla="*/ 6 h 208"/>
                <a:gd name="T34" fmla="*/ 13 w 341"/>
                <a:gd name="T35" fmla="*/ 6 h 208"/>
                <a:gd name="T36" fmla="*/ 15 w 341"/>
                <a:gd name="T37" fmla="*/ 6 h 208"/>
                <a:gd name="T38" fmla="*/ 16 w 341"/>
                <a:gd name="T39" fmla="*/ 6 h 208"/>
                <a:gd name="T40" fmla="*/ 18 w 341"/>
                <a:gd name="T41" fmla="*/ 3 h 208"/>
                <a:gd name="T42" fmla="*/ 23 w 341"/>
                <a:gd name="T43" fmla="*/ 3 h 208"/>
                <a:gd name="T44" fmla="*/ 24 w 341"/>
                <a:gd name="T45" fmla="*/ 3 h 208"/>
                <a:gd name="T46" fmla="*/ 21 w 341"/>
                <a:gd name="T47" fmla="*/ 3 h 208"/>
                <a:gd name="T48" fmla="*/ 18 w 341"/>
                <a:gd name="T49" fmla="*/ 5 h 208"/>
                <a:gd name="T50" fmla="*/ 21 w 341"/>
                <a:gd name="T51" fmla="*/ 6 h 208"/>
                <a:gd name="T52" fmla="*/ 24 w 341"/>
                <a:gd name="T53" fmla="*/ 5 h 208"/>
                <a:gd name="T54" fmla="*/ 26 w 341"/>
                <a:gd name="T55" fmla="*/ 4 h 208"/>
                <a:gd name="T56" fmla="*/ 24 w 341"/>
                <a:gd name="T57" fmla="*/ 6 h 208"/>
                <a:gd name="T58" fmla="*/ 20 w 341"/>
                <a:gd name="T59" fmla="*/ 7 h 208"/>
                <a:gd name="T60" fmla="*/ 20 w 341"/>
                <a:gd name="T61" fmla="*/ 8 h 208"/>
                <a:gd name="T62" fmla="*/ 23 w 341"/>
                <a:gd name="T63" fmla="*/ 9 h 208"/>
                <a:gd name="T64" fmla="*/ 24 w 341"/>
                <a:gd name="T65" fmla="*/ 10 h 208"/>
                <a:gd name="T66" fmla="*/ 21 w 341"/>
                <a:gd name="T67" fmla="*/ 9 h 208"/>
                <a:gd name="T68" fmla="*/ 17 w 341"/>
                <a:gd name="T69" fmla="*/ 8 h 208"/>
                <a:gd name="T70" fmla="*/ 15 w 341"/>
                <a:gd name="T71" fmla="*/ 8 h 208"/>
                <a:gd name="T72" fmla="*/ 13 w 341"/>
                <a:gd name="T73" fmla="*/ 8 h 208"/>
                <a:gd name="T74" fmla="*/ 14 w 341"/>
                <a:gd name="T75" fmla="*/ 9 h 208"/>
                <a:gd name="T76" fmla="*/ 16 w 341"/>
                <a:gd name="T77" fmla="*/ 10 h 208"/>
                <a:gd name="T78" fmla="*/ 18 w 341"/>
                <a:gd name="T79" fmla="*/ 11 h 208"/>
                <a:gd name="T80" fmla="*/ 20 w 341"/>
                <a:gd name="T81" fmla="*/ 13 h 208"/>
                <a:gd name="T82" fmla="*/ 16 w 341"/>
                <a:gd name="T83" fmla="*/ 11 h 208"/>
                <a:gd name="T84" fmla="*/ 12 w 341"/>
                <a:gd name="T85" fmla="*/ 9 h 208"/>
                <a:gd name="T86" fmla="*/ 10 w 341"/>
                <a:gd name="T87" fmla="*/ 9 h 208"/>
                <a:gd name="T88" fmla="*/ 9 w 341"/>
                <a:gd name="T89" fmla="*/ 9 h 208"/>
                <a:gd name="T90" fmla="*/ 7 w 341"/>
                <a:gd name="T91" fmla="*/ 10 h 208"/>
                <a:gd name="T92" fmla="*/ 7 w 341"/>
                <a:gd name="T93" fmla="*/ 10 h 208"/>
                <a:gd name="T94" fmla="*/ 9 w 341"/>
                <a:gd name="T95" fmla="*/ 12 h 208"/>
                <a:gd name="T96" fmla="*/ 13 w 341"/>
                <a:gd name="T97" fmla="*/ 14 h 208"/>
                <a:gd name="T98" fmla="*/ 13 w 341"/>
                <a:gd name="T99" fmla="*/ 15 h 208"/>
                <a:gd name="T100" fmla="*/ 10 w 341"/>
                <a:gd name="T101" fmla="*/ 13 h 208"/>
                <a:gd name="T102" fmla="*/ 7 w 341"/>
                <a:gd name="T103" fmla="*/ 11 h 208"/>
                <a:gd name="T104" fmla="*/ 3 w 341"/>
                <a:gd name="T105" fmla="*/ 11 h 208"/>
                <a:gd name="T106" fmla="*/ 3 w 341"/>
                <a:gd name="T107" fmla="*/ 12 h 208"/>
                <a:gd name="T108" fmla="*/ 3 w 341"/>
                <a:gd name="T109" fmla="*/ 12 h 20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4" name="Freeform 605"/>
            <p:cNvSpPr>
              <a:spLocks/>
            </p:cNvSpPr>
            <p:nvPr/>
          </p:nvSpPr>
          <p:spPr bwMode="auto">
            <a:xfrm>
              <a:off x="4403" y="1433"/>
              <a:ext cx="215" cy="178"/>
            </a:xfrm>
            <a:custGeom>
              <a:avLst/>
              <a:gdLst>
                <a:gd name="T0" fmla="*/ 3 w 246"/>
                <a:gd name="T1" fmla="*/ 4 h 205"/>
                <a:gd name="T2" fmla="*/ 3 w 246"/>
                <a:gd name="T3" fmla="*/ 4 h 205"/>
                <a:gd name="T4" fmla="*/ 3 w 246"/>
                <a:gd name="T5" fmla="*/ 4 h 205"/>
                <a:gd name="T6" fmla="*/ 7 w 246"/>
                <a:gd name="T7" fmla="*/ 4 h 205"/>
                <a:gd name="T8" fmla="*/ 11 w 246"/>
                <a:gd name="T9" fmla="*/ 4 h 205"/>
                <a:gd name="T10" fmla="*/ 13 w 246"/>
                <a:gd name="T11" fmla="*/ 4 h 205"/>
                <a:gd name="T12" fmla="*/ 11 w 246"/>
                <a:gd name="T13" fmla="*/ 4 h 205"/>
                <a:gd name="T14" fmla="*/ 9 w 246"/>
                <a:gd name="T15" fmla="*/ 4 h 205"/>
                <a:gd name="T16" fmla="*/ 6 w 246"/>
                <a:gd name="T17" fmla="*/ 4 h 205"/>
                <a:gd name="T18" fmla="*/ 5 w 246"/>
                <a:gd name="T19" fmla="*/ 4 h 205"/>
                <a:gd name="T20" fmla="*/ 7 w 246"/>
                <a:gd name="T21" fmla="*/ 4 h 205"/>
                <a:gd name="T22" fmla="*/ 8 w 246"/>
                <a:gd name="T23" fmla="*/ 5 h 205"/>
                <a:gd name="T24" fmla="*/ 10 w 246"/>
                <a:gd name="T25" fmla="*/ 5 h 205"/>
                <a:gd name="T26" fmla="*/ 15 w 246"/>
                <a:gd name="T27" fmla="*/ 5 h 205"/>
                <a:gd name="T28" fmla="*/ 17 w 246"/>
                <a:gd name="T29" fmla="*/ 7 h 205"/>
                <a:gd name="T30" fmla="*/ 17 w 246"/>
                <a:gd name="T31" fmla="*/ 8 h 205"/>
                <a:gd name="T32" fmla="*/ 15 w 246"/>
                <a:gd name="T33" fmla="*/ 7 h 205"/>
                <a:gd name="T34" fmla="*/ 12 w 246"/>
                <a:gd name="T35" fmla="*/ 6 h 205"/>
                <a:gd name="T36" fmla="*/ 9 w 246"/>
                <a:gd name="T37" fmla="*/ 6 h 205"/>
                <a:gd name="T38" fmla="*/ 11 w 246"/>
                <a:gd name="T39" fmla="*/ 8 h 205"/>
                <a:gd name="T40" fmla="*/ 13 w 246"/>
                <a:gd name="T41" fmla="*/ 9 h 205"/>
                <a:gd name="T42" fmla="*/ 17 w 246"/>
                <a:gd name="T43" fmla="*/ 10 h 205"/>
                <a:gd name="T44" fmla="*/ 19 w 246"/>
                <a:gd name="T45" fmla="*/ 12 h 205"/>
                <a:gd name="T46" fmla="*/ 17 w 246"/>
                <a:gd name="T47" fmla="*/ 11 h 205"/>
                <a:gd name="T48" fmla="*/ 15 w 246"/>
                <a:gd name="T49" fmla="*/ 10 h 205"/>
                <a:gd name="T50" fmla="*/ 14 w 246"/>
                <a:gd name="T51" fmla="*/ 11 h 205"/>
                <a:gd name="T52" fmla="*/ 17 w 246"/>
                <a:gd name="T53" fmla="*/ 14 h 205"/>
                <a:gd name="T54" fmla="*/ 18 w 246"/>
                <a:gd name="T55" fmla="*/ 16 h 205"/>
                <a:gd name="T56" fmla="*/ 18 w 246"/>
                <a:gd name="T57" fmla="*/ 18 h 205"/>
                <a:gd name="T58" fmla="*/ 18 w 246"/>
                <a:gd name="T59" fmla="*/ 18 h 205"/>
                <a:gd name="T60" fmla="*/ 16 w 246"/>
                <a:gd name="T61" fmla="*/ 14 h 205"/>
                <a:gd name="T62" fmla="*/ 13 w 246"/>
                <a:gd name="T63" fmla="*/ 11 h 205"/>
                <a:gd name="T64" fmla="*/ 12 w 246"/>
                <a:gd name="T65" fmla="*/ 11 h 205"/>
                <a:gd name="T66" fmla="*/ 13 w 246"/>
                <a:gd name="T67" fmla="*/ 12 h 205"/>
                <a:gd name="T68" fmla="*/ 14 w 246"/>
                <a:gd name="T69" fmla="*/ 17 h 205"/>
                <a:gd name="T70" fmla="*/ 13 w 246"/>
                <a:gd name="T71" fmla="*/ 17 h 205"/>
                <a:gd name="T72" fmla="*/ 12 w 246"/>
                <a:gd name="T73" fmla="*/ 13 h 205"/>
                <a:gd name="T74" fmla="*/ 10 w 246"/>
                <a:gd name="T75" fmla="*/ 9 h 205"/>
                <a:gd name="T76" fmla="*/ 9 w 246"/>
                <a:gd name="T77" fmla="*/ 8 h 205"/>
                <a:gd name="T78" fmla="*/ 8 w 246"/>
                <a:gd name="T79" fmla="*/ 7 h 205"/>
                <a:gd name="T80" fmla="*/ 8 w 246"/>
                <a:gd name="T81" fmla="*/ 7 h 205"/>
                <a:gd name="T82" fmla="*/ 8 w 246"/>
                <a:gd name="T83" fmla="*/ 9 h 205"/>
                <a:gd name="T84" fmla="*/ 9 w 246"/>
                <a:gd name="T85" fmla="*/ 15 h 205"/>
                <a:gd name="T86" fmla="*/ 9 w 246"/>
                <a:gd name="T87" fmla="*/ 16 h 205"/>
                <a:gd name="T88" fmla="*/ 9 w 246"/>
                <a:gd name="T89" fmla="*/ 14 h 205"/>
                <a:gd name="T90" fmla="*/ 7 w 246"/>
                <a:gd name="T91" fmla="*/ 10 h 205"/>
                <a:gd name="T92" fmla="*/ 7 w 246"/>
                <a:gd name="T93" fmla="*/ 6 h 205"/>
                <a:gd name="T94" fmla="*/ 6 w 246"/>
                <a:gd name="T95" fmla="*/ 5 h 205"/>
                <a:gd name="T96" fmla="*/ 4 w 246"/>
                <a:gd name="T97" fmla="*/ 4 h 205"/>
                <a:gd name="T98" fmla="*/ 3 w 246"/>
                <a:gd name="T99" fmla="*/ 4 h 205"/>
                <a:gd name="T100" fmla="*/ 3 w 246"/>
                <a:gd name="T101" fmla="*/ 9 h 205"/>
                <a:gd name="T102" fmla="*/ 4 w 246"/>
                <a:gd name="T103" fmla="*/ 12 h 205"/>
                <a:gd name="T104" fmla="*/ 4 w 246"/>
                <a:gd name="T105" fmla="*/ 14 h 205"/>
                <a:gd name="T106" fmla="*/ 3 w 246"/>
                <a:gd name="T107" fmla="*/ 11 h 205"/>
                <a:gd name="T108" fmla="*/ 3 w 246"/>
                <a:gd name="T109" fmla="*/ 4 h 205"/>
                <a:gd name="T110" fmla="*/ 3 w 246"/>
                <a:gd name="T111" fmla="*/ 4 h 205"/>
                <a:gd name="T112" fmla="*/ 3 w 246"/>
                <a:gd name="T113" fmla="*/ 4 h 205"/>
                <a:gd name="T114" fmla="*/ 0 w 246"/>
                <a:gd name="T115" fmla="*/ 1 h 205"/>
                <a:gd name="T116" fmla="*/ 3 w 246"/>
                <a:gd name="T117" fmla="*/ 3 h 20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5" name="Freeform 606"/>
            <p:cNvSpPr>
              <a:spLocks/>
            </p:cNvSpPr>
            <p:nvPr/>
          </p:nvSpPr>
          <p:spPr bwMode="auto">
            <a:xfrm>
              <a:off x="4290" y="1455"/>
              <a:ext cx="149" cy="250"/>
            </a:xfrm>
            <a:custGeom>
              <a:avLst/>
              <a:gdLst>
                <a:gd name="T0" fmla="*/ 7 w 170"/>
                <a:gd name="T1" fmla="*/ 2 h 282"/>
                <a:gd name="T2" fmla="*/ 7 w 170"/>
                <a:gd name="T3" fmla="*/ 4 h 282"/>
                <a:gd name="T4" fmla="*/ 8 w 170"/>
                <a:gd name="T5" fmla="*/ 4 h 282"/>
                <a:gd name="T6" fmla="*/ 9 w 170"/>
                <a:gd name="T7" fmla="*/ 4 h 282"/>
                <a:gd name="T8" fmla="*/ 10 w 170"/>
                <a:gd name="T9" fmla="*/ 6 h 282"/>
                <a:gd name="T10" fmla="*/ 11 w 170"/>
                <a:gd name="T11" fmla="*/ 8 h 282"/>
                <a:gd name="T12" fmla="*/ 12 w 170"/>
                <a:gd name="T13" fmla="*/ 11 h 282"/>
                <a:gd name="T14" fmla="*/ 14 w 170"/>
                <a:gd name="T15" fmla="*/ 12 h 282"/>
                <a:gd name="T16" fmla="*/ 14 w 170"/>
                <a:gd name="T17" fmla="*/ 13 h 282"/>
                <a:gd name="T18" fmla="*/ 14 w 170"/>
                <a:gd name="T19" fmla="*/ 13 h 282"/>
                <a:gd name="T20" fmla="*/ 13 w 170"/>
                <a:gd name="T21" fmla="*/ 12 h 282"/>
                <a:gd name="T22" fmla="*/ 12 w 170"/>
                <a:gd name="T23" fmla="*/ 11 h 282"/>
                <a:gd name="T24" fmla="*/ 11 w 170"/>
                <a:gd name="T25" fmla="*/ 9 h 282"/>
                <a:gd name="T26" fmla="*/ 10 w 170"/>
                <a:gd name="T27" fmla="*/ 8 h 282"/>
                <a:gd name="T28" fmla="*/ 9 w 170"/>
                <a:gd name="T29" fmla="*/ 7 h 282"/>
                <a:gd name="T30" fmla="*/ 8 w 170"/>
                <a:gd name="T31" fmla="*/ 6 h 282"/>
                <a:gd name="T32" fmla="*/ 8 w 170"/>
                <a:gd name="T33" fmla="*/ 7 h 282"/>
                <a:gd name="T34" fmla="*/ 8 w 170"/>
                <a:gd name="T35" fmla="*/ 10 h 282"/>
                <a:gd name="T36" fmla="*/ 9 w 170"/>
                <a:gd name="T37" fmla="*/ 11 h 282"/>
                <a:gd name="T38" fmla="*/ 10 w 170"/>
                <a:gd name="T39" fmla="*/ 12 h 282"/>
                <a:gd name="T40" fmla="*/ 12 w 170"/>
                <a:gd name="T41" fmla="*/ 14 h 282"/>
                <a:gd name="T42" fmla="*/ 13 w 170"/>
                <a:gd name="T43" fmla="*/ 17 h 282"/>
                <a:gd name="T44" fmla="*/ 13 w 170"/>
                <a:gd name="T45" fmla="*/ 19 h 282"/>
                <a:gd name="T46" fmla="*/ 12 w 170"/>
                <a:gd name="T47" fmla="*/ 18 h 282"/>
                <a:gd name="T48" fmla="*/ 11 w 170"/>
                <a:gd name="T49" fmla="*/ 16 h 282"/>
                <a:gd name="T50" fmla="*/ 11 w 170"/>
                <a:gd name="T51" fmla="*/ 14 h 282"/>
                <a:gd name="T52" fmla="*/ 10 w 170"/>
                <a:gd name="T53" fmla="*/ 13 h 282"/>
                <a:gd name="T54" fmla="*/ 9 w 170"/>
                <a:gd name="T55" fmla="*/ 12 h 282"/>
                <a:gd name="T56" fmla="*/ 9 w 170"/>
                <a:gd name="T57" fmla="*/ 14 h 282"/>
                <a:gd name="T58" fmla="*/ 10 w 170"/>
                <a:gd name="T59" fmla="*/ 20 h 282"/>
                <a:gd name="T60" fmla="*/ 10 w 170"/>
                <a:gd name="T61" fmla="*/ 23 h 282"/>
                <a:gd name="T62" fmla="*/ 9 w 170"/>
                <a:gd name="T63" fmla="*/ 23 h 282"/>
                <a:gd name="T64" fmla="*/ 9 w 170"/>
                <a:gd name="T65" fmla="*/ 20 h 282"/>
                <a:gd name="T66" fmla="*/ 8 w 170"/>
                <a:gd name="T67" fmla="*/ 15 h 282"/>
                <a:gd name="T68" fmla="*/ 7 w 170"/>
                <a:gd name="T69" fmla="*/ 14 h 282"/>
                <a:gd name="T70" fmla="*/ 5 w 170"/>
                <a:gd name="T71" fmla="*/ 14 h 282"/>
                <a:gd name="T72" fmla="*/ 4 w 170"/>
                <a:gd name="T73" fmla="*/ 16 h 282"/>
                <a:gd name="T74" fmla="*/ 4 w 170"/>
                <a:gd name="T75" fmla="*/ 18 h 282"/>
                <a:gd name="T76" fmla="*/ 4 w 170"/>
                <a:gd name="T77" fmla="*/ 18 h 282"/>
                <a:gd name="T78" fmla="*/ 4 w 170"/>
                <a:gd name="T79" fmla="*/ 18 h 282"/>
                <a:gd name="T80" fmla="*/ 4 w 170"/>
                <a:gd name="T81" fmla="*/ 17 h 282"/>
                <a:gd name="T82" fmla="*/ 4 w 170"/>
                <a:gd name="T83" fmla="*/ 15 h 282"/>
                <a:gd name="T84" fmla="*/ 5 w 170"/>
                <a:gd name="T85" fmla="*/ 13 h 282"/>
                <a:gd name="T86" fmla="*/ 6 w 170"/>
                <a:gd name="T87" fmla="*/ 11 h 282"/>
                <a:gd name="T88" fmla="*/ 7 w 170"/>
                <a:gd name="T89" fmla="*/ 10 h 282"/>
                <a:gd name="T90" fmla="*/ 7 w 170"/>
                <a:gd name="T91" fmla="*/ 7 h 282"/>
                <a:gd name="T92" fmla="*/ 6 w 170"/>
                <a:gd name="T93" fmla="*/ 7 h 282"/>
                <a:gd name="T94" fmla="*/ 4 w 170"/>
                <a:gd name="T95" fmla="*/ 9 h 282"/>
                <a:gd name="T96" fmla="*/ 4 w 170"/>
                <a:gd name="T97" fmla="*/ 10 h 282"/>
                <a:gd name="T98" fmla="*/ 4 w 170"/>
                <a:gd name="T99" fmla="*/ 12 h 282"/>
                <a:gd name="T100" fmla="*/ 4 w 170"/>
                <a:gd name="T101" fmla="*/ 14 h 282"/>
                <a:gd name="T102" fmla="*/ 0 w 170"/>
                <a:gd name="T103" fmla="*/ 13 h 282"/>
                <a:gd name="T104" fmla="*/ 4 w 170"/>
                <a:gd name="T105" fmla="*/ 12 h 282"/>
                <a:gd name="T106" fmla="*/ 4 w 170"/>
                <a:gd name="T107" fmla="*/ 10 h 282"/>
                <a:gd name="T108" fmla="*/ 4 w 170"/>
                <a:gd name="T109" fmla="*/ 8 h 282"/>
                <a:gd name="T110" fmla="*/ 5 w 170"/>
                <a:gd name="T111" fmla="*/ 5 h 282"/>
                <a:gd name="T112" fmla="*/ 7 w 170"/>
                <a:gd name="T113" fmla="*/ 4 h 282"/>
                <a:gd name="T114" fmla="*/ 6 w 170"/>
                <a:gd name="T115" fmla="*/ 4 h 282"/>
                <a:gd name="T116" fmla="*/ 6 w 170"/>
                <a:gd name="T117" fmla="*/ 4 h 282"/>
                <a:gd name="T118" fmla="*/ 6 w 170"/>
                <a:gd name="T119" fmla="*/ 4 h 2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6" name="Freeform 607"/>
            <p:cNvSpPr>
              <a:spLocks/>
            </p:cNvSpPr>
            <p:nvPr/>
          </p:nvSpPr>
          <p:spPr bwMode="auto">
            <a:xfrm>
              <a:off x="4439" y="1134"/>
              <a:ext cx="183" cy="256"/>
            </a:xfrm>
            <a:custGeom>
              <a:avLst/>
              <a:gdLst>
                <a:gd name="T0" fmla="*/ 4 w 206"/>
                <a:gd name="T1" fmla="*/ 23 h 292"/>
                <a:gd name="T2" fmla="*/ 4 w 206"/>
                <a:gd name="T3" fmla="*/ 20 h 292"/>
                <a:gd name="T4" fmla="*/ 4 w 206"/>
                <a:gd name="T5" fmla="*/ 18 h 292"/>
                <a:gd name="T6" fmla="*/ 4 w 206"/>
                <a:gd name="T7" fmla="*/ 14 h 292"/>
                <a:gd name="T8" fmla="*/ 4 w 206"/>
                <a:gd name="T9" fmla="*/ 13 h 292"/>
                <a:gd name="T10" fmla="*/ 4 w 206"/>
                <a:gd name="T11" fmla="*/ 11 h 292"/>
                <a:gd name="T12" fmla="*/ 4 w 206"/>
                <a:gd name="T13" fmla="*/ 10 h 292"/>
                <a:gd name="T14" fmla="*/ 4 w 206"/>
                <a:gd name="T15" fmla="*/ 11 h 292"/>
                <a:gd name="T16" fmla="*/ 4 w 206"/>
                <a:gd name="T17" fmla="*/ 11 h 292"/>
                <a:gd name="T18" fmla="*/ 5 w 206"/>
                <a:gd name="T19" fmla="*/ 12 h 292"/>
                <a:gd name="T20" fmla="*/ 6 w 206"/>
                <a:gd name="T21" fmla="*/ 11 h 292"/>
                <a:gd name="T22" fmla="*/ 8 w 206"/>
                <a:gd name="T23" fmla="*/ 10 h 292"/>
                <a:gd name="T24" fmla="*/ 9 w 206"/>
                <a:gd name="T25" fmla="*/ 9 h 292"/>
                <a:gd name="T26" fmla="*/ 10 w 206"/>
                <a:gd name="T27" fmla="*/ 8 h 292"/>
                <a:gd name="T28" fmla="*/ 10 w 206"/>
                <a:gd name="T29" fmla="*/ 6 h 292"/>
                <a:gd name="T30" fmla="*/ 9 w 206"/>
                <a:gd name="T31" fmla="*/ 4 h 292"/>
                <a:gd name="T32" fmla="*/ 8 w 206"/>
                <a:gd name="T33" fmla="*/ 4 h 292"/>
                <a:gd name="T34" fmla="*/ 8 w 206"/>
                <a:gd name="T35" fmla="*/ 4 h 292"/>
                <a:gd name="T36" fmla="*/ 9 w 206"/>
                <a:gd name="T37" fmla="*/ 4 h 292"/>
                <a:gd name="T38" fmla="*/ 10 w 206"/>
                <a:gd name="T39" fmla="*/ 5 h 292"/>
                <a:gd name="T40" fmla="*/ 11 w 206"/>
                <a:gd name="T41" fmla="*/ 5 h 292"/>
                <a:gd name="T42" fmla="*/ 11 w 206"/>
                <a:gd name="T43" fmla="*/ 4 h 292"/>
                <a:gd name="T44" fmla="*/ 13 w 206"/>
                <a:gd name="T45" fmla="*/ 4 h 292"/>
                <a:gd name="T46" fmla="*/ 14 w 206"/>
                <a:gd name="T47" fmla="*/ 4 h 292"/>
                <a:gd name="T48" fmla="*/ 15 w 206"/>
                <a:gd name="T49" fmla="*/ 0 h 292"/>
                <a:gd name="T50" fmla="*/ 15 w 206"/>
                <a:gd name="T51" fmla="*/ 4 h 292"/>
                <a:gd name="T52" fmla="*/ 14 w 206"/>
                <a:gd name="T53" fmla="*/ 4 h 292"/>
                <a:gd name="T54" fmla="*/ 13 w 206"/>
                <a:gd name="T55" fmla="*/ 4 h 292"/>
                <a:gd name="T56" fmla="*/ 12 w 206"/>
                <a:gd name="T57" fmla="*/ 5 h 292"/>
                <a:gd name="T58" fmla="*/ 11 w 206"/>
                <a:gd name="T59" fmla="*/ 7 h 292"/>
                <a:gd name="T60" fmla="*/ 11 w 206"/>
                <a:gd name="T61" fmla="*/ 7 h 292"/>
                <a:gd name="T62" fmla="*/ 13 w 206"/>
                <a:gd name="T63" fmla="*/ 7 h 292"/>
                <a:gd name="T64" fmla="*/ 15 w 206"/>
                <a:gd name="T65" fmla="*/ 6 h 292"/>
                <a:gd name="T66" fmla="*/ 16 w 206"/>
                <a:gd name="T67" fmla="*/ 5 h 292"/>
                <a:gd name="T68" fmla="*/ 17 w 206"/>
                <a:gd name="T69" fmla="*/ 4 h 292"/>
                <a:gd name="T70" fmla="*/ 17 w 206"/>
                <a:gd name="T71" fmla="*/ 4 h 292"/>
                <a:gd name="T72" fmla="*/ 17 w 206"/>
                <a:gd name="T73" fmla="*/ 6 h 292"/>
                <a:gd name="T74" fmla="*/ 15 w 206"/>
                <a:gd name="T75" fmla="*/ 7 h 292"/>
                <a:gd name="T76" fmla="*/ 13 w 206"/>
                <a:gd name="T77" fmla="*/ 8 h 292"/>
                <a:gd name="T78" fmla="*/ 11 w 206"/>
                <a:gd name="T79" fmla="*/ 9 h 292"/>
                <a:gd name="T80" fmla="*/ 10 w 206"/>
                <a:gd name="T81" fmla="*/ 9 h 292"/>
                <a:gd name="T82" fmla="*/ 9 w 206"/>
                <a:gd name="T83" fmla="*/ 11 h 292"/>
                <a:gd name="T84" fmla="*/ 9 w 206"/>
                <a:gd name="T85" fmla="*/ 11 h 292"/>
                <a:gd name="T86" fmla="*/ 9 w 206"/>
                <a:gd name="T87" fmla="*/ 12 h 292"/>
                <a:gd name="T88" fmla="*/ 9 w 206"/>
                <a:gd name="T89" fmla="*/ 12 h 292"/>
                <a:gd name="T90" fmla="*/ 8 w 206"/>
                <a:gd name="T91" fmla="*/ 12 h 292"/>
                <a:gd name="T92" fmla="*/ 8 w 206"/>
                <a:gd name="T93" fmla="*/ 13 h 292"/>
                <a:gd name="T94" fmla="*/ 7 w 206"/>
                <a:gd name="T95" fmla="*/ 13 h 292"/>
                <a:gd name="T96" fmla="*/ 7 w 206"/>
                <a:gd name="T97" fmla="*/ 14 h 292"/>
                <a:gd name="T98" fmla="*/ 5 w 206"/>
                <a:gd name="T99" fmla="*/ 16 h 292"/>
                <a:gd name="T100" fmla="*/ 4 w 206"/>
                <a:gd name="T101" fmla="*/ 18 h 292"/>
                <a:gd name="T102" fmla="*/ 4 w 206"/>
                <a:gd name="T103" fmla="*/ 21 h 292"/>
                <a:gd name="T104" fmla="*/ 4 w 206"/>
                <a:gd name="T105" fmla="*/ 22 h 292"/>
                <a:gd name="T106" fmla="*/ 4 w 206"/>
                <a:gd name="T107" fmla="*/ 23 h 292"/>
                <a:gd name="T108" fmla="*/ 4 w 206"/>
                <a:gd name="T109" fmla="*/ 24 h 292"/>
                <a:gd name="T110" fmla="*/ 4 w 206"/>
                <a:gd name="T111" fmla="*/ 24 h 29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7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11 w 132"/>
                <a:gd name="T1" fmla="*/ 3 h 227"/>
                <a:gd name="T2" fmla="*/ 9 w 132"/>
                <a:gd name="T3" fmla="*/ 3 h 227"/>
                <a:gd name="T4" fmla="*/ 8 w 132"/>
                <a:gd name="T5" fmla="*/ 3 h 227"/>
                <a:gd name="T6" fmla="*/ 4 w 132"/>
                <a:gd name="T7" fmla="*/ 4 h 227"/>
                <a:gd name="T8" fmla="*/ 4 w 132"/>
                <a:gd name="T9" fmla="*/ 5 h 227"/>
                <a:gd name="T10" fmla="*/ 4 w 132"/>
                <a:gd name="T11" fmla="*/ 6 h 227"/>
                <a:gd name="T12" fmla="*/ 0 w 132"/>
                <a:gd name="T13" fmla="*/ 7 h 227"/>
                <a:gd name="T14" fmla="*/ 1 w 132"/>
                <a:gd name="T15" fmla="*/ 7 h 227"/>
                <a:gd name="T16" fmla="*/ 4 w 132"/>
                <a:gd name="T17" fmla="*/ 7 h 227"/>
                <a:gd name="T18" fmla="*/ 4 w 132"/>
                <a:gd name="T19" fmla="*/ 6 h 227"/>
                <a:gd name="T20" fmla="*/ 4 w 132"/>
                <a:gd name="T21" fmla="*/ 5 h 227"/>
                <a:gd name="T22" fmla="*/ 7 w 132"/>
                <a:gd name="T23" fmla="*/ 4 h 227"/>
                <a:gd name="T24" fmla="*/ 8 w 132"/>
                <a:gd name="T25" fmla="*/ 5 h 227"/>
                <a:gd name="T26" fmla="*/ 7 w 132"/>
                <a:gd name="T27" fmla="*/ 8 h 227"/>
                <a:gd name="T28" fmla="*/ 5 w 132"/>
                <a:gd name="T29" fmla="*/ 9 h 227"/>
                <a:gd name="T30" fmla="*/ 4 w 132"/>
                <a:gd name="T31" fmla="*/ 10 h 227"/>
                <a:gd name="T32" fmla="*/ 4 w 132"/>
                <a:gd name="T33" fmla="*/ 11 h 227"/>
                <a:gd name="T34" fmla="*/ 4 w 132"/>
                <a:gd name="T35" fmla="*/ 11 h 227"/>
                <a:gd name="T36" fmla="*/ 3 w 132"/>
                <a:gd name="T37" fmla="*/ 13 h 227"/>
                <a:gd name="T38" fmla="*/ 4 w 132"/>
                <a:gd name="T39" fmla="*/ 13 h 227"/>
                <a:gd name="T40" fmla="*/ 4 w 132"/>
                <a:gd name="T41" fmla="*/ 12 h 227"/>
                <a:gd name="T42" fmla="*/ 4 w 132"/>
                <a:gd name="T43" fmla="*/ 11 h 227"/>
                <a:gd name="T44" fmla="*/ 4 w 132"/>
                <a:gd name="T45" fmla="*/ 10 h 227"/>
                <a:gd name="T46" fmla="*/ 6 w 132"/>
                <a:gd name="T47" fmla="*/ 10 h 227"/>
                <a:gd name="T48" fmla="*/ 7 w 132"/>
                <a:gd name="T49" fmla="*/ 10 h 227"/>
                <a:gd name="T50" fmla="*/ 8 w 132"/>
                <a:gd name="T51" fmla="*/ 15 h 227"/>
                <a:gd name="T52" fmla="*/ 8 w 132"/>
                <a:gd name="T53" fmla="*/ 17 h 227"/>
                <a:gd name="T54" fmla="*/ 8 w 132"/>
                <a:gd name="T55" fmla="*/ 17 h 227"/>
                <a:gd name="T56" fmla="*/ 9 w 132"/>
                <a:gd name="T57" fmla="*/ 15 h 227"/>
                <a:gd name="T58" fmla="*/ 8 w 132"/>
                <a:gd name="T59" fmla="*/ 10 h 227"/>
                <a:gd name="T60" fmla="*/ 9 w 132"/>
                <a:gd name="T61" fmla="*/ 9 h 227"/>
                <a:gd name="T62" fmla="*/ 9 w 132"/>
                <a:gd name="T63" fmla="*/ 9 h 227"/>
                <a:gd name="T64" fmla="*/ 10 w 132"/>
                <a:gd name="T65" fmla="*/ 9 h 227"/>
                <a:gd name="T66" fmla="*/ 11 w 132"/>
                <a:gd name="T67" fmla="*/ 10 h 227"/>
                <a:gd name="T68" fmla="*/ 12 w 132"/>
                <a:gd name="T69" fmla="*/ 11 h 227"/>
                <a:gd name="T70" fmla="*/ 13 w 132"/>
                <a:gd name="T71" fmla="*/ 13 h 227"/>
                <a:gd name="T72" fmla="*/ 15 w 132"/>
                <a:gd name="T73" fmla="*/ 13 h 227"/>
                <a:gd name="T74" fmla="*/ 13 w 132"/>
                <a:gd name="T75" fmla="*/ 12 h 227"/>
                <a:gd name="T76" fmla="*/ 13 w 132"/>
                <a:gd name="T77" fmla="*/ 11 h 227"/>
                <a:gd name="T78" fmla="*/ 12 w 132"/>
                <a:gd name="T79" fmla="*/ 10 h 227"/>
                <a:gd name="T80" fmla="*/ 11 w 132"/>
                <a:gd name="T81" fmla="*/ 9 h 227"/>
                <a:gd name="T82" fmla="*/ 10 w 132"/>
                <a:gd name="T83" fmla="*/ 9 h 227"/>
                <a:gd name="T84" fmla="*/ 10 w 132"/>
                <a:gd name="T85" fmla="*/ 7 h 227"/>
                <a:gd name="T86" fmla="*/ 10 w 132"/>
                <a:gd name="T87" fmla="*/ 5 h 227"/>
                <a:gd name="T88" fmla="*/ 10 w 132"/>
                <a:gd name="T89" fmla="*/ 4 h 227"/>
                <a:gd name="T90" fmla="*/ 11 w 132"/>
                <a:gd name="T91" fmla="*/ 4 h 227"/>
                <a:gd name="T92" fmla="*/ 11 w 132"/>
                <a:gd name="T93" fmla="*/ 5 h 227"/>
                <a:gd name="T94" fmla="*/ 13 w 132"/>
                <a:gd name="T95" fmla="*/ 6 h 227"/>
                <a:gd name="T96" fmla="*/ 13 w 132"/>
                <a:gd name="T97" fmla="*/ 7 h 227"/>
                <a:gd name="T98" fmla="*/ 15 w 132"/>
                <a:gd name="T99" fmla="*/ 8 h 227"/>
                <a:gd name="T100" fmla="*/ 15 w 132"/>
                <a:gd name="T101" fmla="*/ 8 h 227"/>
                <a:gd name="T102" fmla="*/ 15 w 132"/>
                <a:gd name="T103" fmla="*/ 7 h 227"/>
                <a:gd name="T104" fmla="*/ 13 w 132"/>
                <a:gd name="T105" fmla="*/ 6 h 227"/>
                <a:gd name="T106" fmla="*/ 12 w 132"/>
                <a:gd name="T107" fmla="*/ 4 h 227"/>
                <a:gd name="T108" fmla="*/ 11 w 132"/>
                <a:gd name="T109" fmla="*/ 3 h 227"/>
                <a:gd name="T110" fmla="*/ 11 w 132"/>
                <a:gd name="T111" fmla="*/ 3 h 227"/>
                <a:gd name="T112" fmla="*/ 12 w 132"/>
                <a:gd name="T113" fmla="*/ 3 h 227"/>
                <a:gd name="T114" fmla="*/ 12 w 132"/>
                <a:gd name="T115" fmla="*/ 1 h 2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8" name="Freeform 609"/>
            <p:cNvSpPr>
              <a:spLocks/>
            </p:cNvSpPr>
            <p:nvPr/>
          </p:nvSpPr>
          <p:spPr bwMode="auto">
            <a:xfrm>
              <a:off x="4587" y="1453"/>
              <a:ext cx="231" cy="179"/>
            </a:xfrm>
            <a:custGeom>
              <a:avLst/>
              <a:gdLst>
                <a:gd name="T0" fmla="*/ 4 w 263"/>
                <a:gd name="T1" fmla="*/ 4 h 207"/>
                <a:gd name="T2" fmla="*/ 4 w 263"/>
                <a:gd name="T3" fmla="*/ 4 h 207"/>
                <a:gd name="T4" fmla="*/ 4 w 263"/>
                <a:gd name="T5" fmla="*/ 4 h 207"/>
                <a:gd name="T6" fmla="*/ 4 w 263"/>
                <a:gd name="T7" fmla="*/ 4 h 207"/>
                <a:gd name="T8" fmla="*/ 5 w 263"/>
                <a:gd name="T9" fmla="*/ 9 h 207"/>
                <a:gd name="T10" fmla="*/ 6 w 263"/>
                <a:gd name="T11" fmla="*/ 11 h 207"/>
                <a:gd name="T12" fmla="*/ 6 w 263"/>
                <a:gd name="T13" fmla="*/ 11 h 207"/>
                <a:gd name="T14" fmla="*/ 6 w 263"/>
                <a:gd name="T15" fmla="*/ 6 h 207"/>
                <a:gd name="T16" fmla="*/ 7 w 263"/>
                <a:gd name="T17" fmla="*/ 5 h 207"/>
                <a:gd name="T18" fmla="*/ 9 w 263"/>
                <a:gd name="T19" fmla="*/ 8 h 207"/>
                <a:gd name="T20" fmla="*/ 10 w 263"/>
                <a:gd name="T21" fmla="*/ 9 h 207"/>
                <a:gd name="T22" fmla="*/ 11 w 263"/>
                <a:gd name="T23" fmla="*/ 16 h 207"/>
                <a:gd name="T24" fmla="*/ 13 w 263"/>
                <a:gd name="T25" fmla="*/ 17 h 207"/>
                <a:gd name="T26" fmla="*/ 12 w 263"/>
                <a:gd name="T27" fmla="*/ 15 h 207"/>
                <a:gd name="T28" fmla="*/ 11 w 263"/>
                <a:gd name="T29" fmla="*/ 9 h 207"/>
                <a:gd name="T30" fmla="*/ 16 w 263"/>
                <a:gd name="T31" fmla="*/ 11 h 207"/>
                <a:gd name="T32" fmla="*/ 21 w 263"/>
                <a:gd name="T33" fmla="*/ 14 h 207"/>
                <a:gd name="T34" fmla="*/ 22 w 263"/>
                <a:gd name="T35" fmla="*/ 15 h 207"/>
                <a:gd name="T36" fmla="*/ 22 w 263"/>
                <a:gd name="T37" fmla="*/ 14 h 207"/>
                <a:gd name="T38" fmla="*/ 18 w 263"/>
                <a:gd name="T39" fmla="*/ 12 h 207"/>
                <a:gd name="T40" fmla="*/ 14 w 263"/>
                <a:gd name="T41" fmla="*/ 9 h 207"/>
                <a:gd name="T42" fmla="*/ 11 w 263"/>
                <a:gd name="T43" fmla="*/ 8 h 207"/>
                <a:gd name="T44" fmla="*/ 13 w 263"/>
                <a:gd name="T45" fmla="*/ 8 h 207"/>
                <a:gd name="T46" fmla="*/ 16 w 263"/>
                <a:gd name="T47" fmla="*/ 7 h 207"/>
                <a:gd name="T48" fmla="*/ 19 w 263"/>
                <a:gd name="T49" fmla="*/ 7 h 207"/>
                <a:gd name="T50" fmla="*/ 22 w 263"/>
                <a:gd name="T51" fmla="*/ 8 h 207"/>
                <a:gd name="T52" fmla="*/ 22 w 263"/>
                <a:gd name="T53" fmla="*/ 7 h 207"/>
                <a:gd name="T54" fmla="*/ 18 w 263"/>
                <a:gd name="T55" fmla="*/ 7 h 207"/>
                <a:gd name="T56" fmla="*/ 13 w 263"/>
                <a:gd name="T57" fmla="*/ 7 h 207"/>
                <a:gd name="T58" fmla="*/ 11 w 263"/>
                <a:gd name="T59" fmla="*/ 7 h 207"/>
                <a:gd name="T60" fmla="*/ 10 w 263"/>
                <a:gd name="T61" fmla="*/ 5 h 207"/>
                <a:gd name="T62" fmla="*/ 8 w 263"/>
                <a:gd name="T63" fmla="*/ 4 h 207"/>
                <a:gd name="T64" fmla="*/ 9 w 263"/>
                <a:gd name="T65" fmla="*/ 4 h 207"/>
                <a:gd name="T66" fmla="*/ 11 w 263"/>
                <a:gd name="T67" fmla="*/ 4 h 207"/>
                <a:gd name="T68" fmla="*/ 14 w 263"/>
                <a:gd name="T69" fmla="*/ 4 h 207"/>
                <a:gd name="T70" fmla="*/ 14 w 263"/>
                <a:gd name="T71" fmla="*/ 0 h 207"/>
                <a:gd name="T72" fmla="*/ 11 w 263"/>
                <a:gd name="T73" fmla="*/ 4 h 207"/>
                <a:gd name="T74" fmla="*/ 9 w 263"/>
                <a:gd name="T75" fmla="*/ 4 h 207"/>
                <a:gd name="T76" fmla="*/ 7 w 263"/>
                <a:gd name="T77" fmla="*/ 4 h 207"/>
                <a:gd name="T78" fmla="*/ 5 w 263"/>
                <a:gd name="T79" fmla="*/ 4 h 207"/>
                <a:gd name="T80" fmla="*/ 4 w 263"/>
                <a:gd name="T81" fmla="*/ 4 h 207"/>
                <a:gd name="T82" fmla="*/ 4 w 263"/>
                <a:gd name="T83" fmla="*/ 4 h 207"/>
                <a:gd name="T84" fmla="*/ 0 w 263"/>
                <a:gd name="T85" fmla="*/ 4 h 2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599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2 w 667"/>
                <a:gd name="T1" fmla="*/ 12 h 663"/>
                <a:gd name="T2" fmla="*/ 16 w 667"/>
                <a:gd name="T3" fmla="*/ 9 h 663"/>
                <a:gd name="T4" fmla="*/ 7 w 667"/>
                <a:gd name="T5" fmla="*/ 7 h 663"/>
                <a:gd name="T6" fmla="*/ 4 w 667"/>
                <a:gd name="T7" fmla="*/ 5 h 663"/>
                <a:gd name="T8" fmla="*/ 6 w 667"/>
                <a:gd name="T9" fmla="*/ 12 h 663"/>
                <a:gd name="T10" fmla="*/ 9 w 667"/>
                <a:gd name="T11" fmla="*/ 19 h 663"/>
                <a:gd name="T12" fmla="*/ 16 w 667"/>
                <a:gd name="T13" fmla="*/ 23 h 663"/>
                <a:gd name="T14" fmla="*/ 21 w 667"/>
                <a:gd name="T15" fmla="*/ 26 h 663"/>
                <a:gd name="T16" fmla="*/ 18 w 667"/>
                <a:gd name="T17" fmla="*/ 27 h 663"/>
                <a:gd name="T18" fmla="*/ 14 w 667"/>
                <a:gd name="T19" fmla="*/ 26 h 663"/>
                <a:gd name="T20" fmla="*/ 9 w 667"/>
                <a:gd name="T21" fmla="*/ 28 h 663"/>
                <a:gd name="T22" fmla="*/ 4 w 667"/>
                <a:gd name="T23" fmla="*/ 34 h 663"/>
                <a:gd name="T24" fmla="*/ 4 w 667"/>
                <a:gd name="T25" fmla="*/ 35 h 663"/>
                <a:gd name="T26" fmla="*/ 4 w 667"/>
                <a:gd name="T27" fmla="*/ 38 h 663"/>
                <a:gd name="T28" fmla="*/ 4 w 667"/>
                <a:gd name="T29" fmla="*/ 39 h 663"/>
                <a:gd name="T30" fmla="*/ 11 w 667"/>
                <a:gd name="T31" fmla="*/ 40 h 663"/>
                <a:gd name="T32" fmla="*/ 19 w 667"/>
                <a:gd name="T33" fmla="*/ 35 h 663"/>
                <a:gd name="T34" fmla="*/ 21 w 667"/>
                <a:gd name="T35" fmla="*/ 31 h 663"/>
                <a:gd name="T36" fmla="*/ 23 w 667"/>
                <a:gd name="T37" fmla="*/ 28 h 663"/>
                <a:gd name="T38" fmla="*/ 25 w 667"/>
                <a:gd name="T39" fmla="*/ 30 h 663"/>
                <a:gd name="T40" fmla="*/ 22 w 667"/>
                <a:gd name="T41" fmla="*/ 35 h 663"/>
                <a:gd name="T42" fmla="*/ 20 w 667"/>
                <a:gd name="T43" fmla="*/ 35 h 663"/>
                <a:gd name="T44" fmla="*/ 18 w 667"/>
                <a:gd name="T45" fmla="*/ 39 h 663"/>
                <a:gd name="T46" fmla="*/ 16 w 667"/>
                <a:gd name="T47" fmla="*/ 44 h 663"/>
                <a:gd name="T48" fmla="*/ 16 w 667"/>
                <a:gd name="T49" fmla="*/ 48 h 663"/>
                <a:gd name="T50" fmla="*/ 16 w 667"/>
                <a:gd name="T51" fmla="*/ 53 h 663"/>
                <a:gd name="T52" fmla="*/ 20 w 667"/>
                <a:gd name="T53" fmla="*/ 53 h 663"/>
                <a:gd name="T54" fmla="*/ 27 w 667"/>
                <a:gd name="T55" fmla="*/ 48 h 663"/>
                <a:gd name="T56" fmla="*/ 30 w 667"/>
                <a:gd name="T57" fmla="*/ 40 h 663"/>
                <a:gd name="T58" fmla="*/ 28 w 667"/>
                <a:gd name="T59" fmla="*/ 34 h 663"/>
                <a:gd name="T60" fmla="*/ 28 w 667"/>
                <a:gd name="T61" fmla="*/ 31 h 663"/>
                <a:gd name="T62" fmla="*/ 31 w 667"/>
                <a:gd name="T63" fmla="*/ 35 h 663"/>
                <a:gd name="T64" fmla="*/ 32 w 667"/>
                <a:gd name="T65" fmla="*/ 40 h 663"/>
                <a:gd name="T66" fmla="*/ 39 w 667"/>
                <a:gd name="T67" fmla="*/ 46 h 663"/>
                <a:gd name="T68" fmla="*/ 46 w 667"/>
                <a:gd name="T69" fmla="*/ 48 h 663"/>
                <a:gd name="T70" fmla="*/ 47 w 667"/>
                <a:gd name="T71" fmla="*/ 44 h 663"/>
                <a:gd name="T72" fmla="*/ 41 w 667"/>
                <a:gd name="T73" fmla="*/ 34 h 663"/>
                <a:gd name="T74" fmla="*/ 37 w 667"/>
                <a:gd name="T75" fmla="*/ 32 h 663"/>
                <a:gd name="T76" fmla="*/ 36 w 667"/>
                <a:gd name="T77" fmla="*/ 31 h 663"/>
                <a:gd name="T78" fmla="*/ 41 w 667"/>
                <a:gd name="T79" fmla="*/ 32 h 663"/>
                <a:gd name="T80" fmla="*/ 50 w 667"/>
                <a:gd name="T81" fmla="*/ 31 h 663"/>
                <a:gd name="T82" fmla="*/ 54 w 667"/>
                <a:gd name="T83" fmla="*/ 31 h 663"/>
                <a:gd name="T84" fmla="*/ 54 w 667"/>
                <a:gd name="T85" fmla="*/ 30 h 663"/>
                <a:gd name="T86" fmla="*/ 49 w 667"/>
                <a:gd name="T87" fmla="*/ 25 h 663"/>
                <a:gd name="T88" fmla="*/ 44 w 667"/>
                <a:gd name="T89" fmla="*/ 21 h 663"/>
                <a:gd name="T90" fmla="*/ 36 w 667"/>
                <a:gd name="T91" fmla="*/ 21 h 663"/>
                <a:gd name="T92" fmla="*/ 34 w 667"/>
                <a:gd name="T93" fmla="*/ 23 h 663"/>
                <a:gd name="T94" fmla="*/ 33 w 667"/>
                <a:gd name="T95" fmla="*/ 21 h 663"/>
                <a:gd name="T96" fmla="*/ 35 w 667"/>
                <a:gd name="T97" fmla="*/ 20 h 663"/>
                <a:gd name="T98" fmla="*/ 39 w 667"/>
                <a:gd name="T99" fmla="*/ 19 h 663"/>
                <a:gd name="T100" fmla="*/ 41 w 667"/>
                <a:gd name="T101" fmla="*/ 11 h 663"/>
                <a:gd name="T102" fmla="*/ 39 w 667"/>
                <a:gd name="T103" fmla="*/ 4 h 663"/>
                <a:gd name="T104" fmla="*/ 36 w 667"/>
                <a:gd name="T105" fmla="*/ 4 h 663"/>
                <a:gd name="T106" fmla="*/ 31 w 667"/>
                <a:gd name="T107" fmla="*/ 7 h 663"/>
                <a:gd name="T108" fmla="*/ 25 w 667"/>
                <a:gd name="T109" fmla="*/ 16 h 663"/>
                <a:gd name="T110" fmla="*/ 25 w 667"/>
                <a:gd name="T111" fmla="*/ 20 h 6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0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17 w 204"/>
                <a:gd name="T1" fmla="*/ 9 h 287"/>
                <a:gd name="T2" fmla="*/ 16 w 204"/>
                <a:gd name="T3" fmla="*/ 9 h 287"/>
                <a:gd name="T4" fmla="*/ 15 w 204"/>
                <a:gd name="T5" fmla="*/ 10 h 287"/>
                <a:gd name="T6" fmla="*/ 14 w 204"/>
                <a:gd name="T7" fmla="*/ 10 h 287"/>
                <a:gd name="T8" fmla="*/ 13 w 204"/>
                <a:gd name="T9" fmla="*/ 11 h 287"/>
                <a:gd name="T10" fmla="*/ 12 w 204"/>
                <a:gd name="T11" fmla="*/ 13 h 287"/>
                <a:gd name="T12" fmla="*/ 11 w 204"/>
                <a:gd name="T13" fmla="*/ 14 h 287"/>
                <a:gd name="T14" fmla="*/ 11 w 204"/>
                <a:gd name="T15" fmla="*/ 15 h 287"/>
                <a:gd name="T16" fmla="*/ 11 w 204"/>
                <a:gd name="T17" fmla="*/ 16 h 287"/>
                <a:gd name="T18" fmla="*/ 11 w 204"/>
                <a:gd name="T19" fmla="*/ 17 h 287"/>
                <a:gd name="T20" fmla="*/ 10 w 204"/>
                <a:gd name="T21" fmla="*/ 17 h 287"/>
                <a:gd name="T22" fmla="*/ 10 w 204"/>
                <a:gd name="T23" fmla="*/ 17 h 287"/>
                <a:gd name="T24" fmla="*/ 10 w 204"/>
                <a:gd name="T25" fmla="*/ 18 h 287"/>
                <a:gd name="T26" fmla="*/ 10 w 204"/>
                <a:gd name="T27" fmla="*/ 19 h 287"/>
                <a:gd name="T28" fmla="*/ 10 w 204"/>
                <a:gd name="T29" fmla="*/ 20 h 287"/>
                <a:gd name="T30" fmla="*/ 11 w 204"/>
                <a:gd name="T31" fmla="*/ 21 h 287"/>
                <a:gd name="T32" fmla="*/ 11 w 204"/>
                <a:gd name="T33" fmla="*/ 23 h 287"/>
                <a:gd name="T34" fmla="*/ 11 w 204"/>
                <a:gd name="T35" fmla="*/ 23 h 287"/>
                <a:gd name="T36" fmla="*/ 10 w 204"/>
                <a:gd name="T37" fmla="*/ 23 h 287"/>
                <a:gd name="T38" fmla="*/ 10 w 204"/>
                <a:gd name="T39" fmla="*/ 23 h 287"/>
                <a:gd name="T40" fmla="*/ 9 w 204"/>
                <a:gd name="T41" fmla="*/ 23 h 287"/>
                <a:gd name="T42" fmla="*/ 9 w 204"/>
                <a:gd name="T43" fmla="*/ 21 h 287"/>
                <a:gd name="T44" fmla="*/ 9 w 204"/>
                <a:gd name="T45" fmla="*/ 18 h 287"/>
                <a:gd name="T46" fmla="*/ 8 w 204"/>
                <a:gd name="T47" fmla="*/ 17 h 287"/>
                <a:gd name="T48" fmla="*/ 7 w 204"/>
                <a:gd name="T49" fmla="*/ 15 h 287"/>
                <a:gd name="T50" fmla="*/ 6 w 204"/>
                <a:gd name="T51" fmla="*/ 14 h 287"/>
                <a:gd name="T52" fmla="*/ 4 w 204"/>
                <a:gd name="T53" fmla="*/ 13 h 287"/>
                <a:gd name="T54" fmla="*/ 4 w 204"/>
                <a:gd name="T55" fmla="*/ 12 h 287"/>
                <a:gd name="T56" fmla="*/ 4 w 204"/>
                <a:gd name="T57" fmla="*/ 11 h 287"/>
                <a:gd name="T58" fmla="*/ 4 w 204"/>
                <a:gd name="T59" fmla="*/ 10 h 287"/>
                <a:gd name="T60" fmla="*/ 4 w 204"/>
                <a:gd name="T61" fmla="*/ 9 h 287"/>
                <a:gd name="T62" fmla="*/ 4 w 204"/>
                <a:gd name="T63" fmla="*/ 9 h 287"/>
                <a:gd name="T64" fmla="*/ 0 w 204"/>
                <a:gd name="T65" fmla="*/ 8 h 287"/>
                <a:gd name="T66" fmla="*/ 4 w 204"/>
                <a:gd name="T67" fmla="*/ 8 h 287"/>
                <a:gd name="T68" fmla="*/ 4 w 204"/>
                <a:gd name="T69" fmla="*/ 7 h 287"/>
                <a:gd name="T70" fmla="*/ 4 w 204"/>
                <a:gd name="T71" fmla="*/ 5 h 287"/>
                <a:gd name="T72" fmla="*/ 4 w 204"/>
                <a:gd name="T73" fmla="*/ 3 h 287"/>
                <a:gd name="T74" fmla="*/ 4 w 204"/>
                <a:gd name="T75" fmla="*/ 3 h 287"/>
                <a:gd name="T76" fmla="*/ 4 w 204"/>
                <a:gd name="T77" fmla="*/ 3 h 287"/>
                <a:gd name="T78" fmla="*/ 4 w 204"/>
                <a:gd name="T79" fmla="*/ 3 h 287"/>
                <a:gd name="T80" fmla="*/ 4 w 204"/>
                <a:gd name="T81" fmla="*/ 0 h 287"/>
                <a:gd name="T82" fmla="*/ 4 w 204"/>
                <a:gd name="T83" fmla="*/ 3 h 287"/>
                <a:gd name="T84" fmla="*/ 4 w 204"/>
                <a:gd name="T85" fmla="*/ 3 h 287"/>
                <a:gd name="T86" fmla="*/ 4 w 204"/>
                <a:gd name="T87" fmla="*/ 3 h 287"/>
                <a:gd name="T88" fmla="*/ 5 w 204"/>
                <a:gd name="T89" fmla="*/ 3 h 287"/>
                <a:gd name="T90" fmla="*/ 7 w 204"/>
                <a:gd name="T91" fmla="*/ 3 h 287"/>
                <a:gd name="T92" fmla="*/ 8 w 204"/>
                <a:gd name="T93" fmla="*/ 3 h 287"/>
                <a:gd name="T94" fmla="*/ 9 w 204"/>
                <a:gd name="T95" fmla="*/ 3 h 287"/>
                <a:gd name="T96" fmla="*/ 11 w 204"/>
                <a:gd name="T97" fmla="*/ 3 h 287"/>
                <a:gd name="T98" fmla="*/ 11 w 204"/>
                <a:gd name="T99" fmla="*/ 4 h 287"/>
                <a:gd name="T100" fmla="*/ 11 w 204"/>
                <a:gd name="T101" fmla="*/ 6 h 287"/>
                <a:gd name="T102" fmla="*/ 11 w 204"/>
                <a:gd name="T103" fmla="*/ 7 h 287"/>
                <a:gd name="T104" fmla="*/ 11 w 204"/>
                <a:gd name="T105" fmla="*/ 8 h 287"/>
                <a:gd name="T106" fmla="*/ 12 w 204"/>
                <a:gd name="T107" fmla="*/ 9 h 287"/>
                <a:gd name="T108" fmla="*/ 13 w 204"/>
                <a:gd name="T109" fmla="*/ 9 h 287"/>
                <a:gd name="T110" fmla="*/ 15 w 204"/>
                <a:gd name="T111" fmla="*/ 9 h 287"/>
                <a:gd name="T112" fmla="*/ 17 w 204"/>
                <a:gd name="T113" fmla="*/ 9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1" name="Freeform 612"/>
            <p:cNvSpPr>
              <a:spLocks/>
            </p:cNvSpPr>
            <p:nvPr/>
          </p:nvSpPr>
          <p:spPr bwMode="auto">
            <a:xfrm>
              <a:off x="3322" y="2221"/>
              <a:ext cx="202" cy="235"/>
            </a:xfrm>
            <a:custGeom>
              <a:avLst/>
              <a:gdLst>
                <a:gd name="T0" fmla="*/ 7 w 228"/>
                <a:gd name="T1" fmla="*/ 4 h 267"/>
                <a:gd name="T2" fmla="*/ 9 w 228"/>
                <a:gd name="T3" fmla="*/ 5 h 267"/>
                <a:gd name="T4" fmla="*/ 10 w 228"/>
                <a:gd name="T5" fmla="*/ 5 h 267"/>
                <a:gd name="T6" fmla="*/ 11 w 228"/>
                <a:gd name="T7" fmla="*/ 5 h 267"/>
                <a:gd name="T8" fmla="*/ 11 w 228"/>
                <a:gd name="T9" fmla="*/ 5 h 267"/>
                <a:gd name="T10" fmla="*/ 13 w 228"/>
                <a:gd name="T11" fmla="*/ 4 h 267"/>
                <a:gd name="T12" fmla="*/ 14 w 228"/>
                <a:gd name="T13" fmla="*/ 4 h 267"/>
                <a:gd name="T14" fmla="*/ 16 w 228"/>
                <a:gd name="T15" fmla="*/ 4 h 267"/>
                <a:gd name="T16" fmla="*/ 17 w 228"/>
                <a:gd name="T17" fmla="*/ 4 h 267"/>
                <a:gd name="T18" fmla="*/ 18 w 228"/>
                <a:gd name="T19" fmla="*/ 4 h 267"/>
                <a:gd name="T20" fmla="*/ 19 w 228"/>
                <a:gd name="T21" fmla="*/ 3 h 267"/>
                <a:gd name="T22" fmla="*/ 19 w 228"/>
                <a:gd name="T23" fmla="*/ 4 h 267"/>
                <a:gd name="T24" fmla="*/ 18 w 228"/>
                <a:gd name="T25" fmla="*/ 4 h 267"/>
                <a:gd name="T26" fmla="*/ 17 w 228"/>
                <a:gd name="T27" fmla="*/ 4 h 267"/>
                <a:gd name="T28" fmla="*/ 16 w 228"/>
                <a:gd name="T29" fmla="*/ 8 h 267"/>
                <a:gd name="T30" fmla="*/ 16 w 228"/>
                <a:gd name="T31" fmla="*/ 10 h 267"/>
                <a:gd name="T32" fmla="*/ 16 w 228"/>
                <a:gd name="T33" fmla="*/ 12 h 267"/>
                <a:gd name="T34" fmla="*/ 16 w 228"/>
                <a:gd name="T35" fmla="*/ 14 h 267"/>
                <a:gd name="T36" fmla="*/ 16 w 228"/>
                <a:gd name="T37" fmla="*/ 14 h 267"/>
                <a:gd name="T38" fmla="*/ 14 w 228"/>
                <a:gd name="T39" fmla="*/ 16 h 267"/>
                <a:gd name="T40" fmla="*/ 12 w 228"/>
                <a:gd name="T41" fmla="*/ 17 h 267"/>
                <a:gd name="T42" fmla="*/ 12 w 228"/>
                <a:gd name="T43" fmla="*/ 20 h 267"/>
                <a:gd name="T44" fmla="*/ 11 w 228"/>
                <a:gd name="T45" fmla="*/ 21 h 267"/>
                <a:gd name="T46" fmla="*/ 9 w 228"/>
                <a:gd name="T47" fmla="*/ 20 h 267"/>
                <a:gd name="T48" fmla="*/ 6 w 228"/>
                <a:gd name="T49" fmla="*/ 20 h 267"/>
                <a:gd name="T50" fmla="*/ 4 w 228"/>
                <a:gd name="T51" fmla="*/ 23 h 267"/>
                <a:gd name="T52" fmla="*/ 4 w 228"/>
                <a:gd name="T53" fmla="*/ 23 h 267"/>
                <a:gd name="T54" fmla="*/ 4 w 228"/>
                <a:gd name="T55" fmla="*/ 20 h 267"/>
                <a:gd name="T56" fmla="*/ 4 w 228"/>
                <a:gd name="T57" fmla="*/ 18 h 267"/>
                <a:gd name="T58" fmla="*/ 4 w 228"/>
                <a:gd name="T59" fmla="*/ 16 h 267"/>
                <a:gd name="T60" fmla="*/ 4 w 228"/>
                <a:gd name="T61" fmla="*/ 14 h 267"/>
                <a:gd name="T62" fmla="*/ 4 w 228"/>
                <a:gd name="T63" fmla="*/ 10 h 267"/>
                <a:gd name="T64" fmla="*/ 4 w 228"/>
                <a:gd name="T65" fmla="*/ 9 h 267"/>
                <a:gd name="T66" fmla="*/ 4 w 228"/>
                <a:gd name="T67" fmla="*/ 8 h 267"/>
                <a:gd name="T68" fmla="*/ 5 w 228"/>
                <a:gd name="T69" fmla="*/ 7 h 267"/>
                <a:gd name="T70" fmla="*/ 6 w 228"/>
                <a:gd name="T71" fmla="*/ 6 h 26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2" name="Freeform 613"/>
            <p:cNvSpPr>
              <a:spLocks/>
            </p:cNvSpPr>
            <p:nvPr/>
          </p:nvSpPr>
          <p:spPr bwMode="auto">
            <a:xfrm>
              <a:off x="3492" y="1830"/>
              <a:ext cx="125" cy="175"/>
            </a:xfrm>
            <a:custGeom>
              <a:avLst/>
              <a:gdLst>
                <a:gd name="T0" fmla="*/ 12 w 142"/>
                <a:gd name="T1" fmla="*/ 15 h 200"/>
                <a:gd name="T2" fmla="*/ 11 w 142"/>
                <a:gd name="T3" fmla="*/ 16 h 200"/>
                <a:gd name="T4" fmla="*/ 11 w 142"/>
                <a:gd name="T5" fmla="*/ 16 h 200"/>
                <a:gd name="T6" fmla="*/ 10 w 142"/>
                <a:gd name="T7" fmla="*/ 13 h 200"/>
                <a:gd name="T8" fmla="*/ 9 w 142"/>
                <a:gd name="T9" fmla="*/ 12 h 200"/>
                <a:gd name="T10" fmla="*/ 8 w 142"/>
                <a:gd name="T11" fmla="*/ 12 h 200"/>
                <a:gd name="T12" fmla="*/ 6 w 142"/>
                <a:gd name="T13" fmla="*/ 11 h 200"/>
                <a:gd name="T14" fmla="*/ 4 w 142"/>
                <a:gd name="T15" fmla="*/ 11 h 200"/>
                <a:gd name="T16" fmla="*/ 4 w 142"/>
                <a:gd name="T17" fmla="*/ 11 h 200"/>
                <a:gd name="T18" fmla="*/ 4 w 142"/>
                <a:gd name="T19" fmla="*/ 11 h 200"/>
                <a:gd name="T20" fmla="*/ 4 w 142"/>
                <a:gd name="T21" fmla="*/ 11 h 200"/>
                <a:gd name="T22" fmla="*/ 6 w 142"/>
                <a:gd name="T23" fmla="*/ 11 h 200"/>
                <a:gd name="T24" fmla="*/ 8 w 142"/>
                <a:gd name="T25" fmla="*/ 11 h 200"/>
                <a:gd name="T26" fmla="*/ 9 w 142"/>
                <a:gd name="T27" fmla="*/ 11 h 200"/>
                <a:gd name="T28" fmla="*/ 9 w 142"/>
                <a:gd name="T29" fmla="*/ 11 h 200"/>
                <a:gd name="T30" fmla="*/ 9 w 142"/>
                <a:gd name="T31" fmla="*/ 10 h 200"/>
                <a:gd name="T32" fmla="*/ 7 w 142"/>
                <a:gd name="T33" fmla="*/ 9 h 200"/>
                <a:gd name="T34" fmla="*/ 4 w 142"/>
                <a:gd name="T35" fmla="*/ 8 h 200"/>
                <a:gd name="T36" fmla="*/ 4 w 142"/>
                <a:gd name="T37" fmla="*/ 7 h 200"/>
                <a:gd name="T38" fmla="*/ 4 w 142"/>
                <a:gd name="T39" fmla="*/ 6 h 200"/>
                <a:gd name="T40" fmla="*/ 2 w 142"/>
                <a:gd name="T41" fmla="*/ 6 h 200"/>
                <a:gd name="T42" fmla="*/ 1 w 142"/>
                <a:gd name="T43" fmla="*/ 5 h 200"/>
                <a:gd name="T44" fmla="*/ 4 w 142"/>
                <a:gd name="T45" fmla="*/ 6 h 200"/>
                <a:gd name="T46" fmla="*/ 4 w 142"/>
                <a:gd name="T47" fmla="*/ 7 h 200"/>
                <a:gd name="T48" fmla="*/ 4 w 142"/>
                <a:gd name="T49" fmla="*/ 8 h 200"/>
                <a:gd name="T50" fmla="*/ 7 w 142"/>
                <a:gd name="T51" fmla="*/ 8 h 200"/>
                <a:gd name="T52" fmla="*/ 8 w 142"/>
                <a:gd name="T53" fmla="*/ 8 h 200"/>
                <a:gd name="T54" fmla="*/ 7 w 142"/>
                <a:gd name="T55" fmla="*/ 5 h 200"/>
                <a:gd name="T56" fmla="*/ 5 w 142"/>
                <a:gd name="T57" fmla="*/ 4 h 200"/>
                <a:gd name="T58" fmla="*/ 4 w 142"/>
                <a:gd name="T59" fmla="*/ 4 h 200"/>
                <a:gd name="T60" fmla="*/ 4 w 142"/>
                <a:gd name="T61" fmla="*/ 2 h 200"/>
                <a:gd name="T62" fmla="*/ 4 w 142"/>
                <a:gd name="T63" fmla="*/ 2 h 200"/>
                <a:gd name="T64" fmla="*/ 5 w 142"/>
                <a:gd name="T65" fmla="*/ 4 h 200"/>
                <a:gd name="T66" fmla="*/ 6 w 142"/>
                <a:gd name="T67" fmla="*/ 4 h 200"/>
                <a:gd name="T68" fmla="*/ 8 w 142"/>
                <a:gd name="T69" fmla="*/ 4 h 200"/>
                <a:gd name="T70" fmla="*/ 9 w 142"/>
                <a:gd name="T71" fmla="*/ 7 h 200"/>
                <a:gd name="T72" fmla="*/ 10 w 142"/>
                <a:gd name="T73" fmla="*/ 6 h 200"/>
                <a:gd name="T74" fmla="*/ 11 w 142"/>
                <a:gd name="T75" fmla="*/ 4 h 200"/>
                <a:gd name="T76" fmla="*/ 11 w 142"/>
                <a:gd name="T77" fmla="*/ 4 h 200"/>
                <a:gd name="T78" fmla="*/ 11 w 142"/>
                <a:gd name="T79" fmla="*/ 4 h 200"/>
                <a:gd name="T80" fmla="*/ 11 w 142"/>
                <a:gd name="T81" fmla="*/ 4 h 200"/>
                <a:gd name="T82" fmla="*/ 11 w 142"/>
                <a:gd name="T83" fmla="*/ 7 h 200"/>
                <a:gd name="T84" fmla="*/ 10 w 142"/>
                <a:gd name="T85" fmla="*/ 10 h 200"/>
                <a:gd name="T86" fmla="*/ 11 w 142"/>
                <a:gd name="T87" fmla="*/ 11 h 200"/>
                <a:gd name="T88" fmla="*/ 11 w 142"/>
                <a:gd name="T89" fmla="*/ 11 h 200"/>
                <a:gd name="T90" fmla="*/ 12 w 142"/>
                <a:gd name="T91" fmla="*/ 11 h 200"/>
                <a:gd name="T92" fmla="*/ 12 w 142"/>
                <a:gd name="T93" fmla="*/ 10 h 200"/>
                <a:gd name="T94" fmla="*/ 14 w 142"/>
                <a:gd name="T95" fmla="*/ 10 h 200"/>
                <a:gd name="T96" fmla="*/ 14 w 142"/>
                <a:gd name="T97" fmla="*/ 9 h 200"/>
                <a:gd name="T98" fmla="*/ 15 w 142"/>
                <a:gd name="T99" fmla="*/ 9 h 200"/>
                <a:gd name="T100" fmla="*/ 14 w 142"/>
                <a:gd name="T101" fmla="*/ 10 h 200"/>
                <a:gd name="T102" fmla="*/ 14 w 142"/>
                <a:gd name="T103" fmla="*/ 11 h 200"/>
                <a:gd name="T104" fmla="*/ 12 w 142"/>
                <a:gd name="T105" fmla="*/ 11 h 200"/>
                <a:gd name="T106" fmla="*/ 11 w 142"/>
                <a:gd name="T107" fmla="*/ 12 h 200"/>
                <a:gd name="T108" fmla="*/ 11 w 142"/>
                <a:gd name="T109" fmla="*/ 13 h 200"/>
                <a:gd name="T110" fmla="*/ 12 w 142"/>
                <a:gd name="T111" fmla="*/ 14 h 2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3" name="Freeform 614"/>
            <p:cNvSpPr>
              <a:spLocks/>
            </p:cNvSpPr>
            <p:nvPr/>
          </p:nvSpPr>
          <p:spPr bwMode="auto">
            <a:xfrm>
              <a:off x="3339" y="2267"/>
              <a:ext cx="124" cy="159"/>
            </a:xfrm>
            <a:custGeom>
              <a:avLst/>
              <a:gdLst>
                <a:gd name="T0" fmla="*/ 11 w 140"/>
                <a:gd name="T1" fmla="*/ 1 h 180"/>
                <a:gd name="T2" fmla="*/ 10 w 140"/>
                <a:gd name="T3" fmla="*/ 4 h 180"/>
                <a:gd name="T4" fmla="*/ 10 w 140"/>
                <a:gd name="T5" fmla="*/ 4 h 180"/>
                <a:gd name="T6" fmla="*/ 9 w 140"/>
                <a:gd name="T7" fmla="*/ 4 h 180"/>
                <a:gd name="T8" fmla="*/ 8 w 140"/>
                <a:gd name="T9" fmla="*/ 4 h 180"/>
                <a:gd name="T10" fmla="*/ 5 w 140"/>
                <a:gd name="T11" fmla="*/ 4 h 180"/>
                <a:gd name="T12" fmla="*/ 4 w 140"/>
                <a:gd name="T13" fmla="*/ 4 h 180"/>
                <a:gd name="T14" fmla="*/ 4 w 140"/>
                <a:gd name="T15" fmla="*/ 4 h 180"/>
                <a:gd name="T16" fmla="*/ 4 w 140"/>
                <a:gd name="T17" fmla="*/ 5 h 180"/>
                <a:gd name="T18" fmla="*/ 4 w 140"/>
                <a:gd name="T19" fmla="*/ 5 h 180"/>
                <a:gd name="T20" fmla="*/ 4 w 140"/>
                <a:gd name="T21" fmla="*/ 4 h 180"/>
                <a:gd name="T22" fmla="*/ 4 w 140"/>
                <a:gd name="T23" fmla="*/ 4 h 180"/>
                <a:gd name="T24" fmla="*/ 5 w 140"/>
                <a:gd name="T25" fmla="*/ 4 h 180"/>
                <a:gd name="T26" fmla="*/ 7 w 140"/>
                <a:gd name="T27" fmla="*/ 4 h 180"/>
                <a:gd name="T28" fmla="*/ 7 w 140"/>
                <a:gd name="T29" fmla="*/ 5 h 180"/>
                <a:gd name="T30" fmla="*/ 6 w 140"/>
                <a:gd name="T31" fmla="*/ 8 h 180"/>
                <a:gd name="T32" fmla="*/ 5 w 140"/>
                <a:gd name="T33" fmla="*/ 9 h 180"/>
                <a:gd name="T34" fmla="*/ 4 w 140"/>
                <a:gd name="T35" fmla="*/ 9 h 180"/>
                <a:gd name="T36" fmla="*/ 4 w 140"/>
                <a:gd name="T37" fmla="*/ 10 h 180"/>
                <a:gd name="T38" fmla="*/ 4 w 140"/>
                <a:gd name="T39" fmla="*/ 10 h 180"/>
                <a:gd name="T40" fmla="*/ 1 w 140"/>
                <a:gd name="T41" fmla="*/ 10 h 180"/>
                <a:gd name="T42" fmla="*/ 1 w 140"/>
                <a:gd name="T43" fmla="*/ 10 h 180"/>
                <a:gd name="T44" fmla="*/ 4 w 140"/>
                <a:gd name="T45" fmla="*/ 10 h 180"/>
                <a:gd name="T46" fmla="*/ 4 w 140"/>
                <a:gd name="T47" fmla="*/ 10 h 180"/>
                <a:gd name="T48" fmla="*/ 4 w 140"/>
                <a:gd name="T49" fmla="*/ 10 h 180"/>
                <a:gd name="T50" fmla="*/ 4 w 140"/>
                <a:gd name="T51" fmla="*/ 10 h 180"/>
                <a:gd name="T52" fmla="*/ 4 w 140"/>
                <a:gd name="T53" fmla="*/ 11 h 180"/>
                <a:gd name="T54" fmla="*/ 4 w 140"/>
                <a:gd name="T55" fmla="*/ 14 h 180"/>
                <a:gd name="T56" fmla="*/ 4 w 140"/>
                <a:gd name="T57" fmla="*/ 17 h 180"/>
                <a:gd name="T58" fmla="*/ 4 w 140"/>
                <a:gd name="T59" fmla="*/ 15 h 180"/>
                <a:gd name="T60" fmla="*/ 4 w 140"/>
                <a:gd name="T61" fmla="*/ 13 h 180"/>
                <a:gd name="T62" fmla="*/ 5 w 140"/>
                <a:gd name="T63" fmla="*/ 11 h 180"/>
                <a:gd name="T64" fmla="*/ 7 w 140"/>
                <a:gd name="T65" fmla="*/ 11 h 180"/>
                <a:gd name="T66" fmla="*/ 8 w 140"/>
                <a:gd name="T67" fmla="*/ 15 h 180"/>
                <a:gd name="T68" fmla="*/ 9 w 140"/>
                <a:gd name="T69" fmla="*/ 17 h 180"/>
                <a:gd name="T70" fmla="*/ 9 w 140"/>
                <a:gd name="T71" fmla="*/ 16 h 180"/>
                <a:gd name="T72" fmla="*/ 8 w 140"/>
                <a:gd name="T73" fmla="*/ 13 h 180"/>
                <a:gd name="T74" fmla="*/ 7 w 140"/>
                <a:gd name="T75" fmla="*/ 10 h 180"/>
                <a:gd name="T76" fmla="*/ 8 w 140"/>
                <a:gd name="T77" fmla="*/ 8 h 180"/>
                <a:gd name="T78" fmla="*/ 9 w 140"/>
                <a:gd name="T79" fmla="*/ 5 h 180"/>
                <a:gd name="T80" fmla="*/ 10 w 140"/>
                <a:gd name="T81" fmla="*/ 5 h 180"/>
                <a:gd name="T82" fmla="*/ 11 w 140"/>
                <a:gd name="T83" fmla="*/ 9 h 180"/>
                <a:gd name="T84" fmla="*/ 11 w 140"/>
                <a:gd name="T85" fmla="*/ 11 h 180"/>
                <a:gd name="T86" fmla="*/ 11 w 140"/>
                <a:gd name="T87" fmla="*/ 10 h 180"/>
                <a:gd name="T88" fmla="*/ 11 w 140"/>
                <a:gd name="T89" fmla="*/ 8 h 180"/>
                <a:gd name="T90" fmla="*/ 11 w 140"/>
                <a:gd name="T91" fmla="*/ 4 h 180"/>
                <a:gd name="T92" fmla="*/ 11 w 140"/>
                <a:gd name="T93" fmla="*/ 4 h 180"/>
                <a:gd name="T94" fmla="*/ 11 w 140"/>
                <a:gd name="T95" fmla="*/ 4 h 180"/>
                <a:gd name="T96" fmla="*/ 11 w 140"/>
                <a:gd name="T97" fmla="*/ 0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4" name="Freeform 615"/>
            <p:cNvSpPr>
              <a:spLocks/>
            </p:cNvSpPr>
            <p:nvPr/>
          </p:nvSpPr>
          <p:spPr bwMode="auto">
            <a:xfrm>
              <a:off x="3531" y="2051"/>
              <a:ext cx="177" cy="135"/>
            </a:xfrm>
            <a:custGeom>
              <a:avLst/>
              <a:gdLst>
                <a:gd name="T0" fmla="*/ 11 w 199"/>
                <a:gd name="T1" fmla="*/ 4 h 154"/>
                <a:gd name="T2" fmla="*/ 12 w 199"/>
                <a:gd name="T3" fmla="*/ 4 h 154"/>
                <a:gd name="T4" fmla="*/ 14 w 199"/>
                <a:gd name="T5" fmla="*/ 4 h 154"/>
                <a:gd name="T6" fmla="*/ 14 w 199"/>
                <a:gd name="T7" fmla="*/ 4 h 154"/>
                <a:gd name="T8" fmla="*/ 14 w 199"/>
                <a:gd name="T9" fmla="*/ 4 h 154"/>
                <a:gd name="T10" fmla="*/ 11 w 199"/>
                <a:gd name="T11" fmla="*/ 4 h 154"/>
                <a:gd name="T12" fmla="*/ 10 w 199"/>
                <a:gd name="T13" fmla="*/ 5 h 154"/>
                <a:gd name="T14" fmla="*/ 10 w 199"/>
                <a:gd name="T15" fmla="*/ 6 h 154"/>
                <a:gd name="T16" fmla="*/ 11 w 199"/>
                <a:gd name="T17" fmla="*/ 6 h 154"/>
                <a:gd name="T18" fmla="*/ 12 w 199"/>
                <a:gd name="T19" fmla="*/ 5 h 154"/>
                <a:gd name="T20" fmla="*/ 13 w 199"/>
                <a:gd name="T21" fmla="*/ 6 h 154"/>
                <a:gd name="T22" fmla="*/ 14 w 199"/>
                <a:gd name="T23" fmla="*/ 7 h 154"/>
                <a:gd name="T24" fmla="*/ 14 w 199"/>
                <a:gd name="T25" fmla="*/ 8 h 154"/>
                <a:gd name="T26" fmla="*/ 13 w 199"/>
                <a:gd name="T27" fmla="*/ 9 h 154"/>
                <a:gd name="T28" fmla="*/ 14 w 199"/>
                <a:gd name="T29" fmla="*/ 9 h 154"/>
                <a:gd name="T30" fmla="*/ 14 w 199"/>
                <a:gd name="T31" fmla="*/ 9 h 154"/>
                <a:gd name="T32" fmla="*/ 16 w 199"/>
                <a:gd name="T33" fmla="*/ 9 h 154"/>
                <a:gd name="T34" fmla="*/ 17 w 199"/>
                <a:gd name="T35" fmla="*/ 9 h 154"/>
                <a:gd name="T36" fmla="*/ 18 w 199"/>
                <a:gd name="T37" fmla="*/ 11 h 154"/>
                <a:gd name="T38" fmla="*/ 16 w 199"/>
                <a:gd name="T39" fmla="*/ 12 h 154"/>
                <a:gd name="T40" fmla="*/ 15 w 199"/>
                <a:gd name="T41" fmla="*/ 12 h 154"/>
                <a:gd name="T42" fmla="*/ 14 w 199"/>
                <a:gd name="T43" fmla="*/ 12 h 154"/>
                <a:gd name="T44" fmla="*/ 12 w 199"/>
                <a:gd name="T45" fmla="*/ 11 h 154"/>
                <a:gd name="T46" fmla="*/ 11 w 199"/>
                <a:gd name="T47" fmla="*/ 9 h 154"/>
                <a:gd name="T48" fmla="*/ 10 w 199"/>
                <a:gd name="T49" fmla="*/ 8 h 154"/>
                <a:gd name="T50" fmla="*/ 10 w 199"/>
                <a:gd name="T51" fmla="*/ 9 h 154"/>
                <a:gd name="T52" fmla="*/ 10 w 199"/>
                <a:gd name="T53" fmla="*/ 11 h 154"/>
                <a:gd name="T54" fmla="*/ 9 w 199"/>
                <a:gd name="T55" fmla="*/ 12 h 154"/>
                <a:gd name="T56" fmla="*/ 7 w 199"/>
                <a:gd name="T57" fmla="*/ 12 h 154"/>
                <a:gd name="T58" fmla="*/ 5 w 199"/>
                <a:gd name="T59" fmla="*/ 11 h 154"/>
                <a:gd name="T60" fmla="*/ 4 w 199"/>
                <a:gd name="T61" fmla="*/ 10 h 154"/>
                <a:gd name="T62" fmla="*/ 5 w 199"/>
                <a:gd name="T63" fmla="*/ 9 h 154"/>
                <a:gd name="T64" fmla="*/ 5 w 199"/>
                <a:gd name="T65" fmla="*/ 8 h 154"/>
                <a:gd name="T66" fmla="*/ 4 w 199"/>
                <a:gd name="T67" fmla="*/ 6 h 154"/>
                <a:gd name="T68" fmla="*/ 4 w 199"/>
                <a:gd name="T69" fmla="*/ 8 h 154"/>
                <a:gd name="T70" fmla="*/ 4 w 199"/>
                <a:gd name="T71" fmla="*/ 7 h 154"/>
                <a:gd name="T72" fmla="*/ 1 w 199"/>
                <a:gd name="T73" fmla="*/ 5 h 154"/>
                <a:gd name="T74" fmla="*/ 4 w 199"/>
                <a:gd name="T75" fmla="*/ 4 h 154"/>
                <a:gd name="T76" fmla="*/ 4 w 199"/>
                <a:gd name="T77" fmla="*/ 4 h 154"/>
                <a:gd name="T78" fmla="*/ 4 w 199"/>
                <a:gd name="T79" fmla="*/ 4 h 154"/>
                <a:gd name="T80" fmla="*/ 4 w 199"/>
                <a:gd name="T81" fmla="*/ 4 h 154"/>
                <a:gd name="T82" fmla="*/ 4 w 199"/>
                <a:gd name="T83" fmla="*/ 2 h 154"/>
                <a:gd name="T84" fmla="*/ 6 w 199"/>
                <a:gd name="T85" fmla="*/ 1 h 154"/>
                <a:gd name="T86" fmla="*/ 8 w 199"/>
                <a:gd name="T87" fmla="*/ 4 h 154"/>
                <a:gd name="T88" fmla="*/ 8 w 199"/>
                <a:gd name="T89" fmla="*/ 4 h 154"/>
                <a:gd name="T90" fmla="*/ 9 w 199"/>
                <a:gd name="T91" fmla="*/ 4 h 154"/>
                <a:gd name="T92" fmla="*/ 9 w 199"/>
                <a:gd name="T93" fmla="*/ 5 h 154"/>
                <a:gd name="T94" fmla="*/ 10 w 199"/>
                <a:gd name="T95" fmla="*/ 4 h 154"/>
                <a:gd name="T96" fmla="*/ 10 w 199"/>
                <a:gd name="T97" fmla="*/ 4 h 154"/>
                <a:gd name="T98" fmla="*/ 10 w 199"/>
                <a:gd name="T99" fmla="*/ 4 h 1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5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5 w 186"/>
                <a:gd name="T1" fmla="*/ 16 h 179"/>
                <a:gd name="T2" fmla="*/ 14 w 186"/>
                <a:gd name="T3" fmla="*/ 16 h 179"/>
                <a:gd name="T4" fmla="*/ 12 w 186"/>
                <a:gd name="T5" fmla="*/ 16 h 179"/>
                <a:gd name="T6" fmla="*/ 11 w 186"/>
                <a:gd name="T7" fmla="*/ 16 h 179"/>
                <a:gd name="T8" fmla="*/ 10 w 186"/>
                <a:gd name="T9" fmla="*/ 16 h 179"/>
                <a:gd name="T10" fmla="*/ 9 w 186"/>
                <a:gd name="T11" fmla="*/ 15 h 179"/>
                <a:gd name="T12" fmla="*/ 9 w 186"/>
                <a:gd name="T13" fmla="*/ 15 h 179"/>
                <a:gd name="T14" fmla="*/ 10 w 186"/>
                <a:gd name="T15" fmla="*/ 15 h 179"/>
                <a:gd name="T16" fmla="*/ 11 w 186"/>
                <a:gd name="T17" fmla="*/ 14 h 179"/>
                <a:gd name="T18" fmla="*/ 11 w 186"/>
                <a:gd name="T19" fmla="*/ 13 h 179"/>
                <a:gd name="T20" fmla="*/ 10 w 186"/>
                <a:gd name="T21" fmla="*/ 11 h 179"/>
                <a:gd name="T22" fmla="*/ 8 w 186"/>
                <a:gd name="T23" fmla="*/ 11 h 179"/>
                <a:gd name="T24" fmla="*/ 4 w 186"/>
                <a:gd name="T25" fmla="*/ 11 h 179"/>
                <a:gd name="T26" fmla="*/ 4 w 186"/>
                <a:gd name="T27" fmla="*/ 11 h 179"/>
                <a:gd name="T28" fmla="*/ 4 w 186"/>
                <a:gd name="T29" fmla="*/ 11 h 179"/>
                <a:gd name="T30" fmla="*/ 6 w 186"/>
                <a:gd name="T31" fmla="*/ 11 h 179"/>
                <a:gd name="T32" fmla="*/ 8 w 186"/>
                <a:gd name="T33" fmla="*/ 11 h 179"/>
                <a:gd name="T34" fmla="*/ 9 w 186"/>
                <a:gd name="T35" fmla="*/ 10 h 179"/>
                <a:gd name="T36" fmla="*/ 7 w 186"/>
                <a:gd name="T37" fmla="*/ 8 h 179"/>
                <a:gd name="T38" fmla="*/ 4 w 186"/>
                <a:gd name="T39" fmla="*/ 8 h 179"/>
                <a:gd name="T40" fmla="*/ 4 w 186"/>
                <a:gd name="T41" fmla="*/ 8 h 179"/>
                <a:gd name="T42" fmla="*/ 1 w 186"/>
                <a:gd name="T43" fmla="*/ 6 h 179"/>
                <a:gd name="T44" fmla="*/ 4 w 186"/>
                <a:gd name="T45" fmla="*/ 7 h 179"/>
                <a:gd name="T46" fmla="*/ 4 w 186"/>
                <a:gd name="T47" fmla="*/ 7 h 179"/>
                <a:gd name="T48" fmla="*/ 4 w 186"/>
                <a:gd name="T49" fmla="*/ 7 h 179"/>
                <a:gd name="T50" fmla="*/ 4 w 186"/>
                <a:gd name="T51" fmla="*/ 6 h 179"/>
                <a:gd name="T52" fmla="*/ 4 w 186"/>
                <a:gd name="T53" fmla="*/ 4 h 179"/>
                <a:gd name="T54" fmla="*/ 4 w 186"/>
                <a:gd name="T55" fmla="*/ 4 h 179"/>
                <a:gd name="T56" fmla="*/ 3 w 186"/>
                <a:gd name="T57" fmla="*/ 0 h 179"/>
                <a:gd name="T58" fmla="*/ 4 w 186"/>
                <a:gd name="T59" fmla="*/ 4 h 179"/>
                <a:gd name="T60" fmla="*/ 4 w 186"/>
                <a:gd name="T61" fmla="*/ 4 h 179"/>
                <a:gd name="T62" fmla="*/ 5 w 186"/>
                <a:gd name="T63" fmla="*/ 5 h 179"/>
                <a:gd name="T64" fmla="*/ 6 w 186"/>
                <a:gd name="T65" fmla="*/ 4 h 179"/>
                <a:gd name="T66" fmla="*/ 6 w 186"/>
                <a:gd name="T67" fmla="*/ 4 h 179"/>
                <a:gd name="T68" fmla="*/ 7 w 186"/>
                <a:gd name="T69" fmla="*/ 4 h 179"/>
                <a:gd name="T70" fmla="*/ 8 w 186"/>
                <a:gd name="T71" fmla="*/ 6 h 179"/>
                <a:gd name="T72" fmla="*/ 9 w 186"/>
                <a:gd name="T73" fmla="*/ 8 h 179"/>
                <a:gd name="T74" fmla="*/ 10 w 186"/>
                <a:gd name="T75" fmla="*/ 9 h 179"/>
                <a:gd name="T76" fmla="*/ 11 w 186"/>
                <a:gd name="T77" fmla="*/ 5 h 179"/>
                <a:gd name="T78" fmla="*/ 11 w 186"/>
                <a:gd name="T79" fmla="*/ 4 h 179"/>
                <a:gd name="T80" fmla="*/ 12 w 186"/>
                <a:gd name="T81" fmla="*/ 8 h 179"/>
                <a:gd name="T82" fmla="*/ 12 w 186"/>
                <a:gd name="T83" fmla="*/ 11 h 179"/>
                <a:gd name="T84" fmla="*/ 14 w 186"/>
                <a:gd name="T85" fmla="*/ 13 h 179"/>
                <a:gd name="T86" fmla="*/ 14 w 186"/>
                <a:gd name="T87" fmla="*/ 11 h 179"/>
                <a:gd name="T88" fmla="*/ 15 w 186"/>
                <a:gd name="T89" fmla="*/ 11 h 179"/>
                <a:gd name="T90" fmla="*/ 15 w 186"/>
                <a:gd name="T91" fmla="*/ 12 h 179"/>
                <a:gd name="T92" fmla="*/ 14 w 186"/>
                <a:gd name="T93" fmla="*/ 14 h 179"/>
                <a:gd name="T94" fmla="*/ 15 w 186"/>
                <a:gd name="T95" fmla="*/ 16 h 17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6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4 w 150"/>
                <a:gd name="T1" fmla="*/ 18 h 200"/>
                <a:gd name="T2" fmla="*/ 4 w 150"/>
                <a:gd name="T3" fmla="*/ 16 h 200"/>
                <a:gd name="T4" fmla="*/ 4 w 150"/>
                <a:gd name="T5" fmla="*/ 14 h 200"/>
                <a:gd name="T6" fmla="*/ 0 w 150"/>
                <a:gd name="T7" fmla="*/ 12 h 200"/>
                <a:gd name="T8" fmla="*/ 3 w 150"/>
                <a:gd name="T9" fmla="*/ 11 h 200"/>
                <a:gd name="T10" fmla="*/ 4 w 150"/>
                <a:gd name="T11" fmla="*/ 11 h 200"/>
                <a:gd name="T12" fmla="*/ 4 w 150"/>
                <a:gd name="T13" fmla="*/ 13 h 200"/>
                <a:gd name="T14" fmla="*/ 4 w 150"/>
                <a:gd name="T15" fmla="*/ 16 h 200"/>
                <a:gd name="T16" fmla="*/ 4 w 150"/>
                <a:gd name="T17" fmla="*/ 16 h 200"/>
                <a:gd name="T18" fmla="*/ 4 w 150"/>
                <a:gd name="T19" fmla="*/ 16 h 200"/>
                <a:gd name="T20" fmla="*/ 4 w 150"/>
                <a:gd name="T21" fmla="*/ 14 h 200"/>
                <a:gd name="T22" fmla="*/ 4 w 150"/>
                <a:gd name="T23" fmla="*/ 10 h 200"/>
                <a:gd name="T24" fmla="*/ 4 w 150"/>
                <a:gd name="T25" fmla="*/ 8 h 200"/>
                <a:gd name="T26" fmla="*/ 4 w 150"/>
                <a:gd name="T27" fmla="*/ 8 h 200"/>
                <a:gd name="T28" fmla="*/ 4 w 150"/>
                <a:gd name="T29" fmla="*/ 10 h 200"/>
                <a:gd name="T30" fmla="*/ 4 w 150"/>
                <a:gd name="T31" fmla="*/ 12 h 200"/>
                <a:gd name="T32" fmla="*/ 5 w 150"/>
                <a:gd name="T33" fmla="*/ 12 h 200"/>
                <a:gd name="T34" fmla="*/ 7 w 150"/>
                <a:gd name="T35" fmla="*/ 11 h 200"/>
                <a:gd name="T36" fmla="*/ 6 w 150"/>
                <a:gd name="T37" fmla="*/ 8 h 200"/>
                <a:gd name="T38" fmla="*/ 6 w 150"/>
                <a:gd name="T39" fmla="*/ 4 h 200"/>
                <a:gd name="T40" fmla="*/ 8 w 150"/>
                <a:gd name="T41" fmla="*/ 4 h 200"/>
                <a:gd name="T42" fmla="*/ 8 w 150"/>
                <a:gd name="T43" fmla="*/ 4 h 200"/>
                <a:gd name="T44" fmla="*/ 7 w 150"/>
                <a:gd name="T45" fmla="*/ 4 h 200"/>
                <a:gd name="T46" fmla="*/ 7 w 150"/>
                <a:gd name="T47" fmla="*/ 8 h 200"/>
                <a:gd name="T48" fmla="*/ 9 w 150"/>
                <a:gd name="T49" fmla="*/ 8 h 200"/>
                <a:gd name="T50" fmla="*/ 9 w 150"/>
                <a:gd name="T51" fmla="*/ 5 h 200"/>
                <a:gd name="T52" fmla="*/ 10 w 150"/>
                <a:gd name="T53" fmla="*/ 4 h 200"/>
                <a:gd name="T54" fmla="*/ 11 w 150"/>
                <a:gd name="T55" fmla="*/ 4 h 200"/>
                <a:gd name="T56" fmla="*/ 11 w 150"/>
                <a:gd name="T57" fmla="*/ 1 h 200"/>
                <a:gd name="T58" fmla="*/ 12 w 150"/>
                <a:gd name="T59" fmla="*/ 2 h 200"/>
                <a:gd name="T60" fmla="*/ 11 w 150"/>
                <a:gd name="T61" fmla="*/ 4 h 200"/>
                <a:gd name="T62" fmla="*/ 10 w 150"/>
                <a:gd name="T63" fmla="*/ 4 h 200"/>
                <a:gd name="T64" fmla="*/ 10 w 150"/>
                <a:gd name="T65" fmla="*/ 6 h 200"/>
                <a:gd name="T66" fmla="*/ 9 w 150"/>
                <a:gd name="T67" fmla="*/ 8 h 200"/>
                <a:gd name="T68" fmla="*/ 10 w 150"/>
                <a:gd name="T69" fmla="*/ 9 h 200"/>
                <a:gd name="T70" fmla="*/ 11 w 150"/>
                <a:gd name="T71" fmla="*/ 8 h 200"/>
                <a:gd name="T72" fmla="*/ 11 w 150"/>
                <a:gd name="T73" fmla="*/ 8 h 200"/>
                <a:gd name="T74" fmla="*/ 12 w 150"/>
                <a:gd name="T75" fmla="*/ 7 h 200"/>
                <a:gd name="T76" fmla="*/ 13 w 150"/>
                <a:gd name="T77" fmla="*/ 6 h 200"/>
                <a:gd name="T78" fmla="*/ 14 w 150"/>
                <a:gd name="T79" fmla="*/ 6 h 200"/>
                <a:gd name="T80" fmla="*/ 12 w 150"/>
                <a:gd name="T81" fmla="*/ 8 h 200"/>
                <a:gd name="T82" fmla="*/ 11 w 150"/>
                <a:gd name="T83" fmla="*/ 9 h 200"/>
                <a:gd name="T84" fmla="*/ 10 w 150"/>
                <a:gd name="T85" fmla="*/ 10 h 200"/>
                <a:gd name="T86" fmla="*/ 9 w 150"/>
                <a:gd name="T87" fmla="*/ 10 h 200"/>
                <a:gd name="T88" fmla="*/ 8 w 150"/>
                <a:gd name="T89" fmla="*/ 11 h 200"/>
                <a:gd name="T90" fmla="*/ 7 w 150"/>
                <a:gd name="T91" fmla="*/ 14 h 200"/>
                <a:gd name="T92" fmla="*/ 7 w 150"/>
                <a:gd name="T93" fmla="*/ 14 h 200"/>
                <a:gd name="T94" fmla="*/ 9 w 150"/>
                <a:gd name="T95" fmla="*/ 14 h 200"/>
                <a:gd name="T96" fmla="*/ 10 w 150"/>
                <a:gd name="T97" fmla="*/ 14 h 200"/>
                <a:gd name="T98" fmla="*/ 11 w 150"/>
                <a:gd name="T99" fmla="*/ 14 h 200"/>
                <a:gd name="T100" fmla="*/ 11 w 150"/>
                <a:gd name="T101" fmla="*/ 12 h 200"/>
                <a:gd name="T102" fmla="*/ 12 w 150"/>
                <a:gd name="T103" fmla="*/ 12 h 200"/>
                <a:gd name="T104" fmla="*/ 11 w 150"/>
                <a:gd name="T105" fmla="*/ 14 h 200"/>
                <a:gd name="T106" fmla="*/ 10 w 150"/>
                <a:gd name="T107" fmla="*/ 15 h 200"/>
                <a:gd name="T108" fmla="*/ 9 w 150"/>
                <a:gd name="T109" fmla="*/ 16 h 200"/>
                <a:gd name="T110" fmla="*/ 7 w 150"/>
                <a:gd name="T111" fmla="*/ 16 h 200"/>
                <a:gd name="T112" fmla="*/ 6 w 150"/>
                <a:gd name="T113" fmla="*/ 16 h 200"/>
                <a:gd name="T114" fmla="*/ 5 w 150"/>
                <a:gd name="T115" fmla="*/ 17 h 200"/>
                <a:gd name="T116" fmla="*/ 4 w 150"/>
                <a:gd name="T117" fmla="*/ 18 h 200"/>
                <a:gd name="T118" fmla="*/ 4 w 150"/>
                <a:gd name="T119" fmla="*/ 18 h 20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7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 h 110"/>
                <a:gd name="T2" fmla="*/ 1 w 237"/>
                <a:gd name="T3" fmla="*/ 3 h 110"/>
                <a:gd name="T4" fmla="*/ 4 w 237"/>
                <a:gd name="T5" fmla="*/ 3 h 110"/>
                <a:gd name="T6" fmla="*/ 4 w 237"/>
                <a:gd name="T7" fmla="*/ 3 h 110"/>
                <a:gd name="T8" fmla="*/ 4 w 237"/>
                <a:gd name="T9" fmla="*/ 3 h 110"/>
                <a:gd name="T10" fmla="*/ 6 w 237"/>
                <a:gd name="T11" fmla="*/ 3 h 110"/>
                <a:gd name="T12" fmla="*/ 7 w 237"/>
                <a:gd name="T13" fmla="*/ 3 h 110"/>
                <a:gd name="T14" fmla="*/ 7 w 237"/>
                <a:gd name="T15" fmla="*/ 5 h 110"/>
                <a:gd name="T16" fmla="*/ 8 w 237"/>
                <a:gd name="T17" fmla="*/ 6 h 110"/>
                <a:gd name="T18" fmla="*/ 9 w 237"/>
                <a:gd name="T19" fmla="*/ 7 h 110"/>
                <a:gd name="T20" fmla="*/ 10 w 237"/>
                <a:gd name="T21" fmla="*/ 8 h 110"/>
                <a:gd name="T22" fmla="*/ 10 w 237"/>
                <a:gd name="T23" fmla="*/ 8 h 110"/>
                <a:gd name="T24" fmla="*/ 9 w 237"/>
                <a:gd name="T25" fmla="*/ 6 h 110"/>
                <a:gd name="T26" fmla="*/ 9 w 237"/>
                <a:gd name="T27" fmla="*/ 4 h 110"/>
                <a:gd name="T28" fmla="*/ 9 w 237"/>
                <a:gd name="T29" fmla="*/ 3 h 110"/>
                <a:gd name="T30" fmla="*/ 10 w 237"/>
                <a:gd name="T31" fmla="*/ 3 h 110"/>
                <a:gd name="T32" fmla="*/ 11 w 237"/>
                <a:gd name="T33" fmla="*/ 4 h 110"/>
                <a:gd name="T34" fmla="*/ 12 w 237"/>
                <a:gd name="T35" fmla="*/ 4 h 110"/>
                <a:gd name="T36" fmla="*/ 12 w 237"/>
                <a:gd name="T37" fmla="*/ 5 h 110"/>
                <a:gd name="T38" fmla="*/ 12 w 237"/>
                <a:gd name="T39" fmla="*/ 6 h 110"/>
                <a:gd name="T40" fmla="*/ 14 w 237"/>
                <a:gd name="T41" fmla="*/ 7 h 110"/>
                <a:gd name="T42" fmla="*/ 15 w 237"/>
                <a:gd name="T43" fmla="*/ 8 h 110"/>
                <a:gd name="T44" fmla="*/ 17 w 237"/>
                <a:gd name="T45" fmla="*/ 9 h 110"/>
                <a:gd name="T46" fmla="*/ 18 w 237"/>
                <a:gd name="T47" fmla="*/ 8 h 110"/>
                <a:gd name="T48" fmla="*/ 16 w 237"/>
                <a:gd name="T49" fmla="*/ 8 h 110"/>
                <a:gd name="T50" fmla="*/ 15 w 237"/>
                <a:gd name="T51" fmla="*/ 7 h 110"/>
                <a:gd name="T52" fmla="*/ 14 w 237"/>
                <a:gd name="T53" fmla="*/ 6 h 110"/>
                <a:gd name="T54" fmla="*/ 14 w 237"/>
                <a:gd name="T55" fmla="*/ 5 h 110"/>
                <a:gd name="T56" fmla="*/ 14 w 237"/>
                <a:gd name="T57" fmla="*/ 5 h 110"/>
                <a:gd name="T58" fmla="*/ 16 w 237"/>
                <a:gd name="T59" fmla="*/ 6 h 110"/>
                <a:gd name="T60" fmla="*/ 19 w 237"/>
                <a:gd name="T61" fmla="*/ 6 h 110"/>
                <a:gd name="T62" fmla="*/ 20 w 237"/>
                <a:gd name="T63" fmla="*/ 6 h 110"/>
                <a:gd name="T64" fmla="*/ 22 w 237"/>
                <a:gd name="T65" fmla="*/ 6 h 110"/>
                <a:gd name="T66" fmla="*/ 21 w 237"/>
                <a:gd name="T67" fmla="*/ 6 h 110"/>
                <a:gd name="T68" fmla="*/ 20 w 237"/>
                <a:gd name="T69" fmla="*/ 6 h 110"/>
                <a:gd name="T70" fmla="*/ 18 w 237"/>
                <a:gd name="T71" fmla="*/ 5 h 110"/>
                <a:gd name="T72" fmla="*/ 16 w 237"/>
                <a:gd name="T73" fmla="*/ 4 h 110"/>
                <a:gd name="T74" fmla="*/ 14 w 237"/>
                <a:gd name="T75" fmla="*/ 4 h 110"/>
                <a:gd name="T76" fmla="*/ 15 w 237"/>
                <a:gd name="T77" fmla="*/ 3 h 110"/>
                <a:gd name="T78" fmla="*/ 16 w 237"/>
                <a:gd name="T79" fmla="*/ 3 h 110"/>
                <a:gd name="T80" fmla="*/ 18 w 237"/>
                <a:gd name="T81" fmla="*/ 3 h 110"/>
                <a:gd name="T82" fmla="*/ 18 w 237"/>
                <a:gd name="T83" fmla="*/ 3 h 110"/>
                <a:gd name="T84" fmla="*/ 16 w 237"/>
                <a:gd name="T85" fmla="*/ 3 h 110"/>
                <a:gd name="T86" fmla="*/ 16 w 237"/>
                <a:gd name="T87" fmla="*/ 3 h 110"/>
                <a:gd name="T88" fmla="*/ 14 w 237"/>
                <a:gd name="T89" fmla="*/ 3 h 110"/>
                <a:gd name="T90" fmla="*/ 14 w 237"/>
                <a:gd name="T91" fmla="*/ 3 h 110"/>
                <a:gd name="T92" fmla="*/ 12 w 237"/>
                <a:gd name="T93" fmla="*/ 3 h 110"/>
                <a:gd name="T94" fmla="*/ 11 w 237"/>
                <a:gd name="T95" fmla="*/ 3 h 110"/>
                <a:gd name="T96" fmla="*/ 10 w 237"/>
                <a:gd name="T97" fmla="*/ 3 h 110"/>
                <a:gd name="T98" fmla="*/ 9 w 237"/>
                <a:gd name="T99" fmla="*/ 3 h 110"/>
                <a:gd name="T100" fmla="*/ 9 w 237"/>
                <a:gd name="T101" fmla="*/ 3 h 110"/>
                <a:gd name="T102" fmla="*/ 10 w 237"/>
                <a:gd name="T103" fmla="*/ 3 h 110"/>
                <a:gd name="T104" fmla="*/ 11 w 237"/>
                <a:gd name="T105" fmla="*/ 3 h 110"/>
                <a:gd name="T106" fmla="*/ 11 w 237"/>
                <a:gd name="T107" fmla="*/ 0 h 110"/>
                <a:gd name="T108" fmla="*/ 10 w 237"/>
                <a:gd name="T109" fmla="*/ 1 h 110"/>
                <a:gd name="T110" fmla="*/ 9 w 237"/>
                <a:gd name="T111" fmla="*/ 3 h 110"/>
                <a:gd name="T112" fmla="*/ 8 w 237"/>
                <a:gd name="T113" fmla="*/ 3 h 110"/>
                <a:gd name="T114" fmla="*/ 7 w 237"/>
                <a:gd name="T115" fmla="*/ 3 h 110"/>
                <a:gd name="T116" fmla="*/ 6 w 237"/>
                <a:gd name="T117" fmla="*/ 3 h 110"/>
                <a:gd name="T118" fmla="*/ 4 w 237"/>
                <a:gd name="T119" fmla="*/ 3 h 110"/>
                <a:gd name="T120" fmla="*/ 4 w 237"/>
                <a:gd name="T121" fmla="*/ 3 h 110"/>
                <a:gd name="T122" fmla="*/ 4 w 237"/>
                <a:gd name="T123" fmla="*/ 3 h 1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8" name="Freeform 619"/>
            <p:cNvSpPr>
              <a:spLocks/>
            </p:cNvSpPr>
            <p:nvPr/>
          </p:nvSpPr>
          <p:spPr bwMode="auto">
            <a:xfrm>
              <a:off x="3643" y="2170"/>
              <a:ext cx="171" cy="195"/>
            </a:xfrm>
            <a:custGeom>
              <a:avLst/>
              <a:gdLst>
                <a:gd name="T0" fmla="*/ 4 w 194"/>
                <a:gd name="T1" fmla="*/ 4 h 222"/>
                <a:gd name="T2" fmla="*/ 4 w 194"/>
                <a:gd name="T3" fmla="*/ 4 h 222"/>
                <a:gd name="T4" fmla="*/ 4 w 194"/>
                <a:gd name="T5" fmla="*/ 4 h 222"/>
                <a:gd name="T6" fmla="*/ 4 w 194"/>
                <a:gd name="T7" fmla="*/ 9 h 222"/>
                <a:gd name="T8" fmla="*/ 4 w 194"/>
                <a:gd name="T9" fmla="*/ 9 h 222"/>
                <a:gd name="T10" fmla="*/ 4 w 194"/>
                <a:gd name="T11" fmla="*/ 5 h 222"/>
                <a:gd name="T12" fmla="*/ 4 w 194"/>
                <a:gd name="T13" fmla="*/ 4 h 222"/>
                <a:gd name="T14" fmla="*/ 4 w 194"/>
                <a:gd name="T15" fmla="*/ 4 h 222"/>
                <a:gd name="T16" fmla="*/ 5 w 194"/>
                <a:gd name="T17" fmla="*/ 5 h 222"/>
                <a:gd name="T18" fmla="*/ 7 w 194"/>
                <a:gd name="T19" fmla="*/ 8 h 222"/>
                <a:gd name="T20" fmla="*/ 8 w 194"/>
                <a:gd name="T21" fmla="*/ 10 h 222"/>
                <a:gd name="T22" fmla="*/ 8 w 194"/>
                <a:gd name="T23" fmla="*/ 13 h 222"/>
                <a:gd name="T24" fmla="*/ 8 w 194"/>
                <a:gd name="T25" fmla="*/ 13 h 222"/>
                <a:gd name="T26" fmla="*/ 9 w 194"/>
                <a:gd name="T27" fmla="*/ 10 h 222"/>
                <a:gd name="T28" fmla="*/ 10 w 194"/>
                <a:gd name="T29" fmla="*/ 9 h 222"/>
                <a:gd name="T30" fmla="*/ 11 w 194"/>
                <a:gd name="T31" fmla="*/ 11 h 222"/>
                <a:gd name="T32" fmla="*/ 13 w 194"/>
                <a:gd name="T33" fmla="*/ 15 h 222"/>
                <a:gd name="T34" fmla="*/ 15 w 194"/>
                <a:gd name="T35" fmla="*/ 17 h 222"/>
                <a:gd name="T36" fmla="*/ 16 w 194"/>
                <a:gd name="T37" fmla="*/ 19 h 222"/>
                <a:gd name="T38" fmla="*/ 16 w 194"/>
                <a:gd name="T39" fmla="*/ 19 h 222"/>
                <a:gd name="T40" fmla="*/ 16 w 194"/>
                <a:gd name="T41" fmla="*/ 17 h 222"/>
                <a:gd name="T42" fmla="*/ 14 w 194"/>
                <a:gd name="T43" fmla="*/ 15 h 222"/>
                <a:gd name="T44" fmla="*/ 12 w 194"/>
                <a:gd name="T45" fmla="*/ 11 h 222"/>
                <a:gd name="T46" fmla="*/ 11 w 194"/>
                <a:gd name="T47" fmla="*/ 9 h 222"/>
                <a:gd name="T48" fmla="*/ 10 w 194"/>
                <a:gd name="T49" fmla="*/ 8 h 222"/>
                <a:gd name="T50" fmla="*/ 11 w 194"/>
                <a:gd name="T51" fmla="*/ 8 h 222"/>
                <a:gd name="T52" fmla="*/ 12 w 194"/>
                <a:gd name="T53" fmla="*/ 8 h 222"/>
                <a:gd name="T54" fmla="*/ 13 w 194"/>
                <a:gd name="T55" fmla="*/ 8 h 222"/>
                <a:gd name="T56" fmla="*/ 14 w 194"/>
                <a:gd name="T57" fmla="*/ 8 h 222"/>
                <a:gd name="T58" fmla="*/ 14 w 194"/>
                <a:gd name="T59" fmla="*/ 8 h 222"/>
                <a:gd name="T60" fmla="*/ 14 w 194"/>
                <a:gd name="T61" fmla="*/ 7 h 222"/>
                <a:gd name="T62" fmla="*/ 12 w 194"/>
                <a:gd name="T63" fmla="*/ 7 h 222"/>
                <a:gd name="T64" fmla="*/ 11 w 194"/>
                <a:gd name="T65" fmla="*/ 7 h 222"/>
                <a:gd name="T66" fmla="*/ 10 w 194"/>
                <a:gd name="T67" fmla="*/ 7 h 222"/>
                <a:gd name="T68" fmla="*/ 9 w 194"/>
                <a:gd name="T69" fmla="*/ 7 h 222"/>
                <a:gd name="T70" fmla="*/ 8 w 194"/>
                <a:gd name="T71" fmla="*/ 6 h 222"/>
                <a:gd name="T72" fmla="*/ 7 w 194"/>
                <a:gd name="T73" fmla="*/ 5 h 222"/>
                <a:gd name="T74" fmla="*/ 6 w 194"/>
                <a:gd name="T75" fmla="*/ 4 h 222"/>
                <a:gd name="T76" fmla="*/ 6 w 194"/>
                <a:gd name="T77" fmla="*/ 4 h 222"/>
                <a:gd name="T78" fmla="*/ 7 w 194"/>
                <a:gd name="T79" fmla="*/ 4 h 222"/>
                <a:gd name="T80" fmla="*/ 8 w 194"/>
                <a:gd name="T81" fmla="*/ 4 h 222"/>
                <a:gd name="T82" fmla="*/ 9 w 194"/>
                <a:gd name="T83" fmla="*/ 4 h 222"/>
                <a:gd name="T84" fmla="*/ 10 w 194"/>
                <a:gd name="T85" fmla="*/ 4 h 222"/>
                <a:gd name="T86" fmla="*/ 10 w 194"/>
                <a:gd name="T87" fmla="*/ 4 h 222"/>
                <a:gd name="T88" fmla="*/ 9 w 194"/>
                <a:gd name="T89" fmla="*/ 4 h 222"/>
                <a:gd name="T90" fmla="*/ 8 w 194"/>
                <a:gd name="T91" fmla="*/ 4 h 222"/>
                <a:gd name="T92" fmla="*/ 6 w 194"/>
                <a:gd name="T93" fmla="*/ 4 h 222"/>
                <a:gd name="T94" fmla="*/ 5 w 194"/>
                <a:gd name="T95" fmla="*/ 4 h 222"/>
                <a:gd name="T96" fmla="*/ 4 w 194"/>
                <a:gd name="T97" fmla="*/ 4 h 222"/>
                <a:gd name="T98" fmla="*/ 4 w 194"/>
                <a:gd name="T99" fmla="*/ 4 h 222"/>
                <a:gd name="T100" fmla="*/ 4 w 194"/>
                <a:gd name="T101" fmla="*/ 4 h 222"/>
                <a:gd name="T102" fmla="*/ 4 w 194"/>
                <a:gd name="T103" fmla="*/ 0 h 22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09" name="Freeform 620"/>
            <p:cNvSpPr>
              <a:spLocks/>
            </p:cNvSpPr>
            <p:nvPr/>
          </p:nvSpPr>
          <p:spPr bwMode="auto">
            <a:xfrm>
              <a:off x="3497" y="2188"/>
              <a:ext cx="129" cy="221"/>
            </a:xfrm>
            <a:custGeom>
              <a:avLst/>
              <a:gdLst>
                <a:gd name="T0" fmla="*/ 7 w 147"/>
                <a:gd name="T1" fmla="*/ 4 h 255"/>
                <a:gd name="T2" fmla="*/ 6 w 147"/>
                <a:gd name="T3" fmla="*/ 4 h 255"/>
                <a:gd name="T4" fmla="*/ 3 w 147"/>
                <a:gd name="T5" fmla="*/ 5 h 255"/>
                <a:gd name="T6" fmla="*/ 3 w 147"/>
                <a:gd name="T7" fmla="*/ 7 h 255"/>
                <a:gd name="T8" fmla="*/ 3 w 147"/>
                <a:gd name="T9" fmla="*/ 8 h 255"/>
                <a:gd name="T10" fmla="*/ 3 w 147"/>
                <a:gd name="T11" fmla="*/ 8 h 255"/>
                <a:gd name="T12" fmla="*/ 3 w 147"/>
                <a:gd name="T13" fmla="*/ 6 h 255"/>
                <a:gd name="T14" fmla="*/ 5 w 147"/>
                <a:gd name="T15" fmla="*/ 5 h 255"/>
                <a:gd name="T16" fmla="*/ 6 w 147"/>
                <a:gd name="T17" fmla="*/ 8 h 255"/>
                <a:gd name="T18" fmla="*/ 4 w 147"/>
                <a:gd name="T19" fmla="*/ 9 h 255"/>
                <a:gd name="T20" fmla="*/ 3 w 147"/>
                <a:gd name="T21" fmla="*/ 10 h 255"/>
                <a:gd name="T22" fmla="*/ 3 w 147"/>
                <a:gd name="T23" fmla="*/ 12 h 255"/>
                <a:gd name="T24" fmla="*/ 3 w 147"/>
                <a:gd name="T25" fmla="*/ 13 h 255"/>
                <a:gd name="T26" fmla="*/ 3 w 147"/>
                <a:gd name="T27" fmla="*/ 12 h 255"/>
                <a:gd name="T28" fmla="*/ 3 w 147"/>
                <a:gd name="T29" fmla="*/ 11 h 255"/>
                <a:gd name="T30" fmla="*/ 5 w 147"/>
                <a:gd name="T31" fmla="*/ 10 h 255"/>
                <a:gd name="T32" fmla="*/ 5 w 147"/>
                <a:gd name="T33" fmla="*/ 12 h 255"/>
                <a:gd name="T34" fmla="*/ 3 w 147"/>
                <a:gd name="T35" fmla="*/ 14 h 255"/>
                <a:gd name="T36" fmla="*/ 3 w 147"/>
                <a:gd name="T37" fmla="*/ 15 h 255"/>
                <a:gd name="T38" fmla="*/ 3 w 147"/>
                <a:gd name="T39" fmla="*/ 17 h 255"/>
                <a:gd name="T40" fmla="*/ 3 w 147"/>
                <a:gd name="T41" fmla="*/ 17 h 255"/>
                <a:gd name="T42" fmla="*/ 3 w 147"/>
                <a:gd name="T43" fmla="*/ 16 h 255"/>
                <a:gd name="T44" fmla="*/ 4 w 147"/>
                <a:gd name="T45" fmla="*/ 15 h 255"/>
                <a:gd name="T46" fmla="*/ 3 w 147"/>
                <a:gd name="T47" fmla="*/ 17 h 255"/>
                <a:gd name="T48" fmla="*/ 3 w 147"/>
                <a:gd name="T49" fmla="*/ 20 h 255"/>
                <a:gd name="T50" fmla="*/ 2 w 147"/>
                <a:gd name="T51" fmla="*/ 22 h 255"/>
                <a:gd name="T52" fmla="*/ 3 w 147"/>
                <a:gd name="T53" fmla="*/ 22 h 255"/>
                <a:gd name="T54" fmla="*/ 3 w 147"/>
                <a:gd name="T55" fmla="*/ 21 h 255"/>
                <a:gd name="T56" fmla="*/ 4 w 147"/>
                <a:gd name="T57" fmla="*/ 17 h 255"/>
                <a:gd name="T58" fmla="*/ 6 w 147"/>
                <a:gd name="T59" fmla="*/ 15 h 255"/>
                <a:gd name="T60" fmla="*/ 7 w 147"/>
                <a:gd name="T61" fmla="*/ 17 h 255"/>
                <a:gd name="T62" fmla="*/ 7 w 147"/>
                <a:gd name="T63" fmla="*/ 19 h 255"/>
                <a:gd name="T64" fmla="*/ 8 w 147"/>
                <a:gd name="T65" fmla="*/ 18 h 255"/>
                <a:gd name="T66" fmla="*/ 7 w 147"/>
                <a:gd name="T67" fmla="*/ 16 h 255"/>
                <a:gd name="T68" fmla="*/ 6 w 147"/>
                <a:gd name="T69" fmla="*/ 14 h 255"/>
                <a:gd name="T70" fmla="*/ 7 w 147"/>
                <a:gd name="T71" fmla="*/ 11 h 255"/>
                <a:gd name="T72" fmla="*/ 7 w 147"/>
                <a:gd name="T73" fmla="*/ 10 h 255"/>
                <a:gd name="T74" fmla="*/ 8 w 147"/>
                <a:gd name="T75" fmla="*/ 10 h 255"/>
                <a:gd name="T76" fmla="*/ 10 w 147"/>
                <a:gd name="T77" fmla="*/ 13 h 255"/>
                <a:gd name="T78" fmla="*/ 10 w 147"/>
                <a:gd name="T79" fmla="*/ 14 h 255"/>
                <a:gd name="T80" fmla="*/ 10 w 147"/>
                <a:gd name="T81" fmla="*/ 12 h 255"/>
                <a:gd name="T82" fmla="*/ 9 w 147"/>
                <a:gd name="T83" fmla="*/ 10 h 255"/>
                <a:gd name="T84" fmla="*/ 7 w 147"/>
                <a:gd name="T85" fmla="*/ 9 h 255"/>
                <a:gd name="T86" fmla="*/ 8 w 147"/>
                <a:gd name="T87" fmla="*/ 6 h 255"/>
                <a:gd name="T88" fmla="*/ 8 w 147"/>
                <a:gd name="T89" fmla="*/ 6 h 255"/>
                <a:gd name="T90" fmla="*/ 10 w 147"/>
                <a:gd name="T91" fmla="*/ 7 h 255"/>
                <a:gd name="T92" fmla="*/ 10 w 147"/>
                <a:gd name="T93" fmla="*/ 8 h 255"/>
                <a:gd name="T94" fmla="*/ 10 w 147"/>
                <a:gd name="T95" fmla="*/ 9 h 255"/>
                <a:gd name="T96" fmla="*/ 10 w 147"/>
                <a:gd name="T97" fmla="*/ 7 h 255"/>
                <a:gd name="T98" fmla="*/ 9 w 147"/>
                <a:gd name="T99" fmla="*/ 5 h 255"/>
                <a:gd name="T100" fmla="*/ 8 w 147"/>
                <a:gd name="T101" fmla="*/ 4 h 255"/>
                <a:gd name="T102" fmla="*/ 8 w 147"/>
                <a:gd name="T103" fmla="*/ 4 h 255"/>
                <a:gd name="T104" fmla="*/ 8 w 147"/>
                <a:gd name="T105" fmla="*/ 1 h 2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0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16 w 234"/>
                <a:gd name="T1" fmla="*/ 4 h 131"/>
                <a:gd name="T2" fmla="*/ 15 w 234"/>
                <a:gd name="T3" fmla="*/ 4 h 131"/>
                <a:gd name="T4" fmla="*/ 13 w 234"/>
                <a:gd name="T5" fmla="*/ 4 h 131"/>
                <a:gd name="T6" fmla="*/ 11 w 234"/>
                <a:gd name="T7" fmla="*/ 4 h 131"/>
                <a:gd name="T8" fmla="*/ 11 w 234"/>
                <a:gd name="T9" fmla="*/ 4 h 131"/>
                <a:gd name="T10" fmla="*/ 10 w 234"/>
                <a:gd name="T11" fmla="*/ 4 h 131"/>
                <a:gd name="T12" fmla="*/ 9 w 234"/>
                <a:gd name="T13" fmla="*/ 4 h 131"/>
                <a:gd name="T14" fmla="*/ 8 w 234"/>
                <a:gd name="T15" fmla="*/ 4 h 131"/>
                <a:gd name="T16" fmla="*/ 7 w 234"/>
                <a:gd name="T17" fmla="*/ 4 h 131"/>
                <a:gd name="T18" fmla="*/ 7 w 234"/>
                <a:gd name="T19" fmla="*/ 4 h 131"/>
                <a:gd name="T20" fmla="*/ 8 w 234"/>
                <a:gd name="T21" fmla="*/ 4 h 131"/>
                <a:gd name="T22" fmla="*/ 9 w 234"/>
                <a:gd name="T23" fmla="*/ 4 h 131"/>
                <a:gd name="T24" fmla="*/ 10 w 234"/>
                <a:gd name="T25" fmla="*/ 4 h 131"/>
                <a:gd name="T26" fmla="*/ 11 w 234"/>
                <a:gd name="T27" fmla="*/ 4 h 131"/>
                <a:gd name="T28" fmla="*/ 10 w 234"/>
                <a:gd name="T29" fmla="*/ 5 h 131"/>
                <a:gd name="T30" fmla="*/ 10 w 234"/>
                <a:gd name="T31" fmla="*/ 7 h 131"/>
                <a:gd name="T32" fmla="*/ 9 w 234"/>
                <a:gd name="T33" fmla="*/ 7 h 131"/>
                <a:gd name="T34" fmla="*/ 7 w 234"/>
                <a:gd name="T35" fmla="*/ 7 h 131"/>
                <a:gd name="T36" fmla="*/ 4 w 234"/>
                <a:gd name="T37" fmla="*/ 6 h 131"/>
                <a:gd name="T38" fmla="*/ 4 w 234"/>
                <a:gd name="T39" fmla="*/ 6 h 131"/>
                <a:gd name="T40" fmla="*/ 4 w 234"/>
                <a:gd name="T41" fmla="*/ 7 h 131"/>
                <a:gd name="T42" fmla="*/ 4 w 234"/>
                <a:gd name="T43" fmla="*/ 7 h 131"/>
                <a:gd name="T44" fmla="*/ 6 w 234"/>
                <a:gd name="T45" fmla="*/ 7 h 131"/>
                <a:gd name="T46" fmla="*/ 7 w 234"/>
                <a:gd name="T47" fmla="*/ 8 h 131"/>
                <a:gd name="T48" fmla="*/ 7 w 234"/>
                <a:gd name="T49" fmla="*/ 9 h 131"/>
                <a:gd name="T50" fmla="*/ 5 w 234"/>
                <a:gd name="T51" fmla="*/ 10 h 131"/>
                <a:gd name="T52" fmla="*/ 4 w 234"/>
                <a:gd name="T53" fmla="*/ 11 h 131"/>
                <a:gd name="T54" fmla="*/ 4 w 234"/>
                <a:gd name="T55" fmla="*/ 11 h 131"/>
                <a:gd name="T56" fmla="*/ 3 w 234"/>
                <a:gd name="T57" fmla="*/ 11 h 131"/>
                <a:gd name="T58" fmla="*/ 1 w 234"/>
                <a:gd name="T59" fmla="*/ 11 h 131"/>
                <a:gd name="T60" fmla="*/ 4 w 234"/>
                <a:gd name="T61" fmla="*/ 11 h 131"/>
                <a:gd name="T62" fmla="*/ 4 w 234"/>
                <a:gd name="T63" fmla="*/ 11 h 131"/>
                <a:gd name="T64" fmla="*/ 5 w 234"/>
                <a:gd name="T65" fmla="*/ 11 h 131"/>
                <a:gd name="T66" fmla="*/ 8 w 234"/>
                <a:gd name="T67" fmla="*/ 10 h 131"/>
                <a:gd name="T68" fmla="*/ 9 w 234"/>
                <a:gd name="T69" fmla="*/ 10 h 131"/>
                <a:gd name="T70" fmla="*/ 9 w 234"/>
                <a:gd name="T71" fmla="*/ 12 h 131"/>
                <a:gd name="T72" fmla="*/ 8 w 234"/>
                <a:gd name="T73" fmla="*/ 13 h 131"/>
                <a:gd name="T74" fmla="*/ 9 w 234"/>
                <a:gd name="T75" fmla="*/ 13 h 131"/>
                <a:gd name="T76" fmla="*/ 9 w 234"/>
                <a:gd name="T77" fmla="*/ 12 h 131"/>
                <a:gd name="T78" fmla="*/ 10 w 234"/>
                <a:gd name="T79" fmla="*/ 10 h 131"/>
                <a:gd name="T80" fmla="*/ 10 w 234"/>
                <a:gd name="T81" fmla="*/ 9 h 131"/>
                <a:gd name="T82" fmla="*/ 11 w 234"/>
                <a:gd name="T83" fmla="*/ 7 h 131"/>
                <a:gd name="T84" fmla="*/ 11 w 234"/>
                <a:gd name="T85" fmla="*/ 6 h 131"/>
                <a:gd name="T86" fmla="*/ 12 w 234"/>
                <a:gd name="T87" fmla="*/ 5 h 131"/>
                <a:gd name="T88" fmla="*/ 14 w 234"/>
                <a:gd name="T89" fmla="*/ 6 h 131"/>
                <a:gd name="T90" fmla="*/ 14 w 234"/>
                <a:gd name="T91" fmla="*/ 9 h 131"/>
                <a:gd name="T92" fmla="*/ 13 w 234"/>
                <a:gd name="T93" fmla="*/ 11 h 131"/>
                <a:gd name="T94" fmla="*/ 14 w 234"/>
                <a:gd name="T95" fmla="*/ 11 h 131"/>
                <a:gd name="T96" fmla="*/ 14 w 234"/>
                <a:gd name="T97" fmla="*/ 9 h 131"/>
                <a:gd name="T98" fmla="*/ 14 w 234"/>
                <a:gd name="T99" fmla="*/ 6 h 131"/>
                <a:gd name="T100" fmla="*/ 14 w 234"/>
                <a:gd name="T101" fmla="*/ 4 h 131"/>
                <a:gd name="T102" fmla="*/ 16 w 234"/>
                <a:gd name="T103" fmla="*/ 4 h 131"/>
                <a:gd name="T104" fmla="*/ 17 w 234"/>
                <a:gd name="T105" fmla="*/ 4 h 131"/>
                <a:gd name="T106" fmla="*/ 18 w 234"/>
                <a:gd name="T107" fmla="*/ 2 h 131"/>
                <a:gd name="T108" fmla="*/ 18 w 234"/>
                <a:gd name="T109" fmla="*/ 0 h 131"/>
                <a:gd name="T110" fmla="*/ 18 w 234"/>
                <a:gd name="T111" fmla="*/ 2 h 13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1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3 w 22"/>
                <a:gd name="T3" fmla="*/ 0 h 23"/>
                <a:gd name="T4" fmla="*/ 3 w 22"/>
                <a:gd name="T5" fmla="*/ 0 h 23"/>
                <a:gd name="T6" fmla="*/ 3 w 22"/>
                <a:gd name="T7" fmla="*/ 2 h 23"/>
                <a:gd name="T8" fmla="*/ 3 w 22"/>
                <a:gd name="T9" fmla="*/ 5 h 23"/>
                <a:gd name="T10" fmla="*/ 3 w 22"/>
                <a:gd name="T11" fmla="*/ 5 h 23"/>
                <a:gd name="T12" fmla="*/ 3 w 22"/>
                <a:gd name="T13" fmla="*/ 5 h 23"/>
                <a:gd name="T14" fmla="*/ 3 w 22"/>
                <a:gd name="T15" fmla="*/ 5 h 23"/>
                <a:gd name="T16" fmla="*/ 3 w 22"/>
                <a:gd name="T17" fmla="*/ 5 h 23"/>
                <a:gd name="T18" fmla="*/ 3 w 22"/>
                <a:gd name="T19" fmla="*/ 5 h 23"/>
                <a:gd name="T20" fmla="*/ 3 w 22"/>
                <a:gd name="T21" fmla="*/ 5 h 23"/>
                <a:gd name="T22" fmla="*/ 3 w 22"/>
                <a:gd name="T23" fmla="*/ 5 h 23"/>
                <a:gd name="T24" fmla="*/ 3 w 22"/>
                <a:gd name="T25" fmla="*/ 5 h 23"/>
                <a:gd name="T26" fmla="*/ 1 w 22"/>
                <a:gd name="T27" fmla="*/ 5 h 23"/>
                <a:gd name="T28" fmla="*/ 0 w 22"/>
                <a:gd name="T29" fmla="*/ 5 h 23"/>
                <a:gd name="T30" fmla="*/ 1 w 22"/>
                <a:gd name="T31" fmla="*/ 4 h 23"/>
                <a:gd name="T32" fmla="*/ 3 w 22"/>
                <a:gd name="T33" fmla="*/ 1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2" name="Freeform 623"/>
            <p:cNvSpPr>
              <a:spLocks/>
            </p:cNvSpPr>
            <p:nvPr/>
          </p:nvSpPr>
          <p:spPr bwMode="auto">
            <a:xfrm>
              <a:off x="3635" y="2119"/>
              <a:ext cx="17" cy="16"/>
            </a:xfrm>
            <a:custGeom>
              <a:avLst/>
              <a:gdLst>
                <a:gd name="T0" fmla="*/ 3 w 19"/>
                <a:gd name="T1" fmla="*/ 1 h 15"/>
                <a:gd name="T2" fmla="*/ 3 w 19"/>
                <a:gd name="T3" fmla="*/ 0 h 15"/>
                <a:gd name="T4" fmla="*/ 3 w 19"/>
                <a:gd name="T5" fmla="*/ 0 h 15"/>
                <a:gd name="T6" fmla="*/ 3 w 19"/>
                <a:gd name="T7" fmla="*/ 0 h 15"/>
                <a:gd name="T8" fmla="*/ 3 w 19"/>
                <a:gd name="T9" fmla="*/ 3 h 15"/>
                <a:gd name="T10" fmla="*/ 3 w 19"/>
                <a:gd name="T11" fmla="*/ 5 h 15"/>
                <a:gd name="T12" fmla="*/ 3 w 19"/>
                <a:gd name="T13" fmla="*/ 7 h 15"/>
                <a:gd name="T14" fmla="*/ 3 w 19"/>
                <a:gd name="T15" fmla="*/ 7 h 15"/>
                <a:gd name="T16" fmla="*/ 3 w 19"/>
                <a:gd name="T17" fmla="*/ 7 h 15"/>
                <a:gd name="T18" fmla="*/ 3 w 19"/>
                <a:gd name="T19" fmla="*/ 7 h 15"/>
                <a:gd name="T20" fmla="*/ 3 w 19"/>
                <a:gd name="T21" fmla="*/ 7 h 15"/>
                <a:gd name="T22" fmla="*/ 3 w 19"/>
                <a:gd name="T23" fmla="*/ 7 h 15"/>
                <a:gd name="T24" fmla="*/ 3 w 19"/>
                <a:gd name="T25" fmla="*/ 7 h 15"/>
                <a:gd name="T26" fmla="*/ 2 w 19"/>
                <a:gd name="T27" fmla="*/ 7 h 15"/>
                <a:gd name="T28" fmla="*/ 0 w 19"/>
                <a:gd name="T29" fmla="*/ 7 h 15"/>
                <a:gd name="T30" fmla="*/ 0 w 19"/>
                <a:gd name="T31" fmla="*/ 5 h 15"/>
                <a:gd name="T32" fmla="*/ 3 w 19"/>
                <a:gd name="T33" fmla="*/ 1 h 1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3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5 h 23"/>
                <a:gd name="T2" fmla="*/ 4 w 24"/>
                <a:gd name="T3" fmla="*/ 2 h 23"/>
                <a:gd name="T4" fmla="*/ 4 w 24"/>
                <a:gd name="T5" fmla="*/ 0 h 23"/>
                <a:gd name="T6" fmla="*/ 4 w 24"/>
                <a:gd name="T7" fmla="*/ 0 h 23"/>
                <a:gd name="T8" fmla="*/ 4 w 24"/>
                <a:gd name="T9" fmla="*/ 3 h 23"/>
                <a:gd name="T10" fmla="*/ 4 w 24"/>
                <a:gd name="T11" fmla="*/ 5 h 23"/>
                <a:gd name="T12" fmla="*/ 4 w 24"/>
                <a:gd name="T13" fmla="*/ 5 h 23"/>
                <a:gd name="T14" fmla="*/ 4 w 24"/>
                <a:gd name="T15" fmla="*/ 5 h 23"/>
                <a:gd name="T16" fmla="*/ 4 w 24"/>
                <a:gd name="T17" fmla="*/ 5 h 23"/>
                <a:gd name="T18" fmla="*/ 4 w 24"/>
                <a:gd name="T19" fmla="*/ 5 h 23"/>
                <a:gd name="T20" fmla="*/ 4 w 24"/>
                <a:gd name="T21" fmla="*/ 5 h 23"/>
                <a:gd name="T22" fmla="*/ 4 w 24"/>
                <a:gd name="T23" fmla="*/ 5 h 23"/>
                <a:gd name="T24" fmla="*/ 3 w 24"/>
                <a:gd name="T25" fmla="*/ 5 h 23"/>
                <a:gd name="T26" fmla="*/ 1 w 24"/>
                <a:gd name="T27" fmla="*/ 5 h 23"/>
                <a:gd name="T28" fmla="*/ 0 w 24"/>
                <a:gd name="T29" fmla="*/ 5 h 23"/>
                <a:gd name="T30" fmla="*/ 0 w 24"/>
                <a:gd name="T31" fmla="*/ 5 h 23"/>
                <a:gd name="T32" fmla="*/ 2 w 24"/>
                <a:gd name="T33" fmla="*/ 5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4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3 w 26"/>
                <a:gd name="T1" fmla="*/ 0 h 25"/>
                <a:gd name="T2" fmla="*/ 13 w 26"/>
                <a:gd name="T3" fmla="*/ 1 h 25"/>
                <a:gd name="T4" fmla="*/ 13 w 26"/>
                <a:gd name="T5" fmla="*/ 2 h 25"/>
                <a:gd name="T6" fmla="*/ 13 w 26"/>
                <a:gd name="T7" fmla="*/ 6 h 25"/>
                <a:gd name="T8" fmla="*/ 13 w 26"/>
                <a:gd name="T9" fmla="*/ 6 h 25"/>
                <a:gd name="T10" fmla="*/ 13 w 26"/>
                <a:gd name="T11" fmla="*/ 6 h 25"/>
                <a:gd name="T12" fmla="*/ 13 w 26"/>
                <a:gd name="T13" fmla="*/ 6 h 25"/>
                <a:gd name="T14" fmla="*/ 13 w 26"/>
                <a:gd name="T15" fmla="*/ 6 h 25"/>
                <a:gd name="T16" fmla="*/ 13 w 26"/>
                <a:gd name="T17" fmla="*/ 6 h 25"/>
                <a:gd name="T18" fmla="*/ 9 w 26"/>
                <a:gd name="T19" fmla="*/ 6 h 25"/>
                <a:gd name="T20" fmla="*/ 4 w 26"/>
                <a:gd name="T21" fmla="*/ 6 h 25"/>
                <a:gd name="T22" fmla="*/ 1 w 26"/>
                <a:gd name="T23" fmla="*/ 6 h 25"/>
                <a:gd name="T24" fmla="*/ 0 w 26"/>
                <a:gd name="T25" fmla="*/ 6 h 25"/>
                <a:gd name="T26" fmla="*/ 1 w 26"/>
                <a:gd name="T27" fmla="*/ 6 h 25"/>
                <a:gd name="T28" fmla="*/ 3 w 26"/>
                <a:gd name="T29" fmla="*/ 5 h 25"/>
                <a:gd name="T30" fmla="*/ 8 w 26"/>
                <a:gd name="T31" fmla="*/ 1 h 25"/>
                <a:gd name="T32" fmla="*/ 13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5" name="Freeform 626"/>
            <p:cNvSpPr>
              <a:spLocks/>
            </p:cNvSpPr>
            <p:nvPr/>
          </p:nvSpPr>
          <p:spPr bwMode="auto">
            <a:xfrm>
              <a:off x="3582" y="2093"/>
              <a:ext cx="20" cy="22"/>
            </a:xfrm>
            <a:custGeom>
              <a:avLst/>
              <a:gdLst>
                <a:gd name="T0" fmla="*/ 0 w 27"/>
                <a:gd name="T1" fmla="*/ 4 h 26"/>
                <a:gd name="T2" fmla="*/ 0 w 27"/>
                <a:gd name="T3" fmla="*/ 4 h 26"/>
                <a:gd name="T4" fmla="*/ 3 w 27"/>
                <a:gd name="T5" fmla="*/ 4 h 26"/>
                <a:gd name="T6" fmla="*/ 3 w 27"/>
                <a:gd name="T7" fmla="*/ 1 h 26"/>
                <a:gd name="T8" fmla="*/ 3 w 27"/>
                <a:gd name="T9" fmla="*/ 0 h 26"/>
                <a:gd name="T10" fmla="*/ 3 w 27"/>
                <a:gd name="T11" fmla="*/ 0 h 26"/>
                <a:gd name="T12" fmla="*/ 3 w 27"/>
                <a:gd name="T13" fmla="*/ 3 h 26"/>
                <a:gd name="T14" fmla="*/ 3 w 27"/>
                <a:gd name="T15" fmla="*/ 4 h 26"/>
                <a:gd name="T16" fmla="*/ 3 w 27"/>
                <a:gd name="T17" fmla="*/ 4 h 26"/>
                <a:gd name="T18" fmla="*/ 3 w 27"/>
                <a:gd name="T19" fmla="*/ 4 h 26"/>
                <a:gd name="T20" fmla="*/ 3 w 27"/>
                <a:gd name="T21" fmla="*/ 4 h 26"/>
                <a:gd name="T22" fmla="*/ 3 w 27"/>
                <a:gd name="T23" fmla="*/ 4 h 26"/>
                <a:gd name="T24" fmla="*/ 3 w 27"/>
                <a:gd name="T25" fmla="*/ 4 h 26"/>
                <a:gd name="T26" fmla="*/ 3 w 27"/>
                <a:gd name="T27" fmla="*/ 4 h 26"/>
                <a:gd name="T28" fmla="*/ 3 w 27"/>
                <a:gd name="T29" fmla="*/ 4 h 26"/>
                <a:gd name="T30" fmla="*/ 2 w 27"/>
                <a:gd name="T31" fmla="*/ 4 h 26"/>
                <a:gd name="T32" fmla="*/ 0 w 27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6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3 h 22"/>
                <a:gd name="T2" fmla="*/ 1 w 23"/>
                <a:gd name="T3" fmla="*/ 3 h 22"/>
                <a:gd name="T4" fmla="*/ 2 w 23"/>
                <a:gd name="T5" fmla="*/ 3 h 22"/>
                <a:gd name="T6" fmla="*/ 2 w 23"/>
                <a:gd name="T7" fmla="*/ 1 h 22"/>
                <a:gd name="T8" fmla="*/ 2 w 23"/>
                <a:gd name="T9" fmla="*/ 0 h 22"/>
                <a:gd name="T10" fmla="*/ 2 w 23"/>
                <a:gd name="T11" fmla="*/ 0 h 22"/>
                <a:gd name="T12" fmla="*/ 2 w 23"/>
                <a:gd name="T13" fmla="*/ 2 h 22"/>
                <a:gd name="T14" fmla="*/ 2 w 23"/>
                <a:gd name="T15" fmla="*/ 3 h 22"/>
                <a:gd name="T16" fmla="*/ 2 w 23"/>
                <a:gd name="T17" fmla="*/ 3 h 22"/>
                <a:gd name="T18" fmla="*/ 2 w 23"/>
                <a:gd name="T19" fmla="*/ 3 h 22"/>
                <a:gd name="T20" fmla="*/ 2 w 23"/>
                <a:gd name="T21" fmla="*/ 3 h 22"/>
                <a:gd name="T22" fmla="*/ 2 w 23"/>
                <a:gd name="T23" fmla="*/ 3 h 22"/>
                <a:gd name="T24" fmla="*/ 2 w 23"/>
                <a:gd name="T25" fmla="*/ 3 h 22"/>
                <a:gd name="T26" fmla="*/ 2 w 23"/>
                <a:gd name="T27" fmla="*/ 3 h 22"/>
                <a:gd name="T28" fmla="*/ 2 w 23"/>
                <a:gd name="T29" fmla="*/ 3 h 22"/>
                <a:gd name="T30" fmla="*/ 1 w 23"/>
                <a:gd name="T31" fmla="*/ 3 h 22"/>
                <a:gd name="T32" fmla="*/ 0 w 23"/>
                <a:gd name="T33" fmla="*/ 3 h 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7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2 h 23"/>
                <a:gd name="T2" fmla="*/ 1 w 24"/>
                <a:gd name="T3" fmla="*/ 2 h 23"/>
                <a:gd name="T4" fmla="*/ 4 w 24"/>
                <a:gd name="T5" fmla="*/ 2 h 23"/>
                <a:gd name="T6" fmla="*/ 4 w 24"/>
                <a:gd name="T7" fmla="*/ 2 h 23"/>
                <a:gd name="T8" fmla="*/ 4 w 24"/>
                <a:gd name="T9" fmla="*/ 0 h 23"/>
                <a:gd name="T10" fmla="*/ 4 w 24"/>
                <a:gd name="T11" fmla="*/ 0 h 23"/>
                <a:gd name="T12" fmla="*/ 4 w 24"/>
                <a:gd name="T13" fmla="*/ 2 h 23"/>
                <a:gd name="T14" fmla="*/ 4 w 24"/>
                <a:gd name="T15" fmla="*/ 2 h 23"/>
                <a:gd name="T16" fmla="*/ 4 w 24"/>
                <a:gd name="T17" fmla="*/ 2 h 23"/>
                <a:gd name="T18" fmla="*/ 4 w 24"/>
                <a:gd name="T19" fmla="*/ 2 h 23"/>
                <a:gd name="T20" fmla="*/ 4 w 24"/>
                <a:gd name="T21" fmla="*/ 2 h 23"/>
                <a:gd name="T22" fmla="*/ 4 w 24"/>
                <a:gd name="T23" fmla="*/ 2 h 23"/>
                <a:gd name="T24" fmla="*/ 4 w 24"/>
                <a:gd name="T25" fmla="*/ 2 h 23"/>
                <a:gd name="T26" fmla="*/ 4 w 24"/>
                <a:gd name="T27" fmla="*/ 2 h 23"/>
                <a:gd name="T28" fmla="*/ 4 w 24"/>
                <a:gd name="T29" fmla="*/ 2 h 23"/>
                <a:gd name="T30" fmla="*/ 1 w 24"/>
                <a:gd name="T31" fmla="*/ 2 h 23"/>
                <a:gd name="T32" fmla="*/ 0 w 24"/>
                <a:gd name="T33" fmla="*/ 2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8" name="Freeform 629"/>
            <p:cNvSpPr>
              <a:spLocks/>
            </p:cNvSpPr>
            <p:nvPr/>
          </p:nvSpPr>
          <p:spPr bwMode="auto">
            <a:xfrm>
              <a:off x="4292" y="1980"/>
              <a:ext cx="171" cy="169"/>
            </a:xfrm>
            <a:custGeom>
              <a:avLst/>
              <a:gdLst>
                <a:gd name="T0" fmla="*/ 14 w 195"/>
                <a:gd name="T1" fmla="*/ 13 h 190"/>
                <a:gd name="T2" fmla="*/ 16 w 195"/>
                <a:gd name="T3" fmla="*/ 11 h 190"/>
                <a:gd name="T4" fmla="*/ 16 w 195"/>
                <a:gd name="T5" fmla="*/ 9 h 190"/>
                <a:gd name="T6" fmla="*/ 14 w 195"/>
                <a:gd name="T7" fmla="*/ 9 h 190"/>
                <a:gd name="T8" fmla="*/ 12 w 195"/>
                <a:gd name="T9" fmla="*/ 9 h 190"/>
                <a:gd name="T10" fmla="*/ 11 w 195"/>
                <a:gd name="T11" fmla="*/ 7 h 190"/>
                <a:gd name="T12" fmla="*/ 12 w 195"/>
                <a:gd name="T13" fmla="*/ 7 h 190"/>
                <a:gd name="T14" fmla="*/ 14 w 195"/>
                <a:gd name="T15" fmla="*/ 8 h 190"/>
                <a:gd name="T16" fmla="*/ 14 w 195"/>
                <a:gd name="T17" fmla="*/ 9 h 190"/>
                <a:gd name="T18" fmla="*/ 17 w 195"/>
                <a:gd name="T19" fmla="*/ 9 h 190"/>
                <a:gd name="T20" fmla="*/ 18 w 195"/>
                <a:gd name="T21" fmla="*/ 6 h 190"/>
                <a:gd name="T22" fmla="*/ 18 w 195"/>
                <a:gd name="T23" fmla="*/ 5 h 190"/>
                <a:gd name="T24" fmla="*/ 17 w 195"/>
                <a:gd name="T25" fmla="*/ 4 h 190"/>
                <a:gd name="T26" fmla="*/ 16 w 195"/>
                <a:gd name="T27" fmla="*/ 4 h 190"/>
                <a:gd name="T28" fmla="*/ 14 w 195"/>
                <a:gd name="T29" fmla="*/ 4 h 190"/>
                <a:gd name="T30" fmla="*/ 12 w 195"/>
                <a:gd name="T31" fmla="*/ 4 h 190"/>
                <a:gd name="T32" fmla="*/ 14 w 195"/>
                <a:gd name="T33" fmla="*/ 4 h 190"/>
                <a:gd name="T34" fmla="*/ 14 w 195"/>
                <a:gd name="T35" fmla="*/ 4 h 190"/>
                <a:gd name="T36" fmla="*/ 12 w 195"/>
                <a:gd name="T37" fmla="*/ 0 h 190"/>
                <a:gd name="T38" fmla="*/ 11 w 195"/>
                <a:gd name="T39" fmla="*/ 4 h 190"/>
                <a:gd name="T40" fmla="*/ 10 w 195"/>
                <a:gd name="T41" fmla="*/ 4 h 190"/>
                <a:gd name="T42" fmla="*/ 11 w 195"/>
                <a:gd name="T43" fmla="*/ 4 h 190"/>
                <a:gd name="T44" fmla="*/ 10 w 195"/>
                <a:gd name="T45" fmla="*/ 4 h 190"/>
                <a:gd name="T46" fmla="*/ 10 w 195"/>
                <a:gd name="T47" fmla="*/ 4 h 190"/>
                <a:gd name="T48" fmla="*/ 9 w 195"/>
                <a:gd name="T49" fmla="*/ 4 h 190"/>
                <a:gd name="T50" fmla="*/ 7 w 195"/>
                <a:gd name="T51" fmla="*/ 4 h 190"/>
                <a:gd name="T52" fmla="*/ 4 w 195"/>
                <a:gd name="T53" fmla="*/ 4 h 190"/>
                <a:gd name="T54" fmla="*/ 4 w 195"/>
                <a:gd name="T55" fmla="*/ 4 h 190"/>
                <a:gd name="T56" fmla="*/ 4 w 195"/>
                <a:gd name="T57" fmla="*/ 4 h 190"/>
                <a:gd name="T58" fmla="*/ 4 w 195"/>
                <a:gd name="T59" fmla="*/ 4 h 190"/>
                <a:gd name="T60" fmla="*/ 4 w 195"/>
                <a:gd name="T61" fmla="*/ 5 h 190"/>
                <a:gd name="T62" fmla="*/ 6 w 195"/>
                <a:gd name="T63" fmla="*/ 6 h 190"/>
                <a:gd name="T64" fmla="*/ 5 w 195"/>
                <a:gd name="T65" fmla="*/ 8 h 190"/>
                <a:gd name="T66" fmla="*/ 4 w 195"/>
                <a:gd name="T67" fmla="*/ 8 h 190"/>
                <a:gd name="T68" fmla="*/ 4 w 195"/>
                <a:gd name="T69" fmla="*/ 8 h 190"/>
                <a:gd name="T70" fmla="*/ 4 w 195"/>
                <a:gd name="T71" fmla="*/ 9 h 190"/>
                <a:gd name="T72" fmla="*/ 0 w 195"/>
                <a:gd name="T73" fmla="*/ 10 h 190"/>
                <a:gd name="T74" fmla="*/ 4 w 195"/>
                <a:gd name="T75" fmla="*/ 11 h 190"/>
                <a:gd name="T76" fmla="*/ 4 w 195"/>
                <a:gd name="T77" fmla="*/ 12 h 190"/>
                <a:gd name="T78" fmla="*/ 4 w 195"/>
                <a:gd name="T79" fmla="*/ 12 h 190"/>
                <a:gd name="T80" fmla="*/ 4 w 195"/>
                <a:gd name="T81" fmla="*/ 11 h 190"/>
                <a:gd name="T82" fmla="*/ 5 w 195"/>
                <a:gd name="T83" fmla="*/ 10 h 190"/>
                <a:gd name="T84" fmla="*/ 7 w 195"/>
                <a:gd name="T85" fmla="*/ 9 h 190"/>
                <a:gd name="T86" fmla="*/ 8 w 195"/>
                <a:gd name="T87" fmla="*/ 9 h 190"/>
                <a:gd name="T88" fmla="*/ 7 w 195"/>
                <a:gd name="T89" fmla="*/ 10 h 190"/>
                <a:gd name="T90" fmla="*/ 6 w 195"/>
                <a:gd name="T91" fmla="*/ 12 h 190"/>
                <a:gd name="T92" fmla="*/ 4 w 195"/>
                <a:gd name="T93" fmla="*/ 14 h 190"/>
                <a:gd name="T94" fmla="*/ 7 w 195"/>
                <a:gd name="T95" fmla="*/ 16 h 190"/>
                <a:gd name="T96" fmla="*/ 9 w 195"/>
                <a:gd name="T97" fmla="*/ 16 h 190"/>
                <a:gd name="T98" fmla="*/ 10 w 195"/>
                <a:gd name="T99" fmla="*/ 15 h 190"/>
                <a:gd name="T100" fmla="*/ 10 w 195"/>
                <a:gd name="T101" fmla="*/ 14 h 190"/>
                <a:gd name="T102" fmla="*/ 10 w 195"/>
                <a:gd name="T103" fmla="*/ 12 h 190"/>
                <a:gd name="T104" fmla="*/ 9 w 195"/>
                <a:gd name="T105" fmla="*/ 11 h 190"/>
                <a:gd name="T106" fmla="*/ 10 w 195"/>
                <a:gd name="T107" fmla="*/ 10 h 190"/>
                <a:gd name="T108" fmla="*/ 10 w 195"/>
                <a:gd name="T109" fmla="*/ 10 h 190"/>
                <a:gd name="T110" fmla="*/ 11 w 195"/>
                <a:gd name="T111" fmla="*/ 12 h 19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19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29 h 328"/>
                <a:gd name="T2" fmla="*/ 3 w 211"/>
                <a:gd name="T3" fmla="*/ 28 h 328"/>
                <a:gd name="T4" fmla="*/ 3 w 211"/>
                <a:gd name="T5" fmla="*/ 26 h 328"/>
                <a:gd name="T6" fmla="*/ 4 w 211"/>
                <a:gd name="T7" fmla="*/ 26 h 328"/>
                <a:gd name="T8" fmla="*/ 6 w 211"/>
                <a:gd name="T9" fmla="*/ 24 h 328"/>
                <a:gd name="T10" fmla="*/ 8 w 211"/>
                <a:gd name="T11" fmla="*/ 23 h 328"/>
                <a:gd name="T12" fmla="*/ 10 w 211"/>
                <a:gd name="T13" fmla="*/ 23 h 328"/>
                <a:gd name="T14" fmla="*/ 11 w 211"/>
                <a:gd name="T15" fmla="*/ 23 h 328"/>
                <a:gd name="T16" fmla="*/ 13 w 211"/>
                <a:gd name="T17" fmla="*/ 23 h 328"/>
                <a:gd name="T18" fmla="*/ 13 w 211"/>
                <a:gd name="T19" fmla="*/ 23 h 328"/>
                <a:gd name="T20" fmla="*/ 13 w 211"/>
                <a:gd name="T21" fmla="*/ 23 h 328"/>
                <a:gd name="T22" fmla="*/ 13 w 211"/>
                <a:gd name="T23" fmla="*/ 21 h 328"/>
                <a:gd name="T24" fmla="*/ 13 w 211"/>
                <a:gd name="T25" fmla="*/ 20 h 328"/>
                <a:gd name="T26" fmla="*/ 13 w 211"/>
                <a:gd name="T27" fmla="*/ 20 h 328"/>
                <a:gd name="T28" fmla="*/ 14 w 211"/>
                <a:gd name="T29" fmla="*/ 19 h 328"/>
                <a:gd name="T30" fmla="*/ 15 w 211"/>
                <a:gd name="T31" fmla="*/ 18 h 328"/>
                <a:gd name="T32" fmla="*/ 16 w 211"/>
                <a:gd name="T33" fmla="*/ 18 h 328"/>
                <a:gd name="T34" fmla="*/ 15 w 211"/>
                <a:gd name="T35" fmla="*/ 16 h 328"/>
                <a:gd name="T36" fmla="*/ 15 w 211"/>
                <a:gd name="T37" fmla="*/ 13 h 328"/>
                <a:gd name="T38" fmla="*/ 15 w 211"/>
                <a:gd name="T39" fmla="*/ 11 h 328"/>
                <a:gd name="T40" fmla="*/ 16 w 211"/>
                <a:gd name="T41" fmla="*/ 9 h 328"/>
                <a:gd name="T42" fmla="*/ 15 w 211"/>
                <a:gd name="T43" fmla="*/ 9 h 328"/>
                <a:gd name="T44" fmla="*/ 15 w 211"/>
                <a:gd name="T45" fmla="*/ 8 h 328"/>
                <a:gd name="T46" fmla="*/ 13 w 211"/>
                <a:gd name="T47" fmla="*/ 7 h 328"/>
                <a:gd name="T48" fmla="*/ 13 w 211"/>
                <a:gd name="T49" fmla="*/ 6 h 328"/>
                <a:gd name="T50" fmla="*/ 12 w 211"/>
                <a:gd name="T51" fmla="*/ 4 h 328"/>
                <a:gd name="T52" fmla="*/ 11 w 211"/>
                <a:gd name="T53" fmla="*/ 4 h 328"/>
                <a:gd name="T54" fmla="*/ 10 w 211"/>
                <a:gd name="T55" fmla="*/ 4 h 328"/>
                <a:gd name="T56" fmla="*/ 10 w 211"/>
                <a:gd name="T57" fmla="*/ 0 h 328"/>
                <a:gd name="T58" fmla="*/ 10 w 211"/>
                <a:gd name="T59" fmla="*/ 4 h 328"/>
                <a:gd name="T60" fmla="*/ 9 w 211"/>
                <a:gd name="T61" fmla="*/ 4 h 328"/>
                <a:gd name="T62" fmla="*/ 9 w 211"/>
                <a:gd name="T63" fmla="*/ 4 h 328"/>
                <a:gd name="T64" fmla="*/ 8 w 211"/>
                <a:gd name="T65" fmla="*/ 4 h 328"/>
                <a:gd name="T66" fmla="*/ 7 w 211"/>
                <a:gd name="T67" fmla="*/ 5 h 328"/>
                <a:gd name="T68" fmla="*/ 6 w 211"/>
                <a:gd name="T69" fmla="*/ 6 h 328"/>
                <a:gd name="T70" fmla="*/ 4 w 211"/>
                <a:gd name="T71" fmla="*/ 6 h 328"/>
                <a:gd name="T72" fmla="*/ 3 w 211"/>
                <a:gd name="T73" fmla="*/ 6 h 328"/>
                <a:gd name="T74" fmla="*/ 3 w 211"/>
                <a:gd name="T75" fmla="*/ 8 h 328"/>
                <a:gd name="T76" fmla="*/ 3 w 211"/>
                <a:gd name="T77" fmla="*/ 10 h 328"/>
                <a:gd name="T78" fmla="*/ 3 w 211"/>
                <a:gd name="T79" fmla="*/ 11 h 328"/>
                <a:gd name="T80" fmla="*/ 3 w 211"/>
                <a:gd name="T81" fmla="*/ 14 h 328"/>
                <a:gd name="T82" fmla="*/ 3 w 211"/>
                <a:gd name="T83" fmla="*/ 17 h 328"/>
                <a:gd name="T84" fmla="*/ 3 w 211"/>
                <a:gd name="T85" fmla="*/ 20 h 328"/>
                <a:gd name="T86" fmla="*/ 3 w 211"/>
                <a:gd name="T87" fmla="*/ 23 h 328"/>
                <a:gd name="T88" fmla="*/ 3 w 211"/>
                <a:gd name="T89" fmla="*/ 26 h 328"/>
                <a:gd name="T90" fmla="*/ 3 w 211"/>
                <a:gd name="T91" fmla="*/ 26 h 328"/>
                <a:gd name="T92" fmla="*/ 3 w 211"/>
                <a:gd name="T93" fmla="*/ 26 h 328"/>
                <a:gd name="T94" fmla="*/ 3 w 211"/>
                <a:gd name="T95" fmla="*/ 29 h 328"/>
                <a:gd name="T96" fmla="*/ 2 w 211"/>
                <a:gd name="T97" fmla="*/ 29 h 328"/>
                <a:gd name="T98" fmla="*/ 0 w 211"/>
                <a:gd name="T99" fmla="*/ 29 h 328"/>
                <a:gd name="T100" fmla="*/ 0 w 211"/>
                <a:gd name="T101" fmla="*/ 29 h 328"/>
                <a:gd name="T102" fmla="*/ 0 w 211"/>
                <a:gd name="T103" fmla="*/ 29 h 328"/>
                <a:gd name="T104" fmla="*/ 1 w 211"/>
                <a:gd name="T105" fmla="*/ 29 h 328"/>
                <a:gd name="T106" fmla="*/ 0 w 211"/>
                <a:gd name="T107" fmla="*/ 29 h 32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0" name="Freeform 631"/>
            <p:cNvSpPr>
              <a:spLocks/>
            </p:cNvSpPr>
            <p:nvPr/>
          </p:nvSpPr>
          <p:spPr bwMode="auto">
            <a:xfrm>
              <a:off x="3853" y="1698"/>
              <a:ext cx="302" cy="256"/>
            </a:xfrm>
            <a:custGeom>
              <a:avLst/>
              <a:gdLst>
                <a:gd name="T0" fmla="*/ 16 w 341"/>
                <a:gd name="T1" fmla="*/ 26 h 291"/>
                <a:gd name="T2" fmla="*/ 16 w 341"/>
                <a:gd name="T3" fmla="*/ 26 h 291"/>
                <a:gd name="T4" fmla="*/ 18 w 341"/>
                <a:gd name="T5" fmla="*/ 26 h 291"/>
                <a:gd name="T6" fmla="*/ 20 w 341"/>
                <a:gd name="T7" fmla="*/ 25 h 291"/>
                <a:gd name="T8" fmla="*/ 22 w 341"/>
                <a:gd name="T9" fmla="*/ 25 h 291"/>
                <a:gd name="T10" fmla="*/ 23 w 341"/>
                <a:gd name="T11" fmla="*/ 25 h 291"/>
                <a:gd name="T12" fmla="*/ 26 w 341"/>
                <a:gd name="T13" fmla="*/ 24 h 291"/>
                <a:gd name="T14" fmla="*/ 26 w 341"/>
                <a:gd name="T15" fmla="*/ 24 h 291"/>
                <a:gd name="T16" fmla="*/ 28 w 341"/>
                <a:gd name="T17" fmla="*/ 24 h 291"/>
                <a:gd name="T18" fmla="*/ 29 w 341"/>
                <a:gd name="T19" fmla="*/ 24 h 291"/>
                <a:gd name="T20" fmla="*/ 29 w 341"/>
                <a:gd name="T21" fmla="*/ 24 h 291"/>
                <a:gd name="T22" fmla="*/ 29 w 341"/>
                <a:gd name="T23" fmla="*/ 25 h 291"/>
                <a:gd name="T24" fmla="*/ 29 w 341"/>
                <a:gd name="T25" fmla="*/ 25 h 291"/>
                <a:gd name="T26" fmla="*/ 29 w 341"/>
                <a:gd name="T27" fmla="*/ 23 h 291"/>
                <a:gd name="T28" fmla="*/ 27 w 341"/>
                <a:gd name="T29" fmla="*/ 22 h 291"/>
                <a:gd name="T30" fmla="*/ 26 w 341"/>
                <a:gd name="T31" fmla="*/ 20 h 291"/>
                <a:gd name="T32" fmla="*/ 25 w 341"/>
                <a:gd name="T33" fmla="*/ 18 h 291"/>
                <a:gd name="T34" fmla="*/ 24 w 341"/>
                <a:gd name="T35" fmla="*/ 16 h 291"/>
                <a:gd name="T36" fmla="*/ 23 w 341"/>
                <a:gd name="T37" fmla="*/ 13 h 291"/>
                <a:gd name="T38" fmla="*/ 23 w 341"/>
                <a:gd name="T39" fmla="*/ 11 h 291"/>
                <a:gd name="T40" fmla="*/ 23 w 341"/>
                <a:gd name="T41" fmla="*/ 9 h 291"/>
                <a:gd name="T42" fmla="*/ 23 w 341"/>
                <a:gd name="T43" fmla="*/ 8 h 291"/>
                <a:gd name="T44" fmla="*/ 21 w 341"/>
                <a:gd name="T45" fmla="*/ 8 h 291"/>
                <a:gd name="T46" fmla="*/ 20 w 341"/>
                <a:gd name="T47" fmla="*/ 7 h 291"/>
                <a:gd name="T48" fmla="*/ 18 w 341"/>
                <a:gd name="T49" fmla="*/ 6 h 291"/>
                <a:gd name="T50" fmla="*/ 18 w 341"/>
                <a:gd name="T51" fmla="*/ 5 h 291"/>
                <a:gd name="T52" fmla="*/ 17 w 341"/>
                <a:gd name="T53" fmla="*/ 4 h 291"/>
                <a:gd name="T54" fmla="*/ 16 w 341"/>
                <a:gd name="T55" fmla="*/ 4 h 291"/>
                <a:gd name="T56" fmla="*/ 16 w 341"/>
                <a:gd name="T57" fmla="*/ 4 h 291"/>
                <a:gd name="T58" fmla="*/ 14 w 341"/>
                <a:gd name="T59" fmla="*/ 4 h 291"/>
                <a:gd name="T60" fmla="*/ 13 w 341"/>
                <a:gd name="T61" fmla="*/ 4 h 291"/>
                <a:gd name="T62" fmla="*/ 11 w 341"/>
                <a:gd name="T63" fmla="*/ 4 h 291"/>
                <a:gd name="T64" fmla="*/ 10 w 341"/>
                <a:gd name="T65" fmla="*/ 4 h 291"/>
                <a:gd name="T66" fmla="*/ 8 w 341"/>
                <a:gd name="T67" fmla="*/ 4 h 291"/>
                <a:gd name="T68" fmla="*/ 5 w 341"/>
                <a:gd name="T69" fmla="*/ 4 h 291"/>
                <a:gd name="T70" fmla="*/ 4 w 341"/>
                <a:gd name="T71" fmla="*/ 4 h 291"/>
                <a:gd name="T72" fmla="*/ 2 w 341"/>
                <a:gd name="T73" fmla="*/ 0 h 291"/>
                <a:gd name="T74" fmla="*/ 4 w 341"/>
                <a:gd name="T75" fmla="*/ 4 h 291"/>
                <a:gd name="T76" fmla="*/ 4 w 341"/>
                <a:gd name="T77" fmla="*/ 4 h 291"/>
                <a:gd name="T78" fmla="*/ 4 w 341"/>
                <a:gd name="T79" fmla="*/ 4 h 291"/>
                <a:gd name="T80" fmla="*/ 4 w 341"/>
                <a:gd name="T81" fmla="*/ 5 h 291"/>
                <a:gd name="T82" fmla="*/ 4 w 341"/>
                <a:gd name="T83" fmla="*/ 8 h 291"/>
                <a:gd name="T84" fmla="*/ 4 w 341"/>
                <a:gd name="T85" fmla="*/ 9 h 291"/>
                <a:gd name="T86" fmla="*/ 4 w 341"/>
                <a:gd name="T87" fmla="*/ 11 h 291"/>
                <a:gd name="T88" fmla="*/ 0 w 341"/>
                <a:gd name="T89" fmla="*/ 14 h 291"/>
                <a:gd name="T90" fmla="*/ 4 w 341"/>
                <a:gd name="T91" fmla="*/ 14 h 291"/>
                <a:gd name="T92" fmla="*/ 4 w 341"/>
                <a:gd name="T93" fmla="*/ 15 h 291"/>
                <a:gd name="T94" fmla="*/ 4 w 341"/>
                <a:gd name="T95" fmla="*/ 16 h 291"/>
                <a:gd name="T96" fmla="*/ 6 w 341"/>
                <a:gd name="T97" fmla="*/ 16 h 291"/>
                <a:gd name="T98" fmla="*/ 7 w 341"/>
                <a:gd name="T99" fmla="*/ 18 h 291"/>
                <a:gd name="T100" fmla="*/ 8 w 341"/>
                <a:gd name="T101" fmla="*/ 20 h 291"/>
                <a:gd name="T102" fmla="*/ 8 w 341"/>
                <a:gd name="T103" fmla="*/ 22 h 291"/>
                <a:gd name="T104" fmla="*/ 8 w 341"/>
                <a:gd name="T105" fmla="*/ 23 h 291"/>
                <a:gd name="T106" fmla="*/ 9 w 341"/>
                <a:gd name="T107" fmla="*/ 23 h 291"/>
                <a:gd name="T108" fmla="*/ 10 w 341"/>
                <a:gd name="T109" fmla="*/ 23 h 291"/>
                <a:gd name="T110" fmla="*/ 11 w 341"/>
                <a:gd name="T111" fmla="*/ 23 h 291"/>
                <a:gd name="T112" fmla="*/ 11 w 341"/>
                <a:gd name="T113" fmla="*/ 23 h 291"/>
                <a:gd name="T114" fmla="*/ 12 w 341"/>
                <a:gd name="T115" fmla="*/ 24 h 291"/>
                <a:gd name="T116" fmla="*/ 13 w 341"/>
                <a:gd name="T117" fmla="*/ 25 h 291"/>
                <a:gd name="T118" fmla="*/ 14 w 341"/>
                <a:gd name="T119" fmla="*/ 25 h 291"/>
                <a:gd name="T120" fmla="*/ 16 w 341"/>
                <a:gd name="T121" fmla="*/ 26 h 29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1" name="Freeform 632"/>
            <p:cNvSpPr>
              <a:spLocks/>
            </p:cNvSpPr>
            <p:nvPr/>
          </p:nvSpPr>
          <p:spPr bwMode="auto">
            <a:xfrm>
              <a:off x="4003" y="2009"/>
              <a:ext cx="307" cy="322"/>
            </a:xfrm>
            <a:custGeom>
              <a:avLst/>
              <a:gdLst>
                <a:gd name="T0" fmla="*/ 4 w 349"/>
                <a:gd name="T1" fmla="*/ 15 h 367"/>
                <a:gd name="T2" fmla="*/ 6 w 349"/>
                <a:gd name="T3" fmla="*/ 15 h 367"/>
                <a:gd name="T4" fmla="*/ 8 w 349"/>
                <a:gd name="T5" fmla="*/ 15 h 367"/>
                <a:gd name="T6" fmla="*/ 10 w 349"/>
                <a:gd name="T7" fmla="*/ 15 h 367"/>
                <a:gd name="T8" fmla="*/ 12 w 349"/>
                <a:gd name="T9" fmla="*/ 15 h 367"/>
                <a:gd name="T10" fmla="*/ 14 w 349"/>
                <a:gd name="T11" fmla="*/ 13 h 367"/>
                <a:gd name="T12" fmla="*/ 16 w 349"/>
                <a:gd name="T13" fmla="*/ 11 h 367"/>
                <a:gd name="T14" fmla="*/ 18 w 349"/>
                <a:gd name="T15" fmla="*/ 9 h 367"/>
                <a:gd name="T16" fmla="*/ 20 w 349"/>
                <a:gd name="T17" fmla="*/ 6 h 367"/>
                <a:gd name="T18" fmla="*/ 21 w 349"/>
                <a:gd name="T19" fmla="*/ 4 h 367"/>
                <a:gd name="T20" fmla="*/ 22 w 349"/>
                <a:gd name="T21" fmla="*/ 4 h 367"/>
                <a:gd name="T22" fmla="*/ 23 w 349"/>
                <a:gd name="T23" fmla="*/ 4 h 367"/>
                <a:gd name="T24" fmla="*/ 24 w 349"/>
                <a:gd name="T25" fmla="*/ 4 h 367"/>
                <a:gd name="T26" fmla="*/ 26 w 349"/>
                <a:gd name="T27" fmla="*/ 4 h 367"/>
                <a:gd name="T28" fmla="*/ 27 w 349"/>
                <a:gd name="T29" fmla="*/ 4 h 367"/>
                <a:gd name="T30" fmla="*/ 28 w 349"/>
                <a:gd name="T31" fmla="*/ 1 h 367"/>
                <a:gd name="T32" fmla="*/ 28 w 349"/>
                <a:gd name="T33" fmla="*/ 1 h 367"/>
                <a:gd name="T34" fmla="*/ 28 w 349"/>
                <a:gd name="T35" fmla="*/ 4 h 367"/>
                <a:gd name="T36" fmla="*/ 26 w 349"/>
                <a:gd name="T37" fmla="*/ 4 h 367"/>
                <a:gd name="T38" fmla="*/ 23 w 349"/>
                <a:gd name="T39" fmla="*/ 4 h 367"/>
                <a:gd name="T40" fmla="*/ 21 w 349"/>
                <a:gd name="T41" fmla="*/ 9 h 367"/>
                <a:gd name="T42" fmla="*/ 21 w 349"/>
                <a:gd name="T43" fmla="*/ 11 h 367"/>
                <a:gd name="T44" fmla="*/ 21 w 349"/>
                <a:gd name="T45" fmla="*/ 14 h 367"/>
                <a:gd name="T46" fmla="*/ 21 w 349"/>
                <a:gd name="T47" fmla="*/ 17 h 367"/>
                <a:gd name="T48" fmla="*/ 20 w 349"/>
                <a:gd name="T49" fmla="*/ 19 h 367"/>
                <a:gd name="T50" fmla="*/ 18 w 349"/>
                <a:gd name="T51" fmla="*/ 19 h 367"/>
                <a:gd name="T52" fmla="*/ 16 w 349"/>
                <a:gd name="T53" fmla="*/ 22 h 367"/>
                <a:gd name="T54" fmla="*/ 16 w 349"/>
                <a:gd name="T55" fmla="*/ 25 h 367"/>
                <a:gd name="T56" fmla="*/ 14 w 349"/>
                <a:gd name="T57" fmla="*/ 26 h 367"/>
                <a:gd name="T58" fmla="*/ 11 w 349"/>
                <a:gd name="T59" fmla="*/ 27 h 367"/>
                <a:gd name="T60" fmla="*/ 8 w 349"/>
                <a:gd name="T61" fmla="*/ 28 h 367"/>
                <a:gd name="T62" fmla="*/ 5 w 349"/>
                <a:gd name="T63" fmla="*/ 30 h 367"/>
                <a:gd name="T64" fmla="*/ 4 w 349"/>
                <a:gd name="T65" fmla="*/ 29 h 367"/>
                <a:gd name="T66" fmla="*/ 4 w 349"/>
                <a:gd name="T67" fmla="*/ 26 h 367"/>
                <a:gd name="T68" fmla="*/ 4 w 349"/>
                <a:gd name="T69" fmla="*/ 23 h 367"/>
                <a:gd name="T70" fmla="*/ 4 w 349"/>
                <a:gd name="T71" fmla="*/ 20 h 367"/>
                <a:gd name="T72" fmla="*/ 4 w 349"/>
                <a:gd name="T73" fmla="*/ 19 h 367"/>
                <a:gd name="T74" fmla="*/ 4 w 349"/>
                <a:gd name="T75" fmla="*/ 19 h 367"/>
                <a:gd name="T76" fmla="*/ 4 w 349"/>
                <a:gd name="T77" fmla="*/ 18 h 367"/>
                <a:gd name="T78" fmla="*/ 4 w 349"/>
                <a:gd name="T79" fmla="*/ 16 h 36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2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 w 213"/>
                <a:gd name="T1" fmla="*/ 3 h 373"/>
                <a:gd name="T2" fmla="*/ 13 w 213"/>
                <a:gd name="T3" fmla="*/ 3 h 373"/>
                <a:gd name="T4" fmla="*/ 15 w 213"/>
                <a:gd name="T5" fmla="*/ 3 h 373"/>
                <a:gd name="T6" fmla="*/ 16 w 213"/>
                <a:gd name="T7" fmla="*/ 3 h 373"/>
                <a:gd name="T8" fmla="*/ 16 w 213"/>
                <a:gd name="T9" fmla="*/ 3 h 373"/>
                <a:gd name="T10" fmla="*/ 14 w 213"/>
                <a:gd name="T11" fmla="*/ 3 h 373"/>
                <a:gd name="T12" fmla="*/ 13 w 213"/>
                <a:gd name="T13" fmla="*/ 3 h 373"/>
                <a:gd name="T14" fmla="*/ 12 w 213"/>
                <a:gd name="T15" fmla="*/ 3 h 373"/>
                <a:gd name="T16" fmla="*/ 11 w 213"/>
                <a:gd name="T17" fmla="*/ 3 h 373"/>
                <a:gd name="T18" fmla="*/ 11 w 213"/>
                <a:gd name="T19" fmla="*/ 4 h 373"/>
                <a:gd name="T20" fmla="*/ 10 w 213"/>
                <a:gd name="T21" fmla="*/ 4 h 373"/>
                <a:gd name="T22" fmla="*/ 10 w 213"/>
                <a:gd name="T23" fmla="*/ 5 h 373"/>
                <a:gd name="T24" fmla="*/ 10 w 213"/>
                <a:gd name="T25" fmla="*/ 6 h 373"/>
                <a:gd name="T26" fmla="*/ 10 w 213"/>
                <a:gd name="T27" fmla="*/ 7 h 373"/>
                <a:gd name="T28" fmla="*/ 11 w 213"/>
                <a:gd name="T29" fmla="*/ 7 h 373"/>
                <a:gd name="T30" fmla="*/ 11 w 213"/>
                <a:gd name="T31" fmla="*/ 8 h 373"/>
                <a:gd name="T32" fmla="*/ 12 w 213"/>
                <a:gd name="T33" fmla="*/ 8 h 373"/>
                <a:gd name="T34" fmla="*/ 13 w 213"/>
                <a:gd name="T35" fmla="*/ 8 h 373"/>
                <a:gd name="T36" fmla="*/ 14 w 213"/>
                <a:gd name="T37" fmla="*/ 7 h 373"/>
                <a:gd name="T38" fmla="*/ 14 w 213"/>
                <a:gd name="T39" fmla="*/ 6 h 373"/>
                <a:gd name="T40" fmla="*/ 15 w 213"/>
                <a:gd name="T41" fmla="*/ 5 h 373"/>
                <a:gd name="T42" fmla="*/ 16 w 213"/>
                <a:gd name="T43" fmla="*/ 4 h 373"/>
                <a:gd name="T44" fmla="*/ 17 w 213"/>
                <a:gd name="T45" fmla="*/ 4 h 373"/>
                <a:gd name="T46" fmla="*/ 18 w 213"/>
                <a:gd name="T47" fmla="*/ 5 h 373"/>
                <a:gd name="T48" fmla="*/ 17 w 213"/>
                <a:gd name="T49" fmla="*/ 6 h 373"/>
                <a:gd name="T50" fmla="*/ 17 w 213"/>
                <a:gd name="T51" fmla="*/ 7 h 373"/>
                <a:gd name="T52" fmla="*/ 16 w 213"/>
                <a:gd name="T53" fmla="*/ 8 h 373"/>
                <a:gd name="T54" fmla="*/ 15 w 213"/>
                <a:gd name="T55" fmla="*/ 9 h 373"/>
                <a:gd name="T56" fmla="*/ 14 w 213"/>
                <a:gd name="T57" fmla="*/ 9 h 373"/>
                <a:gd name="T58" fmla="*/ 14 w 213"/>
                <a:gd name="T59" fmla="*/ 9 h 373"/>
                <a:gd name="T60" fmla="*/ 15 w 213"/>
                <a:gd name="T61" fmla="*/ 10 h 373"/>
                <a:gd name="T62" fmla="*/ 16 w 213"/>
                <a:gd name="T63" fmla="*/ 10 h 373"/>
                <a:gd name="T64" fmla="*/ 17 w 213"/>
                <a:gd name="T65" fmla="*/ 11 h 373"/>
                <a:gd name="T66" fmla="*/ 18 w 213"/>
                <a:gd name="T67" fmla="*/ 11 h 373"/>
                <a:gd name="T68" fmla="*/ 18 w 213"/>
                <a:gd name="T69" fmla="*/ 11 h 373"/>
                <a:gd name="T70" fmla="*/ 19 w 213"/>
                <a:gd name="T71" fmla="*/ 10 h 373"/>
                <a:gd name="T72" fmla="*/ 20 w 213"/>
                <a:gd name="T73" fmla="*/ 12 h 373"/>
                <a:gd name="T74" fmla="*/ 20 w 213"/>
                <a:gd name="T75" fmla="*/ 15 h 373"/>
                <a:gd name="T76" fmla="*/ 18 w 213"/>
                <a:gd name="T77" fmla="*/ 17 h 373"/>
                <a:gd name="T78" fmla="*/ 16 w 213"/>
                <a:gd name="T79" fmla="*/ 20 h 373"/>
                <a:gd name="T80" fmla="*/ 14 w 213"/>
                <a:gd name="T81" fmla="*/ 23 h 373"/>
                <a:gd name="T82" fmla="*/ 10 w 213"/>
                <a:gd name="T83" fmla="*/ 25 h 373"/>
                <a:gd name="T84" fmla="*/ 7 w 213"/>
                <a:gd name="T85" fmla="*/ 26 h 373"/>
                <a:gd name="T86" fmla="*/ 4 w 213"/>
                <a:gd name="T87" fmla="*/ 28 h 373"/>
                <a:gd name="T88" fmla="*/ 4 w 213"/>
                <a:gd name="T89" fmla="*/ 28 h 373"/>
                <a:gd name="T90" fmla="*/ 4 w 213"/>
                <a:gd name="T91" fmla="*/ 29 h 373"/>
                <a:gd name="T92" fmla="*/ 2 w 213"/>
                <a:gd name="T93" fmla="*/ 30 h 373"/>
                <a:gd name="T94" fmla="*/ 0 w 213"/>
                <a:gd name="T95" fmla="*/ 29 h 373"/>
                <a:gd name="T96" fmla="*/ 4 w 213"/>
                <a:gd name="T97" fmla="*/ 28 h 373"/>
                <a:gd name="T98" fmla="*/ 4 w 213"/>
                <a:gd name="T99" fmla="*/ 26 h 373"/>
                <a:gd name="T100" fmla="*/ 4 w 213"/>
                <a:gd name="T101" fmla="*/ 24 h 373"/>
                <a:gd name="T102" fmla="*/ 4 w 213"/>
                <a:gd name="T103" fmla="*/ 23 h 373"/>
                <a:gd name="T104" fmla="*/ 4 w 213"/>
                <a:gd name="T105" fmla="*/ 21 h 373"/>
                <a:gd name="T106" fmla="*/ 4 w 213"/>
                <a:gd name="T107" fmla="*/ 18 h 373"/>
                <a:gd name="T108" fmla="*/ 4 w 213"/>
                <a:gd name="T109" fmla="*/ 15 h 373"/>
                <a:gd name="T110" fmla="*/ 4 w 213"/>
                <a:gd name="T111" fmla="*/ 12 h 373"/>
                <a:gd name="T112" fmla="*/ 4 w 213"/>
                <a:gd name="T113" fmla="*/ 10 h 373"/>
                <a:gd name="T114" fmla="*/ 4 w 213"/>
                <a:gd name="T115" fmla="*/ 7 h 373"/>
                <a:gd name="T116" fmla="*/ 5 w 213"/>
                <a:gd name="T117" fmla="*/ 3 h 373"/>
                <a:gd name="T118" fmla="*/ 9 w 213"/>
                <a:gd name="T119" fmla="*/ 3 h 3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3" name="Freeform 634"/>
            <p:cNvSpPr>
              <a:spLocks/>
            </p:cNvSpPr>
            <p:nvPr/>
          </p:nvSpPr>
          <p:spPr bwMode="auto">
            <a:xfrm>
              <a:off x="3838" y="1621"/>
              <a:ext cx="835" cy="544"/>
            </a:xfrm>
            <a:custGeom>
              <a:avLst/>
              <a:gdLst>
                <a:gd name="T0" fmla="*/ 41 w 957"/>
                <a:gd name="T1" fmla="*/ 14 h 620"/>
                <a:gd name="T2" fmla="*/ 46 w 957"/>
                <a:gd name="T3" fmla="*/ 7 h 620"/>
                <a:gd name="T4" fmla="*/ 48 w 957"/>
                <a:gd name="T5" fmla="*/ 4 h 620"/>
                <a:gd name="T6" fmla="*/ 50 w 957"/>
                <a:gd name="T7" fmla="*/ 4 h 620"/>
                <a:gd name="T8" fmla="*/ 53 w 957"/>
                <a:gd name="T9" fmla="*/ 10 h 620"/>
                <a:gd name="T10" fmla="*/ 57 w 957"/>
                <a:gd name="T11" fmla="*/ 17 h 620"/>
                <a:gd name="T12" fmla="*/ 55 w 957"/>
                <a:gd name="T13" fmla="*/ 26 h 620"/>
                <a:gd name="T14" fmla="*/ 52 w 957"/>
                <a:gd name="T15" fmla="*/ 32 h 620"/>
                <a:gd name="T16" fmla="*/ 50 w 957"/>
                <a:gd name="T17" fmla="*/ 36 h 620"/>
                <a:gd name="T18" fmla="*/ 53 w 957"/>
                <a:gd name="T19" fmla="*/ 32 h 620"/>
                <a:gd name="T20" fmla="*/ 57 w 957"/>
                <a:gd name="T21" fmla="*/ 26 h 620"/>
                <a:gd name="T22" fmla="*/ 65 w 957"/>
                <a:gd name="T23" fmla="*/ 23 h 620"/>
                <a:gd name="T24" fmla="*/ 68 w 957"/>
                <a:gd name="T25" fmla="*/ 25 h 620"/>
                <a:gd name="T26" fmla="*/ 74 w 957"/>
                <a:gd name="T27" fmla="*/ 27 h 620"/>
                <a:gd name="T28" fmla="*/ 75 w 957"/>
                <a:gd name="T29" fmla="*/ 29 h 620"/>
                <a:gd name="T30" fmla="*/ 70 w 957"/>
                <a:gd name="T31" fmla="*/ 32 h 620"/>
                <a:gd name="T32" fmla="*/ 65 w 957"/>
                <a:gd name="T33" fmla="*/ 37 h 620"/>
                <a:gd name="T34" fmla="*/ 57 w 957"/>
                <a:gd name="T35" fmla="*/ 39 h 620"/>
                <a:gd name="T36" fmla="*/ 54 w 957"/>
                <a:gd name="T37" fmla="*/ 38 h 620"/>
                <a:gd name="T38" fmla="*/ 53 w 957"/>
                <a:gd name="T39" fmla="*/ 39 h 620"/>
                <a:gd name="T40" fmla="*/ 54 w 957"/>
                <a:gd name="T41" fmla="*/ 36 h 620"/>
                <a:gd name="T42" fmla="*/ 54 w 957"/>
                <a:gd name="T43" fmla="*/ 35 h 620"/>
                <a:gd name="T44" fmla="*/ 53 w 957"/>
                <a:gd name="T45" fmla="*/ 34 h 620"/>
                <a:gd name="T46" fmla="*/ 51 w 957"/>
                <a:gd name="T47" fmla="*/ 36 h 620"/>
                <a:gd name="T48" fmla="*/ 51 w 957"/>
                <a:gd name="T49" fmla="*/ 39 h 620"/>
                <a:gd name="T50" fmla="*/ 50 w 957"/>
                <a:gd name="T51" fmla="*/ 36 h 620"/>
                <a:gd name="T52" fmla="*/ 46 w 957"/>
                <a:gd name="T53" fmla="*/ 36 h 620"/>
                <a:gd name="T54" fmla="*/ 44 w 957"/>
                <a:gd name="T55" fmla="*/ 36 h 620"/>
                <a:gd name="T56" fmla="*/ 40 w 957"/>
                <a:gd name="T57" fmla="*/ 37 h 620"/>
                <a:gd name="T58" fmla="*/ 39 w 957"/>
                <a:gd name="T59" fmla="*/ 38 h 620"/>
                <a:gd name="T60" fmla="*/ 35 w 957"/>
                <a:gd name="T61" fmla="*/ 41 h 620"/>
                <a:gd name="T62" fmla="*/ 31 w 957"/>
                <a:gd name="T63" fmla="*/ 48 h 620"/>
                <a:gd name="T64" fmla="*/ 26 w 957"/>
                <a:gd name="T65" fmla="*/ 52 h 620"/>
                <a:gd name="T66" fmla="*/ 21 w 957"/>
                <a:gd name="T67" fmla="*/ 52 h 620"/>
                <a:gd name="T68" fmla="*/ 18 w 957"/>
                <a:gd name="T69" fmla="*/ 52 h 620"/>
                <a:gd name="T70" fmla="*/ 12 w 957"/>
                <a:gd name="T71" fmla="*/ 48 h 620"/>
                <a:gd name="T72" fmla="*/ 6 w 957"/>
                <a:gd name="T73" fmla="*/ 47 h 620"/>
                <a:gd name="T74" fmla="*/ 0 w 957"/>
                <a:gd name="T75" fmla="*/ 46 h 620"/>
                <a:gd name="T76" fmla="*/ 4 w 957"/>
                <a:gd name="T77" fmla="*/ 41 h 620"/>
                <a:gd name="T78" fmla="*/ 14 w 957"/>
                <a:gd name="T79" fmla="*/ 32 h 620"/>
                <a:gd name="T80" fmla="*/ 21 w 957"/>
                <a:gd name="T81" fmla="*/ 31 h 620"/>
                <a:gd name="T82" fmla="*/ 28 w 957"/>
                <a:gd name="T83" fmla="*/ 30 h 620"/>
                <a:gd name="T84" fmla="*/ 35 w 957"/>
                <a:gd name="T85" fmla="*/ 33 h 620"/>
                <a:gd name="T86" fmla="*/ 39 w 957"/>
                <a:gd name="T87" fmla="*/ 36 h 620"/>
                <a:gd name="T88" fmla="*/ 40 w 957"/>
                <a:gd name="T89" fmla="*/ 36 h 620"/>
                <a:gd name="T90" fmla="*/ 44 w 957"/>
                <a:gd name="T91" fmla="*/ 36 h 620"/>
                <a:gd name="T92" fmla="*/ 42 w 957"/>
                <a:gd name="T93" fmla="*/ 34 h 620"/>
                <a:gd name="T94" fmla="*/ 39 w 957"/>
                <a:gd name="T95" fmla="*/ 34 h 620"/>
                <a:gd name="T96" fmla="*/ 35 w 957"/>
                <a:gd name="T97" fmla="*/ 34 h 620"/>
                <a:gd name="T98" fmla="*/ 27 w 957"/>
                <a:gd name="T99" fmla="*/ 29 h 620"/>
                <a:gd name="T100" fmla="*/ 23 w 957"/>
                <a:gd name="T101" fmla="*/ 19 h 620"/>
                <a:gd name="T102" fmla="*/ 23 w 957"/>
                <a:gd name="T103" fmla="*/ 11 h 620"/>
                <a:gd name="T104" fmla="*/ 28 w 957"/>
                <a:gd name="T105" fmla="*/ 13 h 620"/>
                <a:gd name="T106" fmla="*/ 35 w 957"/>
                <a:gd name="T107" fmla="*/ 17 h 620"/>
                <a:gd name="T108" fmla="*/ 40 w 957"/>
                <a:gd name="T109" fmla="*/ 19 h 620"/>
                <a:gd name="T110" fmla="*/ 44 w 957"/>
                <a:gd name="T111" fmla="*/ 28 h 620"/>
                <a:gd name="T112" fmla="*/ 46 w 957"/>
                <a:gd name="T113" fmla="*/ 32 h 620"/>
                <a:gd name="T114" fmla="*/ 47 w 957"/>
                <a:gd name="T115" fmla="*/ 35 h 620"/>
                <a:gd name="T116" fmla="*/ 49 w 957"/>
                <a:gd name="T117" fmla="*/ 34 h 620"/>
                <a:gd name="T118" fmla="*/ 46 w 957"/>
                <a:gd name="T119" fmla="*/ 30 h 620"/>
                <a:gd name="T120" fmla="*/ 41 w 957"/>
                <a:gd name="T121" fmla="*/ 22 h 62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4" name="Freeform 635"/>
            <p:cNvSpPr>
              <a:spLocks/>
            </p:cNvSpPr>
            <p:nvPr/>
          </p:nvSpPr>
          <p:spPr bwMode="auto">
            <a:xfrm>
              <a:off x="4405" y="2042"/>
              <a:ext cx="217" cy="269"/>
            </a:xfrm>
            <a:custGeom>
              <a:avLst/>
              <a:gdLst>
                <a:gd name="T0" fmla="*/ 5 w 248"/>
                <a:gd name="T1" fmla="*/ 4 h 305"/>
                <a:gd name="T2" fmla="*/ 3 w 248"/>
                <a:gd name="T3" fmla="*/ 4 h 305"/>
                <a:gd name="T4" fmla="*/ 3 w 248"/>
                <a:gd name="T5" fmla="*/ 4 h 305"/>
                <a:gd name="T6" fmla="*/ 3 w 248"/>
                <a:gd name="T7" fmla="*/ 4 h 305"/>
                <a:gd name="T8" fmla="*/ 3 w 248"/>
                <a:gd name="T9" fmla="*/ 4 h 305"/>
                <a:gd name="T10" fmla="*/ 3 w 248"/>
                <a:gd name="T11" fmla="*/ 4 h 305"/>
                <a:gd name="T12" fmla="*/ 3 w 248"/>
                <a:gd name="T13" fmla="*/ 4 h 305"/>
                <a:gd name="T14" fmla="*/ 0 w 248"/>
                <a:gd name="T15" fmla="*/ 4 h 305"/>
                <a:gd name="T16" fmla="*/ 3 w 248"/>
                <a:gd name="T17" fmla="*/ 4 h 305"/>
                <a:gd name="T18" fmla="*/ 3 w 248"/>
                <a:gd name="T19" fmla="*/ 4 h 305"/>
                <a:gd name="T20" fmla="*/ 3 w 248"/>
                <a:gd name="T21" fmla="*/ 4 h 305"/>
                <a:gd name="T22" fmla="*/ 3 w 248"/>
                <a:gd name="T23" fmla="*/ 4 h 305"/>
                <a:gd name="T24" fmla="*/ 3 w 248"/>
                <a:gd name="T25" fmla="*/ 4 h 305"/>
                <a:gd name="T26" fmla="*/ 3 w 248"/>
                <a:gd name="T27" fmla="*/ 4 h 305"/>
                <a:gd name="T28" fmla="*/ 3 w 248"/>
                <a:gd name="T29" fmla="*/ 5 h 305"/>
                <a:gd name="T30" fmla="*/ 3 w 248"/>
                <a:gd name="T31" fmla="*/ 6 h 305"/>
                <a:gd name="T32" fmla="*/ 3 w 248"/>
                <a:gd name="T33" fmla="*/ 7 h 305"/>
                <a:gd name="T34" fmla="*/ 3 w 248"/>
                <a:gd name="T35" fmla="*/ 7 h 305"/>
                <a:gd name="T36" fmla="*/ 3 w 248"/>
                <a:gd name="T37" fmla="*/ 9 h 305"/>
                <a:gd name="T38" fmla="*/ 3 w 248"/>
                <a:gd name="T39" fmla="*/ 14 h 305"/>
                <a:gd name="T40" fmla="*/ 3 w 248"/>
                <a:gd name="T41" fmla="*/ 18 h 305"/>
                <a:gd name="T42" fmla="*/ 7 w 248"/>
                <a:gd name="T43" fmla="*/ 22 h 305"/>
                <a:gd name="T44" fmla="*/ 11 w 248"/>
                <a:gd name="T45" fmla="*/ 22 h 305"/>
                <a:gd name="T46" fmla="*/ 14 w 248"/>
                <a:gd name="T47" fmla="*/ 24 h 305"/>
                <a:gd name="T48" fmla="*/ 16 w 248"/>
                <a:gd name="T49" fmla="*/ 25 h 305"/>
                <a:gd name="T50" fmla="*/ 17 w 248"/>
                <a:gd name="T51" fmla="*/ 25 h 305"/>
                <a:gd name="T52" fmla="*/ 17 w 248"/>
                <a:gd name="T53" fmla="*/ 25 h 305"/>
                <a:gd name="T54" fmla="*/ 17 w 248"/>
                <a:gd name="T55" fmla="*/ 22 h 305"/>
                <a:gd name="T56" fmla="*/ 16 w 248"/>
                <a:gd name="T57" fmla="*/ 18 h 305"/>
                <a:gd name="T58" fmla="*/ 15 w 248"/>
                <a:gd name="T59" fmla="*/ 15 h 305"/>
                <a:gd name="T60" fmla="*/ 15 w 248"/>
                <a:gd name="T61" fmla="*/ 12 h 305"/>
                <a:gd name="T62" fmla="*/ 14 w 248"/>
                <a:gd name="T63" fmla="*/ 8 h 305"/>
                <a:gd name="T64" fmla="*/ 12 w 248"/>
                <a:gd name="T65" fmla="*/ 4 h 305"/>
                <a:gd name="T66" fmla="*/ 8 w 248"/>
                <a:gd name="T67" fmla="*/ 4 h 30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5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4 w 29"/>
                <a:gd name="T1" fmla="*/ 3 h 31"/>
                <a:gd name="T2" fmla="*/ 4 w 29"/>
                <a:gd name="T3" fmla="*/ 3 h 31"/>
                <a:gd name="T4" fmla="*/ 4 w 29"/>
                <a:gd name="T5" fmla="*/ 3 h 31"/>
                <a:gd name="T6" fmla="*/ 4 w 29"/>
                <a:gd name="T7" fmla="*/ 3 h 31"/>
                <a:gd name="T8" fmla="*/ 4 w 29"/>
                <a:gd name="T9" fmla="*/ 3 h 31"/>
                <a:gd name="T10" fmla="*/ 4 w 29"/>
                <a:gd name="T11" fmla="*/ 3 h 31"/>
                <a:gd name="T12" fmla="*/ 4 w 29"/>
                <a:gd name="T13" fmla="*/ 3 h 31"/>
                <a:gd name="T14" fmla="*/ 2 w 29"/>
                <a:gd name="T15" fmla="*/ 3 h 31"/>
                <a:gd name="T16" fmla="*/ 0 w 29"/>
                <a:gd name="T17" fmla="*/ 3 h 31"/>
                <a:gd name="T18" fmla="*/ 3 w 29"/>
                <a:gd name="T19" fmla="*/ 3 h 31"/>
                <a:gd name="T20" fmla="*/ 4 w 29"/>
                <a:gd name="T21" fmla="*/ 3 h 31"/>
                <a:gd name="T22" fmla="*/ 4 w 29"/>
                <a:gd name="T23" fmla="*/ 1 h 31"/>
                <a:gd name="T24" fmla="*/ 4 w 29"/>
                <a:gd name="T25" fmla="*/ 0 h 31"/>
                <a:gd name="T26" fmla="*/ 4 w 29"/>
                <a:gd name="T27" fmla="*/ 3 h 31"/>
                <a:gd name="T28" fmla="*/ 4 w 29"/>
                <a:gd name="T29" fmla="*/ 3 h 31"/>
                <a:gd name="T30" fmla="*/ 4 w 29"/>
                <a:gd name="T31" fmla="*/ 3 h 31"/>
                <a:gd name="T32" fmla="*/ 4 w 29"/>
                <a:gd name="T33" fmla="*/ 3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6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2 w 31"/>
                <a:gd name="T9" fmla="*/ 5 h 31"/>
                <a:gd name="T10" fmla="*/ 0 w 31"/>
                <a:gd name="T11" fmla="*/ 5 h 31"/>
                <a:gd name="T12" fmla="*/ 0 w 31"/>
                <a:gd name="T13" fmla="*/ 5 h 31"/>
                <a:gd name="T14" fmla="*/ 2 w 31"/>
                <a:gd name="T15" fmla="*/ 5 h 31"/>
                <a:gd name="T16" fmla="*/ 5 w 31"/>
                <a:gd name="T17" fmla="*/ 2 h 31"/>
                <a:gd name="T18" fmla="*/ 5 w 31"/>
                <a:gd name="T19" fmla="*/ 0 h 31"/>
                <a:gd name="T20" fmla="*/ 5 w 31"/>
                <a:gd name="T21" fmla="*/ 0 h 31"/>
                <a:gd name="T22" fmla="*/ 5 w 31"/>
                <a:gd name="T23" fmla="*/ 3 h 31"/>
                <a:gd name="T24" fmla="*/ 5 w 31"/>
                <a:gd name="T25" fmla="*/ 5 h 31"/>
                <a:gd name="T26" fmla="*/ 5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7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5 w 31"/>
                <a:gd name="T1" fmla="*/ 8 h 32"/>
                <a:gd name="T2" fmla="*/ 5 w 31"/>
                <a:gd name="T3" fmla="*/ 8 h 32"/>
                <a:gd name="T4" fmla="*/ 5 w 31"/>
                <a:gd name="T5" fmla="*/ 9 h 32"/>
                <a:gd name="T6" fmla="*/ 5 w 31"/>
                <a:gd name="T7" fmla="*/ 9 h 32"/>
                <a:gd name="T8" fmla="*/ 3 w 31"/>
                <a:gd name="T9" fmla="*/ 8 h 32"/>
                <a:gd name="T10" fmla="*/ 0 w 31"/>
                <a:gd name="T11" fmla="*/ 8 h 32"/>
                <a:gd name="T12" fmla="*/ 1 w 31"/>
                <a:gd name="T13" fmla="*/ 8 h 32"/>
                <a:gd name="T14" fmla="*/ 3 w 31"/>
                <a:gd name="T15" fmla="*/ 8 h 32"/>
                <a:gd name="T16" fmla="*/ 5 w 31"/>
                <a:gd name="T17" fmla="*/ 3 h 32"/>
                <a:gd name="T18" fmla="*/ 5 w 31"/>
                <a:gd name="T19" fmla="*/ 1 h 32"/>
                <a:gd name="T20" fmla="*/ 5 w 31"/>
                <a:gd name="T21" fmla="*/ 0 h 32"/>
                <a:gd name="T22" fmla="*/ 5 w 31"/>
                <a:gd name="T23" fmla="*/ 1 h 32"/>
                <a:gd name="T24" fmla="*/ 5 w 31"/>
                <a:gd name="T25" fmla="*/ 5 h 32"/>
                <a:gd name="T26" fmla="*/ 5 w 31"/>
                <a:gd name="T27" fmla="*/ 8 h 32"/>
                <a:gd name="T28" fmla="*/ 5 w 31"/>
                <a:gd name="T29" fmla="*/ 8 h 32"/>
                <a:gd name="T30" fmla="*/ 5 w 31"/>
                <a:gd name="T31" fmla="*/ 8 h 32"/>
                <a:gd name="T32" fmla="*/ 5 w 31"/>
                <a:gd name="T33" fmla="*/ 8 h 3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8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5 w 31"/>
                <a:gd name="T1" fmla="*/ 5 h 31"/>
                <a:gd name="T2" fmla="*/ 5 w 31"/>
                <a:gd name="T3" fmla="*/ 5 h 31"/>
                <a:gd name="T4" fmla="*/ 5 w 31"/>
                <a:gd name="T5" fmla="*/ 5 h 31"/>
                <a:gd name="T6" fmla="*/ 5 w 31"/>
                <a:gd name="T7" fmla="*/ 5 h 31"/>
                <a:gd name="T8" fmla="*/ 5 w 31"/>
                <a:gd name="T9" fmla="*/ 5 h 31"/>
                <a:gd name="T10" fmla="*/ 5 w 31"/>
                <a:gd name="T11" fmla="*/ 3 h 31"/>
                <a:gd name="T12" fmla="*/ 5 w 31"/>
                <a:gd name="T13" fmla="*/ 1 h 31"/>
                <a:gd name="T14" fmla="*/ 5 w 31"/>
                <a:gd name="T15" fmla="*/ 0 h 31"/>
                <a:gd name="T16" fmla="*/ 4 w 31"/>
                <a:gd name="T17" fmla="*/ 2 h 31"/>
                <a:gd name="T18" fmla="*/ 1 w 31"/>
                <a:gd name="T19" fmla="*/ 5 h 31"/>
                <a:gd name="T20" fmla="*/ 0 w 31"/>
                <a:gd name="T21" fmla="*/ 5 h 31"/>
                <a:gd name="T22" fmla="*/ 0 w 31"/>
                <a:gd name="T23" fmla="*/ 5 h 31"/>
                <a:gd name="T24" fmla="*/ 0 w 31"/>
                <a:gd name="T25" fmla="*/ 5 h 31"/>
                <a:gd name="T26" fmla="*/ 3 w 31"/>
                <a:gd name="T27" fmla="*/ 5 h 31"/>
                <a:gd name="T28" fmla="*/ 5 w 31"/>
                <a:gd name="T29" fmla="*/ 5 h 31"/>
                <a:gd name="T30" fmla="*/ 5 w 31"/>
                <a:gd name="T31" fmla="*/ 5 h 31"/>
                <a:gd name="T32" fmla="*/ 5 w 31"/>
                <a:gd name="T33" fmla="*/ 5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29" name="Freeform 640"/>
            <p:cNvSpPr>
              <a:spLocks/>
            </p:cNvSpPr>
            <p:nvPr/>
          </p:nvSpPr>
          <p:spPr bwMode="auto">
            <a:xfrm>
              <a:off x="4432" y="2030"/>
              <a:ext cx="26" cy="24"/>
            </a:xfrm>
            <a:custGeom>
              <a:avLst/>
              <a:gdLst>
                <a:gd name="T0" fmla="*/ 6 w 27"/>
                <a:gd name="T1" fmla="*/ 3 h 28"/>
                <a:gd name="T2" fmla="*/ 6 w 27"/>
                <a:gd name="T3" fmla="*/ 3 h 28"/>
                <a:gd name="T4" fmla="*/ 6 w 27"/>
                <a:gd name="T5" fmla="*/ 3 h 28"/>
                <a:gd name="T6" fmla="*/ 6 w 27"/>
                <a:gd name="T7" fmla="*/ 3 h 28"/>
                <a:gd name="T8" fmla="*/ 6 w 27"/>
                <a:gd name="T9" fmla="*/ 3 h 28"/>
                <a:gd name="T10" fmla="*/ 6 w 27"/>
                <a:gd name="T11" fmla="*/ 3 h 28"/>
                <a:gd name="T12" fmla="*/ 4 w 27"/>
                <a:gd name="T13" fmla="*/ 3 h 28"/>
                <a:gd name="T14" fmla="*/ 1 w 27"/>
                <a:gd name="T15" fmla="*/ 3 h 28"/>
                <a:gd name="T16" fmla="*/ 0 w 27"/>
                <a:gd name="T17" fmla="*/ 3 h 28"/>
                <a:gd name="T18" fmla="*/ 1 w 27"/>
                <a:gd name="T19" fmla="*/ 3 h 28"/>
                <a:gd name="T20" fmla="*/ 3 w 27"/>
                <a:gd name="T21" fmla="*/ 3 h 28"/>
                <a:gd name="T22" fmla="*/ 6 w 27"/>
                <a:gd name="T23" fmla="*/ 2 h 28"/>
                <a:gd name="T24" fmla="*/ 6 w 27"/>
                <a:gd name="T25" fmla="*/ 0 h 28"/>
                <a:gd name="T26" fmla="*/ 6 w 27"/>
                <a:gd name="T27" fmla="*/ 0 h 28"/>
                <a:gd name="T28" fmla="*/ 6 w 27"/>
                <a:gd name="T29" fmla="*/ 3 h 28"/>
                <a:gd name="T30" fmla="*/ 6 w 27"/>
                <a:gd name="T31" fmla="*/ 3 h 28"/>
                <a:gd name="T32" fmla="*/ 6 w 27"/>
                <a:gd name="T33" fmla="*/ 3 h 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0" name="Freeform 641"/>
            <p:cNvSpPr>
              <a:spLocks/>
            </p:cNvSpPr>
            <p:nvPr/>
          </p:nvSpPr>
          <p:spPr bwMode="auto">
            <a:xfrm>
              <a:off x="4397" y="1986"/>
              <a:ext cx="20" cy="26"/>
            </a:xfrm>
            <a:custGeom>
              <a:avLst/>
              <a:gdLst>
                <a:gd name="T0" fmla="*/ 3 w 25"/>
                <a:gd name="T1" fmla="*/ 0 h 31"/>
                <a:gd name="T2" fmla="*/ 3 w 25"/>
                <a:gd name="T3" fmla="*/ 2 h 31"/>
                <a:gd name="T4" fmla="*/ 3 w 25"/>
                <a:gd name="T5" fmla="*/ 3 h 31"/>
                <a:gd name="T6" fmla="*/ 3 w 25"/>
                <a:gd name="T7" fmla="*/ 3 h 31"/>
                <a:gd name="T8" fmla="*/ 3 w 25"/>
                <a:gd name="T9" fmla="*/ 3 h 31"/>
                <a:gd name="T10" fmla="*/ 3 w 25"/>
                <a:gd name="T11" fmla="*/ 3 h 31"/>
                <a:gd name="T12" fmla="*/ 3 w 25"/>
                <a:gd name="T13" fmla="*/ 3 h 31"/>
                <a:gd name="T14" fmla="*/ 3 w 25"/>
                <a:gd name="T15" fmla="*/ 3 h 31"/>
                <a:gd name="T16" fmla="*/ 3 w 25"/>
                <a:gd name="T17" fmla="*/ 3 h 31"/>
                <a:gd name="T18" fmla="*/ 3 w 25"/>
                <a:gd name="T19" fmla="*/ 3 h 31"/>
                <a:gd name="T20" fmla="*/ 1 w 25"/>
                <a:gd name="T21" fmla="*/ 3 h 31"/>
                <a:gd name="T22" fmla="*/ 0 w 25"/>
                <a:gd name="T23" fmla="*/ 3 h 31"/>
                <a:gd name="T24" fmla="*/ 0 w 25"/>
                <a:gd name="T25" fmla="*/ 3 h 31"/>
                <a:gd name="T26" fmla="*/ 3 w 25"/>
                <a:gd name="T27" fmla="*/ 3 h 31"/>
                <a:gd name="T28" fmla="*/ 3 w 25"/>
                <a:gd name="T29" fmla="*/ 3 h 31"/>
                <a:gd name="T30" fmla="*/ 3 w 25"/>
                <a:gd name="T31" fmla="*/ 1 h 31"/>
                <a:gd name="T32" fmla="*/ 3 w 25"/>
                <a:gd name="T33" fmla="*/ 0 h 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1" name="Freeform 642"/>
            <p:cNvSpPr>
              <a:spLocks/>
            </p:cNvSpPr>
            <p:nvPr/>
          </p:nvSpPr>
          <p:spPr bwMode="auto">
            <a:xfrm>
              <a:off x="4351" y="2003"/>
              <a:ext cx="27" cy="33"/>
            </a:xfrm>
            <a:custGeom>
              <a:avLst/>
              <a:gdLst>
                <a:gd name="T0" fmla="*/ 3 w 30"/>
                <a:gd name="T1" fmla="*/ 5 h 33"/>
                <a:gd name="T2" fmla="*/ 3 w 30"/>
                <a:gd name="T3" fmla="*/ 5 h 33"/>
                <a:gd name="T4" fmla="*/ 3 w 30"/>
                <a:gd name="T5" fmla="*/ 5 h 33"/>
                <a:gd name="T6" fmla="*/ 3 w 30"/>
                <a:gd name="T7" fmla="*/ 5 h 33"/>
                <a:gd name="T8" fmla="*/ 3 w 30"/>
                <a:gd name="T9" fmla="*/ 5 h 33"/>
                <a:gd name="T10" fmla="*/ 3 w 30"/>
                <a:gd name="T11" fmla="*/ 5 h 33"/>
                <a:gd name="T12" fmla="*/ 0 w 30"/>
                <a:gd name="T13" fmla="*/ 5 h 33"/>
                <a:gd name="T14" fmla="*/ 0 w 30"/>
                <a:gd name="T15" fmla="*/ 5 h 33"/>
                <a:gd name="T16" fmla="*/ 1 w 30"/>
                <a:gd name="T17" fmla="*/ 5 h 33"/>
                <a:gd name="T18" fmla="*/ 3 w 30"/>
                <a:gd name="T19" fmla="*/ 5 h 33"/>
                <a:gd name="T20" fmla="*/ 3 w 30"/>
                <a:gd name="T21" fmla="*/ 3 h 33"/>
                <a:gd name="T22" fmla="*/ 3 w 30"/>
                <a:gd name="T23" fmla="*/ 1 h 33"/>
                <a:gd name="T24" fmla="*/ 3 w 30"/>
                <a:gd name="T25" fmla="*/ 0 h 33"/>
                <a:gd name="T26" fmla="*/ 3 w 30"/>
                <a:gd name="T27" fmla="*/ 1 h 33"/>
                <a:gd name="T28" fmla="*/ 3 w 30"/>
                <a:gd name="T29" fmla="*/ 5 h 33"/>
                <a:gd name="T30" fmla="*/ 3 w 30"/>
                <a:gd name="T31" fmla="*/ 5 h 33"/>
                <a:gd name="T32" fmla="*/ 3 w 30"/>
                <a:gd name="T33" fmla="*/ 5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2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4 w 29"/>
                <a:gd name="T1" fmla="*/ 3 h 29"/>
                <a:gd name="T2" fmla="*/ 1 w 29"/>
                <a:gd name="T3" fmla="*/ 3 h 29"/>
                <a:gd name="T4" fmla="*/ 0 w 29"/>
                <a:gd name="T5" fmla="*/ 3 h 29"/>
                <a:gd name="T6" fmla="*/ 0 w 29"/>
                <a:gd name="T7" fmla="*/ 3 h 29"/>
                <a:gd name="T8" fmla="*/ 2 w 29"/>
                <a:gd name="T9" fmla="*/ 3 h 29"/>
                <a:gd name="T10" fmla="*/ 4 w 29"/>
                <a:gd name="T11" fmla="*/ 3 h 29"/>
                <a:gd name="T12" fmla="*/ 4 w 29"/>
                <a:gd name="T13" fmla="*/ 1 h 29"/>
                <a:gd name="T14" fmla="*/ 4 w 29"/>
                <a:gd name="T15" fmla="*/ 0 h 29"/>
                <a:gd name="T16" fmla="*/ 4 w 29"/>
                <a:gd name="T17" fmla="*/ 1 h 29"/>
                <a:gd name="T18" fmla="*/ 4 w 29"/>
                <a:gd name="T19" fmla="*/ 3 h 29"/>
                <a:gd name="T20" fmla="*/ 4 w 29"/>
                <a:gd name="T21" fmla="*/ 3 h 29"/>
                <a:gd name="T22" fmla="*/ 4 w 29"/>
                <a:gd name="T23" fmla="*/ 3 h 29"/>
                <a:gd name="T24" fmla="*/ 4 w 29"/>
                <a:gd name="T25" fmla="*/ 3 h 29"/>
                <a:gd name="T26" fmla="*/ 4 w 29"/>
                <a:gd name="T27" fmla="*/ 3 h 29"/>
                <a:gd name="T28" fmla="*/ 4 w 29"/>
                <a:gd name="T29" fmla="*/ 3 h 29"/>
                <a:gd name="T30" fmla="*/ 4 w 29"/>
                <a:gd name="T31" fmla="*/ 3 h 29"/>
                <a:gd name="T32" fmla="*/ 4 w 29"/>
                <a:gd name="T33" fmla="*/ 3 h 2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3" name="Freeform 644"/>
            <p:cNvSpPr>
              <a:spLocks/>
            </p:cNvSpPr>
            <p:nvPr/>
          </p:nvSpPr>
          <p:spPr bwMode="auto">
            <a:xfrm>
              <a:off x="4425" y="1870"/>
              <a:ext cx="217" cy="139"/>
            </a:xfrm>
            <a:custGeom>
              <a:avLst/>
              <a:gdLst>
                <a:gd name="T0" fmla="*/ 3 w 247"/>
                <a:gd name="T1" fmla="*/ 10 h 159"/>
                <a:gd name="T2" fmla="*/ 3 w 247"/>
                <a:gd name="T3" fmla="*/ 10 h 159"/>
                <a:gd name="T4" fmla="*/ 3 w 247"/>
                <a:gd name="T5" fmla="*/ 10 h 159"/>
                <a:gd name="T6" fmla="*/ 3 w 247"/>
                <a:gd name="T7" fmla="*/ 10 h 159"/>
                <a:gd name="T8" fmla="*/ 3 w 247"/>
                <a:gd name="T9" fmla="*/ 10 h 159"/>
                <a:gd name="T10" fmla="*/ 7 w 247"/>
                <a:gd name="T11" fmla="*/ 11 h 159"/>
                <a:gd name="T12" fmla="*/ 10 w 247"/>
                <a:gd name="T13" fmla="*/ 12 h 159"/>
                <a:gd name="T14" fmla="*/ 10 w 247"/>
                <a:gd name="T15" fmla="*/ 11 h 159"/>
                <a:gd name="T16" fmla="*/ 8 w 247"/>
                <a:gd name="T17" fmla="*/ 11 h 159"/>
                <a:gd name="T18" fmla="*/ 5 w 247"/>
                <a:gd name="T19" fmla="*/ 10 h 159"/>
                <a:gd name="T20" fmla="*/ 3 w 247"/>
                <a:gd name="T21" fmla="*/ 9 h 159"/>
                <a:gd name="T22" fmla="*/ 3 w 247"/>
                <a:gd name="T23" fmla="*/ 9 h 159"/>
                <a:gd name="T24" fmla="*/ 4 w 247"/>
                <a:gd name="T25" fmla="*/ 8 h 159"/>
                <a:gd name="T26" fmla="*/ 6 w 247"/>
                <a:gd name="T27" fmla="*/ 8 h 159"/>
                <a:gd name="T28" fmla="*/ 9 w 247"/>
                <a:gd name="T29" fmla="*/ 9 h 159"/>
                <a:gd name="T30" fmla="*/ 11 w 247"/>
                <a:gd name="T31" fmla="*/ 10 h 159"/>
                <a:gd name="T32" fmla="*/ 13 w 247"/>
                <a:gd name="T33" fmla="*/ 9 h 159"/>
                <a:gd name="T34" fmla="*/ 12 w 247"/>
                <a:gd name="T35" fmla="*/ 9 h 159"/>
                <a:gd name="T36" fmla="*/ 10 w 247"/>
                <a:gd name="T37" fmla="*/ 9 h 159"/>
                <a:gd name="T38" fmla="*/ 9 w 247"/>
                <a:gd name="T39" fmla="*/ 9 h 159"/>
                <a:gd name="T40" fmla="*/ 7 w 247"/>
                <a:gd name="T41" fmla="*/ 8 h 159"/>
                <a:gd name="T42" fmla="*/ 7 w 247"/>
                <a:gd name="T43" fmla="*/ 7 h 159"/>
                <a:gd name="T44" fmla="*/ 8 w 247"/>
                <a:gd name="T45" fmla="*/ 7 h 159"/>
                <a:gd name="T46" fmla="*/ 9 w 247"/>
                <a:gd name="T47" fmla="*/ 7 h 159"/>
                <a:gd name="T48" fmla="*/ 10 w 247"/>
                <a:gd name="T49" fmla="*/ 6 h 159"/>
                <a:gd name="T50" fmla="*/ 11 w 247"/>
                <a:gd name="T51" fmla="*/ 7 h 159"/>
                <a:gd name="T52" fmla="*/ 13 w 247"/>
                <a:gd name="T53" fmla="*/ 8 h 159"/>
                <a:gd name="T54" fmla="*/ 14 w 247"/>
                <a:gd name="T55" fmla="*/ 8 h 159"/>
                <a:gd name="T56" fmla="*/ 13 w 247"/>
                <a:gd name="T57" fmla="*/ 7 h 159"/>
                <a:gd name="T58" fmla="*/ 12 w 247"/>
                <a:gd name="T59" fmla="*/ 7 h 159"/>
                <a:gd name="T60" fmla="*/ 11 w 247"/>
                <a:gd name="T61" fmla="*/ 6 h 159"/>
                <a:gd name="T62" fmla="*/ 14 w 247"/>
                <a:gd name="T63" fmla="*/ 5 h 159"/>
                <a:gd name="T64" fmla="*/ 16 w 247"/>
                <a:gd name="T65" fmla="*/ 4 h 159"/>
                <a:gd name="T66" fmla="*/ 18 w 247"/>
                <a:gd name="T67" fmla="*/ 4 h 159"/>
                <a:gd name="T68" fmla="*/ 17 w 247"/>
                <a:gd name="T69" fmla="*/ 3 h 159"/>
                <a:gd name="T70" fmla="*/ 15 w 247"/>
                <a:gd name="T71" fmla="*/ 3 h 159"/>
                <a:gd name="T72" fmla="*/ 12 w 247"/>
                <a:gd name="T73" fmla="*/ 4 h 159"/>
                <a:gd name="T74" fmla="*/ 10 w 247"/>
                <a:gd name="T75" fmla="*/ 3 h 159"/>
                <a:gd name="T76" fmla="*/ 12 w 247"/>
                <a:gd name="T77" fmla="*/ 3 h 159"/>
                <a:gd name="T78" fmla="*/ 12 w 247"/>
                <a:gd name="T79" fmla="*/ 1 h 159"/>
                <a:gd name="T80" fmla="*/ 11 w 247"/>
                <a:gd name="T81" fmla="*/ 3 h 159"/>
                <a:gd name="T82" fmla="*/ 10 w 247"/>
                <a:gd name="T83" fmla="*/ 3 h 159"/>
                <a:gd name="T84" fmla="*/ 9 w 247"/>
                <a:gd name="T85" fmla="*/ 5 h 159"/>
                <a:gd name="T86" fmla="*/ 8 w 247"/>
                <a:gd name="T87" fmla="*/ 5 h 159"/>
                <a:gd name="T88" fmla="*/ 6 w 247"/>
                <a:gd name="T89" fmla="*/ 6 h 159"/>
                <a:gd name="T90" fmla="*/ 5 w 247"/>
                <a:gd name="T91" fmla="*/ 5 h 159"/>
                <a:gd name="T92" fmla="*/ 7 w 247"/>
                <a:gd name="T93" fmla="*/ 3 h 159"/>
                <a:gd name="T94" fmla="*/ 7 w 247"/>
                <a:gd name="T95" fmla="*/ 3 h 159"/>
                <a:gd name="T96" fmla="*/ 5 w 247"/>
                <a:gd name="T97" fmla="*/ 3 h 159"/>
                <a:gd name="T98" fmla="*/ 3 w 247"/>
                <a:gd name="T99" fmla="*/ 7 h 159"/>
                <a:gd name="T100" fmla="*/ 3 w 247"/>
                <a:gd name="T101" fmla="*/ 9 h 159"/>
                <a:gd name="T102" fmla="*/ 3 w 247"/>
                <a:gd name="T103" fmla="*/ 9 h 159"/>
                <a:gd name="T104" fmla="*/ 3 w 247"/>
                <a:gd name="T105" fmla="*/ 5 h 159"/>
                <a:gd name="T106" fmla="*/ 3 w 247"/>
                <a:gd name="T107" fmla="*/ 3 h 159"/>
                <a:gd name="T108" fmla="*/ 0 w 247"/>
                <a:gd name="T109" fmla="*/ 10 h 15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4" name="Freeform 645"/>
            <p:cNvSpPr>
              <a:spLocks/>
            </p:cNvSpPr>
            <p:nvPr/>
          </p:nvSpPr>
          <p:spPr bwMode="auto">
            <a:xfrm>
              <a:off x="4436" y="2095"/>
              <a:ext cx="149" cy="176"/>
            </a:xfrm>
            <a:custGeom>
              <a:avLst/>
              <a:gdLst>
                <a:gd name="T0" fmla="*/ 3 w 171"/>
                <a:gd name="T1" fmla="*/ 3 h 200"/>
                <a:gd name="T2" fmla="*/ 3 w 171"/>
                <a:gd name="T3" fmla="*/ 4 h 200"/>
                <a:gd name="T4" fmla="*/ 3 w 171"/>
                <a:gd name="T5" fmla="*/ 4 h 200"/>
                <a:gd name="T6" fmla="*/ 3 w 171"/>
                <a:gd name="T7" fmla="*/ 4 h 200"/>
                <a:gd name="T8" fmla="*/ 3 w 171"/>
                <a:gd name="T9" fmla="*/ 5 h 200"/>
                <a:gd name="T10" fmla="*/ 3 w 171"/>
                <a:gd name="T11" fmla="*/ 9 h 200"/>
                <a:gd name="T12" fmla="*/ 3 w 171"/>
                <a:gd name="T13" fmla="*/ 11 h 200"/>
                <a:gd name="T14" fmla="*/ 3 w 171"/>
                <a:gd name="T15" fmla="*/ 11 h 200"/>
                <a:gd name="T16" fmla="*/ 3 w 171"/>
                <a:gd name="T17" fmla="*/ 10 h 200"/>
                <a:gd name="T18" fmla="*/ 3 w 171"/>
                <a:gd name="T19" fmla="*/ 6 h 200"/>
                <a:gd name="T20" fmla="*/ 3 w 171"/>
                <a:gd name="T21" fmla="*/ 5 h 200"/>
                <a:gd name="T22" fmla="*/ 3 w 171"/>
                <a:gd name="T23" fmla="*/ 6 h 200"/>
                <a:gd name="T24" fmla="*/ 4 w 171"/>
                <a:gd name="T25" fmla="*/ 7 h 200"/>
                <a:gd name="T26" fmla="*/ 5 w 171"/>
                <a:gd name="T27" fmla="*/ 8 h 200"/>
                <a:gd name="T28" fmla="*/ 5 w 171"/>
                <a:gd name="T29" fmla="*/ 9 h 200"/>
                <a:gd name="T30" fmla="*/ 6 w 171"/>
                <a:gd name="T31" fmla="*/ 12 h 200"/>
                <a:gd name="T32" fmla="*/ 5 w 171"/>
                <a:gd name="T33" fmla="*/ 14 h 200"/>
                <a:gd name="T34" fmla="*/ 5 w 171"/>
                <a:gd name="T35" fmla="*/ 16 h 200"/>
                <a:gd name="T36" fmla="*/ 6 w 171"/>
                <a:gd name="T37" fmla="*/ 17 h 200"/>
                <a:gd name="T38" fmla="*/ 6 w 171"/>
                <a:gd name="T39" fmla="*/ 16 h 200"/>
                <a:gd name="T40" fmla="*/ 6 w 171"/>
                <a:gd name="T41" fmla="*/ 14 h 200"/>
                <a:gd name="T42" fmla="*/ 6 w 171"/>
                <a:gd name="T43" fmla="*/ 13 h 200"/>
                <a:gd name="T44" fmla="*/ 7 w 171"/>
                <a:gd name="T45" fmla="*/ 12 h 200"/>
                <a:gd name="T46" fmla="*/ 7 w 171"/>
                <a:gd name="T47" fmla="*/ 10 h 200"/>
                <a:gd name="T48" fmla="*/ 7 w 171"/>
                <a:gd name="T49" fmla="*/ 10 h 200"/>
                <a:gd name="T50" fmla="*/ 9 w 171"/>
                <a:gd name="T51" fmla="*/ 12 h 200"/>
                <a:gd name="T52" fmla="*/ 10 w 171"/>
                <a:gd name="T53" fmla="*/ 16 h 200"/>
                <a:gd name="T54" fmla="*/ 12 w 171"/>
                <a:gd name="T55" fmla="*/ 18 h 200"/>
                <a:gd name="T56" fmla="*/ 12 w 171"/>
                <a:gd name="T57" fmla="*/ 18 h 200"/>
                <a:gd name="T58" fmla="*/ 11 w 171"/>
                <a:gd name="T59" fmla="*/ 16 h 200"/>
                <a:gd name="T60" fmla="*/ 10 w 171"/>
                <a:gd name="T61" fmla="*/ 14 h 200"/>
                <a:gd name="T62" fmla="*/ 10 w 171"/>
                <a:gd name="T63" fmla="*/ 12 h 200"/>
                <a:gd name="T64" fmla="*/ 9 w 171"/>
                <a:gd name="T65" fmla="*/ 11 h 200"/>
                <a:gd name="T66" fmla="*/ 9 w 171"/>
                <a:gd name="T67" fmla="*/ 11 h 200"/>
                <a:gd name="T68" fmla="*/ 8 w 171"/>
                <a:gd name="T69" fmla="*/ 10 h 200"/>
                <a:gd name="T70" fmla="*/ 7 w 171"/>
                <a:gd name="T71" fmla="*/ 9 h 200"/>
                <a:gd name="T72" fmla="*/ 8 w 171"/>
                <a:gd name="T73" fmla="*/ 9 h 200"/>
                <a:gd name="T74" fmla="*/ 8 w 171"/>
                <a:gd name="T75" fmla="*/ 9 h 200"/>
                <a:gd name="T76" fmla="*/ 9 w 171"/>
                <a:gd name="T77" fmla="*/ 9 h 200"/>
                <a:gd name="T78" fmla="*/ 10 w 171"/>
                <a:gd name="T79" fmla="*/ 10 h 200"/>
                <a:gd name="T80" fmla="*/ 10 w 171"/>
                <a:gd name="T81" fmla="*/ 10 h 200"/>
                <a:gd name="T82" fmla="*/ 10 w 171"/>
                <a:gd name="T83" fmla="*/ 10 h 200"/>
                <a:gd name="T84" fmla="*/ 10 w 171"/>
                <a:gd name="T85" fmla="*/ 9 h 200"/>
                <a:gd name="T86" fmla="*/ 9 w 171"/>
                <a:gd name="T87" fmla="*/ 8 h 200"/>
                <a:gd name="T88" fmla="*/ 8 w 171"/>
                <a:gd name="T89" fmla="*/ 7 h 200"/>
                <a:gd name="T90" fmla="*/ 6 w 171"/>
                <a:gd name="T91" fmla="*/ 6 h 200"/>
                <a:gd name="T92" fmla="*/ 5 w 171"/>
                <a:gd name="T93" fmla="*/ 6 h 200"/>
                <a:gd name="T94" fmla="*/ 4 w 171"/>
                <a:gd name="T95" fmla="*/ 5 h 200"/>
                <a:gd name="T96" fmla="*/ 3 w 171"/>
                <a:gd name="T97" fmla="*/ 4 h 200"/>
                <a:gd name="T98" fmla="*/ 3 w 171"/>
                <a:gd name="T99" fmla="*/ 4 h 200"/>
                <a:gd name="T100" fmla="*/ 3 w 171"/>
                <a:gd name="T101" fmla="*/ 4 h 200"/>
                <a:gd name="T102" fmla="*/ 4 w 171"/>
                <a:gd name="T103" fmla="*/ 4 h 200"/>
                <a:gd name="T104" fmla="*/ 6 w 171"/>
                <a:gd name="T105" fmla="*/ 4 h 200"/>
                <a:gd name="T106" fmla="*/ 7 w 171"/>
                <a:gd name="T107" fmla="*/ 4 h 200"/>
                <a:gd name="T108" fmla="*/ 8 w 171"/>
                <a:gd name="T109" fmla="*/ 4 h 200"/>
                <a:gd name="T110" fmla="*/ 8 w 171"/>
                <a:gd name="T111" fmla="*/ 4 h 200"/>
                <a:gd name="T112" fmla="*/ 7 w 171"/>
                <a:gd name="T113" fmla="*/ 4 h 200"/>
                <a:gd name="T114" fmla="*/ 5 w 171"/>
                <a:gd name="T115" fmla="*/ 4 h 200"/>
                <a:gd name="T116" fmla="*/ 3 w 171"/>
                <a:gd name="T117" fmla="*/ 4 h 200"/>
                <a:gd name="T118" fmla="*/ 3 w 171"/>
                <a:gd name="T119" fmla="*/ 4 h 200"/>
                <a:gd name="T120" fmla="*/ 3 w 171"/>
                <a:gd name="T121" fmla="*/ 4 h 200"/>
                <a:gd name="T122" fmla="*/ 3 w 171"/>
                <a:gd name="T123" fmla="*/ 4 h 20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5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1 w 125"/>
                <a:gd name="T1" fmla="*/ 3 h 263"/>
                <a:gd name="T2" fmla="*/ 11 w 125"/>
                <a:gd name="T3" fmla="*/ 4 h 263"/>
                <a:gd name="T4" fmla="*/ 10 w 125"/>
                <a:gd name="T5" fmla="*/ 3 h 263"/>
                <a:gd name="T6" fmla="*/ 9 w 125"/>
                <a:gd name="T7" fmla="*/ 6 h 263"/>
                <a:gd name="T8" fmla="*/ 11 w 125"/>
                <a:gd name="T9" fmla="*/ 9 h 263"/>
                <a:gd name="T10" fmla="*/ 11 w 125"/>
                <a:gd name="T11" fmla="*/ 13 h 263"/>
                <a:gd name="T12" fmla="*/ 11 w 125"/>
                <a:gd name="T13" fmla="*/ 12 h 263"/>
                <a:gd name="T14" fmla="*/ 10 w 125"/>
                <a:gd name="T15" fmla="*/ 9 h 263"/>
                <a:gd name="T16" fmla="*/ 7 w 125"/>
                <a:gd name="T17" fmla="*/ 10 h 263"/>
                <a:gd name="T18" fmla="*/ 7 w 125"/>
                <a:gd name="T19" fmla="*/ 15 h 263"/>
                <a:gd name="T20" fmla="*/ 6 w 125"/>
                <a:gd name="T21" fmla="*/ 18 h 263"/>
                <a:gd name="T22" fmla="*/ 6 w 125"/>
                <a:gd name="T23" fmla="*/ 18 h 263"/>
                <a:gd name="T24" fmla="*/ 6 w 125"/>
                <a:gd name="T25" fmla="*/ 16 h 263"/>
                <a:gd name="T26" fmla="*/ 5 w 125"/>
                <a:gd name="T27" fmla="*/ 15 h 263"/>
                <a:gd name="T28" fmla="*/ 4 w 125"/>
                <a:gd name="T29" fmla="*/ 17 h 263"/>
                <a:gd name="T30" fmla="*/ 4 w 125"/>
                <a:gd name="T31" fmla="*/ 20 h 263"/>
                <a:gd name="T32" fmla="*/ 2 w 125"/>
                <a:gd name="T33" fmla="*/ 20 h 263"/>
                <a:gd name="T34" fmla="*/ 4 w 125"/>
                <a:gd name="T35" fmla="*/ 19 h 263"/>
                <a:gd name="T36" fmla="*/ 4 w 125"/>
                <a:gd name="T37" fmla="*/ 15 h 263"/>
                <a:gd name="T38" fmla="*/ 4 w 125"/>
                <a:gd name="T39" fmla="*/ 15 h 263"/>
                <a:gd name="T40" fmla="*/ 4 w 125"/>
                <a:gd name="T41" fmla="*/ 15 h 263"/>
                <a:gd name="T42" fmla="*/ 2 w 125"/>
                <a:gd name="T43" fmla="*/ 15 h 263"/>
                <a:gd name="T44" fmla="*/ 4 w 125"/>
                <a:gd name="T45" fmla="*/ 15 h 263"/>
                <a:gd name="T46" fmla="*/ 4 w 125"/>
                <a:gd name="T47" fmla="*/ 15 h 263"/>
                <a:gd name="T48" fmla="*/ 4 w 125"/>
                <a:gd name="T49" fmla="*/ 14 h 263"/>
                <a:gd name="T50" fmla="*/ 5 w 125"/>
                <a:gd name="T51" fmla="*/ 11 h 263"/>
                <a:gd name="T52" fmla="*/ 7 w 125"/>
                <a:gd name="T53" fmla="*/ 8 h 263"/>
                <a:gd name="T54" fmla="*/ 4 w 125"/>
                <a:gd name="T55" fmla="*/ 8 h 263"/>
                <a:gd name="T56" fmla="*/ 4 w 125"/>
                <a:gd name="T57" fmla="*/ 8 h 263"/>
                <a:gd name="T58" fmla="*/ 3 w 125"/>
                <a:gd name="T59" fmla="*/ 8 h 263"/>
                <a:gd name="T60" fmla="*/ 4 w 125"/>
                <a:gd name="T61" fmla="*/ 8 h 263"/>
                <a:gd name="T62" fmla="*/ 4 w 125"/>
                <a:gd name="T63" fmla="*/ 7 h 263"/>
                <a:gd name="T64" fmla="*/ 6 w 125"/>
                <a:gd name="T65" fmla="*/ 7 h 263"/>
                <a:gd name="T66" fmla="*/ 8 w 125"/>
                <a:gd name="T67" fmla="*/ 6 h 263"/>
                <a:gd name="T68" fmla="*/ 9 w 125"/>
                <a:gd name="T69" fmla="*/ 3 h 263"/>
                <a:gd name="T70" fmla="*/ 7 w 125"/>
                <a:gd name="T71" fmla="*/ 3 h 263"/>
                <a:gd name="T72" fmla="*/ 4 w 125"/>
                <a:gd name="T73" fmla="*/ 3 h 263"/>
                <a:gd name="T74" fmla="*/ 4 w 125"/>
                <a:gd name="T75" fmla="*/ 4 h 263"/>
                <a:gd name="T76" fmla="*/ 4 w 125"/>
                <a:gd name="T77" fmla="*/ 4 h 263"/>
                <a:gd name="T78" fmla="*/ 2 w 125"/>
                <a:gd name="T79" fmla="*/ 5 h 263"/>
                <a:gd name="T80" fmla="*/ 4 w 125"/>
                <a:gd name="T81" fmla="*/ 3 h 263"/>
                <a:gd name="T82" fmla="*/ 4 w 125"/>
                <a:gd name="T83" fmla="*/ 3 h 263"/>
                <a:gd name="T84" fmla="*/ 5 w 125"/>
                <a:gd name="T85" fmla="*/ 3 h 263"/>
                <a:gd name="T86" fmla="*/ 6 w 125"/>
                <a:gd name="T87" fmla="*/ 3 h 263"/>
                <a:gd name="T88" fmla="*/ 7 w 125"/>
                <a:gd name="T89" fmla="*/ 3 h 263"/>
                <a:gd name="T90" fmla="*/ 9 w 125"/>
                <a:gd name="T91" fmla="*/ 3 h 263"/>
                <a:gd name="T92" fmla="*/ 10 w 125"/>
                <a:gd name="T93" fmla="*/ 3 h 263"/>
                <a:gd name="T94" fmla="*/ 11 w 125"/>
                <a:gd name="T95" fmla="*/ 3 h 263"/>
                <a:gd name="T96" fmla="*/ 12 w 125"/>
                <a:gd name="T97" fmla="*/ 3 h 263"/>
                <a:gd name="T98" fmla="*/ 12 w 125"/>
                <a:gd name="T99" fmla="*/ 3 h 263"/>
                <a:gd name="T100" fmla="*/ 11 w 125"/>
                <a:gd name="T101" fmla="*/ 3 h 263"/>
                <a:gd name="T102" fmla="*/ 12 w 125"/>
                <a:gd name="T103" fmla="*/ 3 h 2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6" name="Freeform 647"/>
            <p:cNvSpPr>
              <a:spLocks/>
            </p:cNvSpPr>
            <p:nvPr/>
          </p:nvSpPr>
          <p:spPr bwMode="auto">
            <a:xfrm>
              <a:off x="4353" y="2144"/>
              <a:ext cx="19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5 w 20"/>
                <a:gd name="T5" fmla="*/ 1 h 33"/>
                <a:gd name="T6" fmla="*/ 5 w 20"/>
                <a:gd name="T7" fmla="*/ 1 h 33"/>
                <a:gd name="T8" fmla="*/ 5 w 20"/>
                <a:gd name="T9" fmla="*/ 0 h 33"/>
                <a:gd name="T10" fmla="*/ 5 w 20"/>
                <a:gd name="T11" fmla="*/ 5 h 33"/>
                <a:gd name="T12" fmla="*/ 5 w 20"/>
                <a:gd name="T13" fmla="*/ 5 h 33"/>
                <a:gd name="T14" fmla="*/ 5 w 20"/>
                <a:gd name="T15" fmla="*/ 5 h 33"/>
                <a:gd name="T16" fmla="*/ 5 w 20"/>
                <a:gd name="T17" fmla="*/ 5 h 33"/>
                <a:gd name="T18" fmla="*/ 5 w 20"/>
                <a:gd name="T19" fmla="*/ 5 h 33"/>
                <a:gd name="T20" fmla="*/ 5 w 20"/>
                <a:gd name="T21" fmla="*/ 5 h 33"/>
                <a:gd name="T22" fmla="*/ 5 w 20"/>
                <a:gd name="T23" fmla="*/ 5 h 33"/>
                <a:gd name="T24" fmla="*/ 5 w 20"/>
                <a:gd name="T25" fmla="*/ 5 h 33"/>
                <a:gd name="T26" fmla="*/ 5 w 20"/>
                <a:gd name="T27" fmla="*/ 5 h 33"/>
                <a:gd name="T28" fmla="*/ 5 w 20"/>
                <a:gd name="T29" fmla="*/ 5 h 33"/>
                <a:gd name="T30" fmla="*/ 5 w 20"/>
                <a:gd name="T31" fmla="*/ 5 h 33"/>
                <a:gd name="T32" fmla="*/ 0 w 20"/>
                <a:gd name="T33" fmla="*/ 0 h 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7" name="Freeform 648"/>
            <p:cNvSpPr>
              <a:spLocks/>
            </p:cNvSpPr>
            <p:nvPr/>
          </p:nvSpPr>
          <p:spPr bwMode="auto">
            <a:xfrm>
              <a:off x="3910" y="1947"/>
              <a:ext cx="336" cy="207"/>
            </a:xfrm>
            <a:custGeom>
              <a:avLst/>
              <a:gdLst>
                <a:gd name="T0" fmla="*/ 25 w 386"/>
                <a:gd name="T1" fmla="*/ 8 h 232"/>
                <a:gd name="T2" fmla="*/ 22 w 386"/>
                <a:gd name="T3" fmla="*/ 10 h 232"/>
                <a:gd name="T4" fmla="*/ 20 w 386"/>
                <a:gd name="T5" fmla="*/ 14 h 232"/>
                <a:gd name="T6" fmla="*/ 18 w 386"/>
                <a:gd name="T7" fmla="*/ 17 h 232"/>
                <a:gd name="T8" fmla="*/ 15 w 386"/>
                <a:gd name="T9" fmla="*/ 20 h 232"/>
                <a:gd name="T10" fmla="*/ 15 w 386"/>
                <a:gd name="T11" fmla="*/ 20 h 232"/>
                <a:gd name="T12" fmla="*/ 16 w 386"/>
                <a:gd name="T13" fmla="*/ 18 h 232"/>
                <a:gd name="T14" fmla="*/ 19 w 386"/>
                <a:gd name="T15" fmla="*/ 15 h 232"/>
                <a:gd name="T16" fmla="*/ 20 w 386"/>
                <a:gd name="T17" fmla="*/ 11 h 232"/>
                <a:gd name="T18" fmla="*/ 20 w 386"/>
                <a:gd name="T19" fmla="*/ 11 h 232"/>
                <a:gd name="T20" fmla="*/ 18 w 386"/>
                <a:gd name="T21" fmla="*/ 11 h 232"/>
                <a:gd name="T22" fmla="*/ 16 w 386"/>
                <a:gd name="T23" fmla="*/ 12 h 232"/>
                <a:gd name="T24" fmla="*/ 13 w 386"/>
                <a:gd name="T25" fmla="*/ 16 h 232"/>
                <a:gd name="T26" fmla="*/ 9 w 386"/>
                <a:gd name="T27" fmla="*/ 19 h 232"/>
                <a:gd name="T28" fmla="*/ 8 w 386"/>
                <a:gd name="T29" fmla="*/ 19 h 232"/>
                <a:gd name="T30" fmla="*/ 11 w 386"/>
                <a:gd name="T31" fmla="*/ 17 h 232"/>
                <a:gd name="T32" fmla="*/ 15 w 386"/>
                <a:gd name="T33" fmla="*/ 13 h 232"/>
                <a:gd name="T34" fmla="*/ 14 w 386"/>
                <a:gd name="T35" fmla="*/ 12 h 232"/>
                <a:gd name="T36" fmla="*/ 12 w 386"/>
                <a:gd name="T37" fmla="*/ 12 h 232"/>
                <a:gd name="T38" fmla="*/ 10 w 386"/>
                <a:gd name="T39" fmla="*/ 12 h 232"/>
                <a:gd name="T40" fmla="*/ 8 w 386"/>
                <a:gd name="T41" fmla="*/ 14 h 232"/>
                <a:gd name="T42" fmla="*/ 3 w 386"/>
                <a:gd name="T43" fmla="*/ 16 h 232"/>
                <a:gd name="T44" fmla="*/ 3 w 386"/>
                <a:gd name="T45" fmla="*/ 16 h 232"/>
                <a:gd name="T46" fmla="*/ 6 w 386"/>
                <a:gd name="T47" fmla="*/ 15 h 232"/>
                <a:gd name="T48" fmla="*/ 9 w 386"/>
                <a:gd name="T49" fmla="*/ 12 h 232"/>
                <a:gd name="T50" fmla="*/ 6 w 386"/>
                <a:gd name="T51" fmla="*/ 12 h 232"/>
                <a:gd name="T52" fmla="*/ 3 w 386"/>
                <a:gd name="T53" fmla="*/ 12 h 232"/>
                <a:gd name="T54" fmla="*/ 0 w 386"/>
                <a:gd name="T55" fmla="*/ 13 h 232"/>
                <a:gd name="T56" fmla="*/ 3 w 386"/>
                <a:gd name="T57" fmla="*/ 11 h 232"/>
                <a:gd name="T58" fmla="*/ 8 w 386"/>
                <a:gd name="T59" fmla="*/ 11 h 232"/>
                <a:gd name="T60" fmla="*/ 7 w 386"/>
                <a:gd name="T61" fmla="*/ 9 h 232"/>
                <a:gd name="T62" fmla="*/ 4 w 386"/>
                <a:gd name="T63" fmla="*/ 7 h 232"/>
                <a:gd name="T64" fmla="*/ 3 w 386"/>
                <a:gd name="T65" fmla="*/ 5 h 232"/>
                <a:gd name="T66" fmla="*/ 6 w 386"/>
                <a:gd name="T67" fmla="*/ 7 h 232"/>
                <a:gd name="T68" fmla="*/ 10 w 386"/>
                <a:gd name="T69" fmla="*/ 10 h 232"/>
                <a:gd name="T70" fmla="*/ 11 w 386"/>
                <a:gd name="T71" fmla="*/ 11 h 232"/>
                <a:gd name="T72" fmla="*/ 14 w 386"/>
                <a:gd name="T73" fmla="*/ 11 h 232"/>
                <a:gd name="T74" fmla="*/ 13 w 386"/>
                <a:gd name="T75" fmla="*/ 9 h 232"/>
                <a:gd name="T76" fmla="*/ 11 w 386"/>
                <a:gd name="T77" fmla="*/ 6 h 232"/>
                <a:gd name="T78" fmla="*/ 10 w 386"/>
                <a:gd name="T79" fmla="*/ 4 h 232"/>
                <a:gd name="T80" fmla="*/ 9 w 386"/>
                <a:gd name="T81" fmla="*/ 4 h 232"/>
                <a:gd name="T82" fmla="*/ 8 w 386"/>
                <a:gd name="T83" fmla="*/ 4 h 232"/>
                <a:gd name="T84" fmla="*/ 11 w 386"/>
                <a:gd name="T85" fmla="*/ 5 h 232"/>
                <a:gd name="T86" fmla="*/ 15 w 386"/>
                <a:gd name="T87" fmla="*/ 9 h 232"/>
                <a:gd name="T88" fmla="*/ 17 w 386"/>
                <a:gd name="T89" fmla="*/ 10 h 232"/>
                <a:gd name="T90" fmla="*/ 18 w 386"/>
                <a:gd name="T91" fmla="*/ 10 h 232"/>
                <a:gd name="T92" fmla="*/ 20 w 386"/>
                <a:gd name="T93" fmla="*/ 9 h 232"/>
                <a:gd name="T94" fmla="*/ 20 w 386"/>
                <a:gd name="T95" fmla="*/ 8 h 232"/>
                <a:gd name="T96" fmla="*/ 18 w 386"/>
                <a:gd name="T97" fmla="*/ 5 h 232"/>
                <a:gd name="T98" fmla="*/ 15 w 386"/>
                <a:gd name="T99" fmla="*/ 4 h 232"/>
                <a:gd name="T100" fmla="*/ 15 w 386"/>
                <a:gd name="T101" fmla="*/ 3 h 232"/>
                <a:gd name="T102" fmla="*/ 17 w 386"/>
                <a:gd name="T103" fmla="*/ 4 h 232"/>
                <a:gd name="T104" fmla="*/ 21 w 386"/>
                <a:gd name="T105" fmla="*/ 7 h 232"/>
                <a:gd name="T106" fmla="*/ 24 w 386"/>
                <a:gd name="T107" fmla="*/ 7 h 232"/>
                <a:gd name="T108" fmla="*/ 28 w 386"/>
                <a:gd name="T109" fmla="*/ 6 h 232"/>
                <a:gd name="T110" fmla="*/ 28 w 386"/>
                <a:gd name="T111" fmla="*/ 6 h 23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8" name="Freeform 649"/>
            <p:cNvSpPr>
              <a:spLocks/>
            </p:cNvSpPr>
            <p:nvPr/>
          </p:nvSpPr>
          <p:spPr bwMode="auto">
            <a:xfrm>
              <a:off x="4095" y="1751"/>
              <a:ext cx="223" cy="223"/>
            </a:xfrm>
            <a:custGeom>
              <a:avLst/>
              <a:gdLst>
                <a:gd name="T0" fmla="*/ 18 w 254"/>
                <a:gd name="T1" fmla="*/ 21 h 254"/>
                <a:gd name="T2" fmla="*/ 17 w 254"/>
                <a:gd name="T3" fmla="*/ 19 h 254"/>
                <a:gd name="T4" fmla="*/ 15 w 254"/>
                <a:gd name="T5" fmla="*/ 19 h 254"/>
                <a:gd name="T6" fmla="*/ 11 w 254"/>
                <a:gd name="T7" fmla="*/ 19 h 254"/>
                <a:gd name="T8" fmla="*/ 8 w 254"/>
                <a:gd name="T9" fmla="*/ 19 h 254"/>
                <a:gd name="T10" fmla="*/ 5 w 254"/>
                <a:gd name="T11" fmla="*/ 18 h 254"/>
                <a:gd name="T12" fmla="*/ 7 w 254"/>
                <a:gd name="T13" fmla="*/ 18 h 254"/>
                <a:gd name="T14" fmla="*/ 10 w 254"/>
                <a:gd name="T15" fmla="*/ 18 h 254"/>
                <a:gd name="T16" fmla="*/ 13 w 254"/>
                <a:gd name="T17" fmla="*/ 18 h 254"/>
                <a:gd name="T18" fmla="*/ 14 w 254"/>
                <a:gd name="T19" fmla="*/ 17 h 254"/>
                <a:gd name="T20" fmla="*/ 13 w 254"/>
                <a:gd name="T21" fmla="*/ 17 h 254"/>
                <a:gd name="T22" fmla="*/ 11 w 254"/>
                <a:gd name="T23" fmla="*/ 15 h 254"/>
                <a:gd name="T24" fmla="*/ 9 w 254"/>
                <a:gd name="T25" fmla="*/ 15 h 254"/>
                <a:gd name="T26" fmla="*/ 3 w 254"/>
                <a:gd name="T27" fmla="*/ 14 h 254"/>
                <a:gd name="T28" fmla="*/ 3 w 254"/>
                <a:gd name="T29" fmla="*/ 13 h 254"/>
                <a:gd name="T30" fmla="*/ 3 w 254"/>
                <a:gd name="T31" fmla="*/ 11 h 254"/>
                <a:gd name="T32" fmla="*/ 3 w 254"/>
                <a:gd name="T33" fmla="*/ 13 h 254"/>
                <a:gd name="T34" fmla="*/ 7 w 254"/>
                <a:gd name="T35" fmla="*/ 14 h 254"/>
                <a:gd name="T36" fmla="*/ 10 w 254"/>
                <a:gd name="T37" fmla="*/ 14 h 254"/>
                <a:gd name="T38" fmla="*/ 8 w 254"/>
                <a:gd name="T39" fmla="*/ 11 h 254"/>
                <a:gd name="T40" fmla="*/ 5 w 254"/>
                <a:gd name="T41" fmla="*/ 11 h 254"/>
                <a:gd name="T42" fmla="*/ 3 w 254"/>
                <a:gd name="T43" fmla="*/ 10 h 254"/>
                <a:gd name="T44" fmla="*/ 0 w 254"/>
                <a:gd name="T45" fmla="*/ 7 h 254"/>
                <a:gd name="T46" fmla="*/ 3 w 254"/>
                <a:gd name="T47" fmla="*/ 9 h 254"/>
                <a:gd name="T48" fmla="*/ 4 w 254"/>
                <a:gd name="T49" fmla="*/ 10 h 254"/>
                <a:gd name="T50" fmla="*/ 5 w 254"/>
                <a:gd name="T51" fmla="*/ 9 h 254"/>
                <a:gd name="T52" fmla="*/ 3 w 254"/>
                <a:gd name="T53" fmla="*/ 5 h 254"/>
                <a:gd name="T54" fmla="*/ 3 w 254"/>
                <a:gd name="T55" fmla="*/ 4 h 254"/>
                <a:gd name="T56" fmla="*/ 3 w 254"/>
                <a:gd name="T57" fmla="*/ 4 h 254"/>
                <a:gd name="T58" fmla="*/ 3 w 254"/>
                <a:gd name="T59" fmla="*/ 4 h 254"/>
                <a:gd name="T60" fmla="*/ 3 w 254"/>
                <a:gd name="T61" fmla="*/ 5 h 254"/>
                <a:gd name="T62" fmla="*/ 6 w 254"/>
                <a:gd name="T63" fmla="*/ 9 h 254"/>
                <a:gd name="T64" fmla="*/ 7 w 254"/>
                <a:gd name="T65" fmla="*/ 10 h 254"/>
                <a:gd name="T66" fmla="*/ 7 w 254"/>
                <a:gd name="T67" fmla="*/ 8 h 254"/>
                <a:gd name="T68" fmla="*/ 6 w 254"/>
                <a:gd name="T69" fmla="*/ 4 h 254"/>
                <a:gd name="T70" fmla="*/ 6 w 254"/>
                <a:gd name="T71" fmla="*/ 4 h 254"/>
                <a:gd name="T72" fmla="*/ 8 w 254"/>
                <a:gd name="T73" fmla="*/ 7 h 254"/>
                <a:gd name="T74" fmla="*/ 9 w 254"/>
                <a:gd name="T75" fmla="*/ 11 h 254"/>
                <a:gd name="T76" fmla="*/ 10 w 254"/>
                <a:gd name="T77" fmla="*/ 13 h 254"/>
                <a:gd name="T78" fmla="*/ 11 w 254"/>
                <a:gd name="T79" fmla="*/ 13 h 254"/>
                <a:gd name="T80" fmla="*/ 11 w 254"/>
                <a:gd name="T81" fmla="*/ 14 h 254"/>
                <a:gd name="T82" fmla="*/ 12 w 254"/>
                <a:gd name="T83" fmla="*/ 11 h 254"/>
                <a:gd name="T84" fmla="*/ 10 w 254"/>
                <a:gd name="T85" fmla="*/ 6 h 254"/>
                <a:gd name="T86" fmla="*/ 10 w 254"/>
                <a:gd name="T87" fmla="*/ 4 h 254"/>
                <a:gd name="T88" fmla="*/ 11 w 254"/>
                <a:gd name="T89" fmla="*/ 7 h 254"/>
                <a:gd name="T90" fmla="*/ 13 w 254"/>
                <a:gd name="T91" fmla="*/ 10 h 254"/>
                <a:gd name="T92" fmla="*/ 13 w 254"/>
                <a:gd name="T93" fmla="*/ 15 h 254"/>
                <a:gd name="T94" fmla="*/ 14 w 254"/>
                <a:gd name="T95" fmla="*/ 16 h 254"/>
                <a:gd name="T96" fmla="*/ 15 w 254"/>
                <a:gd name="T97" fmla="*/ 17 h 254"/>
                <a:gd name="T98" fmla="*/ 16 w 254"/>
                <a:gd name="T99" fmla="*/ 16 h 254"/>
                <a:gd name="T100" fmla="*/ 16 w 254"/>
                <a:gd name="T101" fmla="*/ 12 h 254"/>
                <a:gd name="T102" fmla="*/ 15 w 254"/>
                <a:gd name="T103" fmla="*/ 8 h 254"/>
                <a:gd name="T104" fmla="*/ 15 w 254"/>
                <a:gd name="T105" fmla="*/ 7 h 254"/>
                <a:gd name="T106" fmla="*/ 16 w 254"/>
                <a:gd name="T107" fmla="*/ 10 h 254"/>
                <a:gd name="T108" fmla="*/ 17 w 254"/>
                <a:gd name="T109" fmla="*/ 17 h 254"/>
                <a:gd name="T110" fmla="*/ 18 w 254"/>
                <a:gd name="T111" fmla="*/ 19 h 254"/>
                <a:gd name="T112" fmla="*/ 20 w 254"/>
                <a:gd name="T113" fmla="*/ 21 h 254"/>
                <a:gd name="T114" fmla="*/ 20 w 254"/>
                <a:gd name="T115" fmla="*/ 22 h 254"/>
                <a:gd name="T116" fmla="*/ 18 w 254"/>
                <a:gd name="T117" fmla="*/ 22 h 2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39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 w 186"/>
                <a:gd name="T1" fmla="*/ 23 h 313"/>
                <a:gd name="T2" fmla="*/ 7 w 186"/>
                <a:gd name="T3" fmla="*/ 21 h 313"/>
                <a:gd name="T4" fmla="*/ 7 w 186"/>
                <a:gd name="T5" fmla="*/ 19 h 313"/>
                <a:gd name="T6" fmla="*/ 6 w 186"/>
                <a:gd name="T7" fmla="*/ 19 h 313"/>
                <a:gd name="T8" fmla="*/ 4 w 186"/>
                <a:gd name="T9" fmla="*/ 17 h 313"/>
                <a:gd name="T10" fmla="*/ 4 w 186"/>
                <a:gd name="T11" fmla="*/ 16 h 313"/>
                <a:gd name="T12" fmla="*/ 4 w 186"/>
                <a:gd name="T13" fmla="*/ 13 h 313"/>
                <a:gd name="T14" fmla="*/ 3 w 186"/>
                <a:gd name="T15" fmla="*/ 10 h 313"/>
                <a:gd name="T16" fmla="*/ 1 w 186"/>
                <a:gd name="T17" fmla="*/ 9 h 313"/>
                <a:gd name="T18" fmla="*/ 4 w 186"/>
                <a:gd name="T19" fmla="*/ 9 h 313"/>
                <a:gd name="T20" fmla="*/ 4 w 186"/>
                <a:gd name="T21" fmla="*/ 10 h 313"/>
                <a:gd name="T22" fmla="*/ 4 w 186"/>
                <a:gd name="T23" fmla="*/ 12 h 313"/>
                <a:gd name="T24" fmla="*/ 4 w 186"/>
                <a:gd name="T25" fmla="*/ 15 h 313"/>
                <a:gd name="T26" fmla="*/ 4 w 186"/>
                <a:gd name="T27" fmla="*/ 16 h 313"/>
                <a:gd name="T28" fmla="*/ 5 w 186"/>
                <a:gd name="T29" fmla="*/ 17 h 313"/>
                <a:gd name="T30" fmla="*/ 6 w 186"/>
                <a:gd name="T31" fmla="*/ 17 h 313"/>
                <a:gd name="T32" fmla="*/ 7 w 186"/>
                <a:gd name="T33" fmla="*/ 17 h 313"/>
                <a:gd name="T34" fmla="*/ 7 w 186"/>
                <a:gd name="T35" fmla="*/ 14 h 313"/>
                <a:gd name="T36" fmla="*/ 7 w 186"/>
                <a:gd name="T37" fmla="*/ 13 h 313"/>
                <a:gd name="T38" fmla="*/ 4 w 186"/>
                <a:gd name="T39" fmla="*/ 10 h 313"/>
                <a:gd name="T40" fmla="*/ 4 w 186"/>
                <a:gd name="T41" fmla="*/ 9 h 313"/>
                <a:gd name="T42" fmla="*/ 4 w 186"/>
                <a:gd name="T43" fmla="*/ 6 h 313"/>
                <a:gd name="T44" fmla="*/ 4 w 186"/>
                <a:gd name="T45" fmla="*/ 3 h 313"/>
                <a:gd name="T46" fmla="*/ 4 w 186"/>
                <a:gd name="T47" fmla="*/ 4 h 313"/>
                <a:gd name="T48" fmla="*/ 4 w 186"/>
                <a:gd name="T49" fmla="*/ 7 h 313"/>
                <a:gd name="T50" fmla="*/ 4 w 186"/>
                <a:gd name="T51" fmla="*/ 9 h 313"/>
                <a:gd name="T52" fmla="*/ 5 w 186"/>
                <a:gd name="T53" fmla="*/ 10 h 313"/>
                <a:gd name="T54" fmla="*/ 7 w 186"/>
                <a:gd name="T55" fmla="*/ 11 h 313"/>
                <a:gd name="T56" fmla="*/ 7 w 186"/>
                <a:gd name="T57" fmla="*/ 9 h 313"/>
                <a:gd name="T58" fmla="*/ 6 w 186"/>
                <a:gd name="T59" fmla="*/ 3 h 313"/>
                <a:gd name="T60" fmla="*/ 7 w 186"/>
                <a:gd name="T61" fmla="*/ 0 h 313"/>
                <a:gd name="T62" fmla="*/ 8 w 186"/>
                <a:gd name="T63" fmla="*/ 3 h 313"/>
                <a:gd name="T64" fmla="*/ 8 w 186"/>
                <a:gd name="T65" fmla="*/ 3 h 313"/>
                <a:gd name="T66" fmla="*/ 8 w 186"/>
                <a:gd name="T67" fmla="*/ 9 h 313"/>
                <a:gd name="T68" fmla="*/ 9 w 186"/>
                <a:gd name="T69" fmla="*/ 10 h 313"/>
                <a:gd name="T70" fmla="*/ 10 w 186"/>
                <a:gd name="T71" fmla="*/ 9 h 313"/>
                <a:gd name="T72" fmla="*/ 11 w 186"/>
                <a:gd name="T73" fmla="*/ 8 h 313"/>
                <a:gd name="T74" fmla="*/ 12 w 186"/>
                <a:gd name="T75" fmla="*/ 6 h 313"/>
                <a:gd name="T76" fmla="*/ 12 w 186"/>
                <a:gd name="T77" fmla="*/ 5 h 313"/>
                <a:gd name="T78" fmla="*/ 13 w 186"/>
                <a:gd name="T79" fmla="*/ 6 h 313"/>
                <a:gd name="T80" fmla="*/ 12 w 186"/>
                <a:gd name="T81" fmla="*/ 7 h 313"/>
                <a:gd name="T82" fmla="*/ 11 w 186"/>
                <a:gd name="T83" fmla="*/ 9 h 313"/>
                <a:gd name="T84" fmla="*/ 10 w 186"/>
                <a:gd name="T85" fmla="*/ 10 h 313"/>
                <a:gd name="T86" fmla="*/ 9 w 186"/>
                <a:gd name="T87" fmla="*/ 11 h 313"/>
                <a:gd name="T88" fmla="*/ 9 w 186"/>
                <a:gd name="T89" fmla="*/ 14 h 313"/>
                <a:gd name="T90" fmla="*/ 8 w 186"/>
                <a:gd name="T91" fmla="*/ 17 h 313"/>
                <a:gd name="T92" fmla="*/ 9 w 186"/>
                <a:gd name="T93" fmla="*/ 17 h 313"/>
                <a:gd name="T94" fmla="*/ 11 w 186"/>
                <a:gd name="T95" fmla="*/ 16 h 313"/>
                <a:gd name="T96" fmla="*/ 12 w 186"/>
                <a:gd name="T97" fmla="*/ 14 h 313"/>
                <a:gd name="T98" fmla="*/ 14 w 186"/>
                <a:gd name="T99" fmla="*/ 12 h 313"/>
                <a:gd name="T100" fmla="*/ 15 w 186"/>
                <a:gd name="T101" fmla="*/ 10 h 313"/>
                <a:gd name="T102" fmla="*/ 16 w 186"/>
                <a:gd name="T103" fmla="*/ 11 h 313"/>
                <a:gd name="T104" fmla="*/ 15 w 186"/>
                <a:gd name="T105" fmla="*/ 12 h 313"/>
                <a:gd name="T106" fmla="*/ 13 w 186"/>
                <a:gd name="T107" fmla="*/ 15 h 313"/>
                <a:gd name="T108" fmla="*/ 11 w 186"/>
                <a:gd name="T109" fmla="*/ 17 h 313"/>
                <a:gd name="T110" fmla="*/ 9 w 186"/>
                <a:gd name="T111" fmla="*/ 18 h 313"/>
                <a:gd name="T112" fmla="*/ 8 w 186"/>
                <a:gd name="T113" fmla="*/ 19 h 313"/>
                <a:gd name="T114" fmla="*/ 8 w 186"/>
                <a:gd name="T115" fmla="*/ 22 h 313"/>
                <a:gd name="T116" fmla="*/ 8 w 186"/>
                <a:gd name="T117" fmla="*/ 22 h 313"/>
                <a:gd name="T118" fmla="*/ 8 w 186"/>
                <a:gd name="T119" fmla="*/ 23 h 3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40" name="Freeform 651"/>
            <p:cNvSpPr>
              <a:spLocks/>
            </p:cNvSpPr>
            <p:nvPr/>
          </p:nvSpPr>
          <p:spPr bwMode="auto">
            <a:xfrm>
              <a:off x="4048" y="2016"/>
              <a:ext cx="223" cy="260"/>
            </a:xfrm>
            <a:custGeom>
              <a:avLst/>
              <a:gdLst>
                <a:gd name="T0" fmla="*/ 23 w 253"/>
                <a:gd name="T1" fmla="*/ 4 h 299"/>
                <a:gd name="T2" fmla="*/ 22 w 253"/>
                <a:gd name="T3" fmla="*/ 4 h 299"/>
                <a:gd name="T4" fmla="*/ 20 w 253"/>
                <a:gd name="T5" fmla="*/ 4 h 299"/>
                <a:gd name="T6" fmla="*/ 20 w 253"/>
                <a:gd name="T7" fmla="*/ 6 h 299"/>
                <a:gd name="T8" fmla="*/ 19 w 253"/>
                <a:gd name="T9" fmla="*/ 7 h 299"/>
                <a:gd name="T10" fmla="*/ 18 w 253"/>
                <a:gd name="T11" fmla="*/ 9 h 299"/>
                <a:gd name="T12" fmla="*/ 18 w 253"/>
                <a:gd name="T13" fmla="*/ 10 h 299"/>
                <a:gd name="T14" fmla="*/ 16 w 253"/>
                <a:gd name="T15" fmla="*/ 11 h 299"/>
                <a:gd name="T16" fmla="*/ 17 w 253"/>
                <a:gd name="T17" fmla="*/ 12 h 299"/>
                <a:gd name="T18" fmla="*/ 18 w 253"/>
                <a:gd name="T19" fmla="*/ 14 h 299"/>
                <a:gd name="T20" fmla="*/ 18 w 253"/>
                <a:gd name="T21" fmla="*/ 16 h 299"/>
                <a:gd name="T22" fmla="*/ 18 w 253"/>
                <a:gd name="T23" fmla="*/ 16 h 299"/>
                <a:gd name="T24" fmla="*/ 17 w 253"/>
                <a:gd name="T25" fmla="*/ 14 h 299"/>
                <a:gd name="T26" fmla="*/ 16 w 253"/>
                <a:gd name="T27" fmla="*/ 14 h 299"/>
                <a:gd name="T28" fmla="*/ 14 w 253"/>
                <a:gd name="T29" fmla="*/ 14 h 299"/>
                <a:gd name="T30" fmla="*/ 12 w 253"/>
                <a:gd name="T31" fmla="*/ 16 h 299"/>
                <a:gd name="T32" fmla="*/ 11 w 253"/>
                <a:gd name="T33" fmla="*/ 18 h 299"/>
                <a:gd name="T34" fmla="*/ 10 w 253"/>
                <a:gd name="T35" fmla="*/ 19 h 299"/>
                <a:gd name="T36" fmla="*/ 10 w 253"/>
                <a:gd name="T37" fmla="*/ 20 h 299"/>
                <a:gd name="T38" fmla="*/ 10 w 253"/>
                <a:gd name="T39" fmla="*/ 23 h 299"/>
                <a:gd name="T40" fmla="*/ 11 w 253"/>
                <a:gd name="T41" fmla="*/ 26 h 299"/>
                <a:gd name="T42" fmla="*/ 11 w 253"/>
                <a:gd name="T43" fmla="*/ 26 h 299"/>
                <a:gd name="T44" fmla="*/ 10 w 253"/>
                <a:gd name="T45" fmla="*/ 25 h 299"/>
                <a:gd name="T46" fmla="*/ 9 w 253"/>
                <a:gd name="T47" fmla="*/ 21 h 299"/>
                <a:gd name="T48" fmla="*/ 8 w 253"/>
                <a:gd name="T49" fmla="*/ 20 h 299"/>
                <a:gd name="T50" fmla="*/ 7 w 253"/>
                <a:gd name="T51" fmla="*/ 23 h 299"/>
                <a:gd name="T52" fmla="*/ 5 w 253"/>
                <a:gd name="T53" fmla="*/ 25 h 299"/>
                <a:gd name="T54" fmla="*/ 4 w 253"/>
                <a:gd name="T55" fmla="*/ 26 h 299"/>
                <a:gd name="T56" fmla="*/ 4 w 253"/>
                <a:gd name="T57" fmla="*/ 26 h 299"/>
                <a:gd name="T58" fmla="*/ 4 w 253"/>
                <a:gd name="T59" fmla="*/ 26 h 299"/>
                <a:gd name="T60" fmla="*/ 4 w 253"/>
                <a:gd name="T61" fmla="*/ 25 h 299"/>
                <a:gd name="T62" fmla="*/ 4 w 253"/>
                <a:gd name="T63" fmla="*/ 23 h 299"/>
                <a:gd name="T64" fmla="*/ 6 w 253"/>
                <a:gd name="T65" fmla="*/ 21 h 299"/>
                <a:gd name="T66" fmla="*/ 8 w 253"/>
                <a:gd name="T67" fmla="*/ 19 h 299"/>
                <a:gd name="T68" fmla="*/ 7 w 253"/>
                <a:gd name="T69" fmla="*/ 19 h 299"/>
                <a:gd name="T70" fmla="*/ 5 w 253"/>
                <a:gd name="T71" fmla="*/ 19 h 299"/>
                <a:gd name="T72" fmla="*/ 4 w 253"/>
                <a:gd name="T73" fmla="*/ 20 h 299"/>
                <a:gd name="T74" fmla="*/ 4 w 253"/>
                <a:gd name="T75" fmla="*/ 20 h 299"/>
                <a:gd name="T76" fmla="*/ 4 w 253"/>
                <a:gd name="T77" fmla="*/ 21 h 299"/>
                <a:gd name="T78" fmla="*/ 0 w 253"/>
                <a:gd name="T79" fmla="*/ 20 h 299"/>
                <a:gd name="T80" fmla="*/ 4 w 253"/>
                <a:gd name="T81" fmla="*/ 20 h 299"/>
                <a:gd name="T82" fmla="*/ 4 w 253"/>
                <a:gd name="T83" fmla="*/ 19 h 299"/>
                <a:gd name="T84" fmla="*/ 6 w 253"/>
                <a:gd name="T85" fmla="*/ 18 h 299"/>
                <a:gd name="T86" fmla="*/ 8 w 253"/>
                <a:gd name="T87" fmla="*/ 18 h 299"/>
                <a:gd name="T88" fmla="*/ 9 w 253"/>
                <a:gd name="T89" fmla="*/ 18 h 299"/>
                <a:gd name="T90" fmla="*/ 10 w 253"/>
                <a:gd name="T91" fmla="*/ 17 h 299"/>
                <a:gd name="T92" fmla="*/ 11 w 253"/>
                <a:gd name="T93" fmla="*/ 16 h 299"/>
                <a:gd name="T94" fmla="*/ 12 w 253"/>
                <a:gd name="T95" fmla="*/ 14 h 299"/>
                <a:gd name="T96" fmla="*/ 12 w 253"/>
                <a:gd name="T97" fmla="*/ 14 h 299"/>
                <a:gd name="T98" fmla="*/ 11 w 253"/>
                <a:gd name="T99" fmla="*/ 14 h 299"/>
                <a:gd name="T100" fmla="*/ 11 w 253"/>
                <a:gd name="T101" fmla="*/ 13 h 299"/>
                <a:gd name="T102" fmla="*/ 12 w 253"/>
                <a:gd name="T103" fmla="*/ 12 h 299"/>
                <a:gd name="T104" fmla="*/ 13 w 253"/>
                <a:gd name="T105" fmla="*/ 12 h 299"/>
                <a:gd name="T106" fmla="*/ 14 w 253"/>
                <a:gd name="T107" fmla="*/ 12 h 299"/>
                <a:gd name="T108" fmla="*/ 14 w 253"/>
                <a:gd name="T109" fmla="*/ 12 h 299"/>
                <a:gd name="T110" fmla="*/ 16 w 253"/>
                <a:gd name="T111" fmla="*/ 10 h 299"/>
                <a:gd name="T112" fmla="*/ 18 w 253"/>
                <a:gd name="T113" fmla="*/ 7 h 299"/>
                <a:gd name="T114" fmla="*/ 19 w 253"/>
                <a:gd name="T115" fmla="*/ 4 h 299"/>
                <a:gd name="T116" fmla="*/ 20 w 253"/>
                <a:gd name="T117" fmla="*/ 4 h 299"/>
                <a:gd name="T118" fmla="*/ 20 w 253"/>
                <a:gd name="T119" fmla="*/ 4 h 299"/>
                <a:gd name="T120" fmla="*/ 20 w 253"/>
                <a:gd name="T121" fmla="*/ 3 h 299"/>
                <a:gd name="T122" fmla="*/ 23 w 253"/>
                <a:gd name="T123" fmla="*/ 0 h 29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41" name="Freeform 652"/>
            <p:cNvSpPr>
              <a:spLocks/>
            </p:cNvSpPr>
            <p:nvPr/>
          </p:nvSpPr>
          <p:spPr bwMode="auto">
            <a:xfrm>
              <a:off x="4459" y="1656"/>
              <a:ext cx="130" cy="214"/>
            </a:xfrm>
            <a:custGeom>
              <a:avLst/>
              <a:gdLst>
                <a:gd name="T0" fmla="*/ 4 w 146"/>
                <a:gd name="T1" fmla="*/ 19 h 244"/>
                <a:gd name="T2" fmla="*/ 5 w 146"/>
                <a:gd name="T3" fmla="*/ 17 h 244"/>
                <a:gd name="T4" fmla="*/ 6 w 146"/>
                <a:gd name="T5" fmla="*/ 16 h 244"/>
                <a:gd name="T6" fmla="*/ 8 w 146"/>
                <a:gd name="T7" fmla="*/ 16 h 244"/>
                <a:gd name="T8" fmla="*/ 10 w 146"/>
                <a:gd name="T9" fmla="*/ 15 h 244"/>
                <a:gd name="T10" fmla="*/ 11 w 146"/>
                <a:gd name="T11" fmla="*/ 14 h 244"/>
                <a:gd name="T12" fmla="*/ 12 w 146"/>
                <a:gd name="T13" fmla="*/ 14 h 244"/>
                <a:gd name="T14" fmla="*/ 11 w 146"/>
                <a:gd name="T15" fmla="*/ 13 h 244"/>
                <a:gd name="T16" fmla="*/ 11 w 146"/>
                <a:gd name="T17" fmla="*/ 14 h 244"/>
                <a:gd name="T18" fmla="*/ 10 w 146"/>
                <a:gd name="T19" fmla="*/ 14 h 244"/>
                <a:gd name="T20" fmla="*/ 8 w 146"/>
                <a:gd name="T21" fmla="*/ 15 h 244"/>
                <a:gd name="T22" fmla="*/ 6 w 146"/>
                <a:gd name="T23" fmla="*/ 16 h 244"/>
                <a:gd name="T24" fmla="*/ 6 w 146"/>
                <a:gd name="T25" fmla="*/ 15 h 244"/>
                <a:gd name="T26" fmla="*/ 7 w 146"/>
                <a:gd name="T27" fmla="*/ 12 h 244"/>
                <a:gd name="T28" fmla="*/ 8 w 146"/>
                <a:gd name="T29" fmla="*/ 11 h 244"/>
                <a:gd name="T30" fmla="*/ 10 w 146"/>
                <a:gd name="T31" fmla="*/ 10 h 244"/>
                <a:gd name="T32" fmla="*/ 11 w 146"/>
                <a:gd name="T33" fmla="*/ 9 h 244"/>
                <a:gd name="T34" fmla="*/ 12 w 146"/>
                <a:gd name="T35" fmla="*/ 8 h 244"/>
                <a:gd name="T36" fmla="*/ 12 w 146"/>
                <a:gd name="T37" fmla="*/ 7 h 244"/>
                <a:gd name="T38" fmla="*/ 12 w 146"/>
                <a:gd name="T39" fmla="*/ 6 h 244"/>
                <a:gd name="T40" fmla="*/ 11 w 146"/>
                <a:gd name="T41" fmla="*/ 7 h 244"/>
                <a:gd name="T42" fmla="*/ 10 w 146"/>
                <a:gd name="T43" fmla="*/ 8 h 244"/>
                <a:gd name="T44" fmla="*/ 9 w 146"/>
                <a:gd name="T45" fmla="*/ 9 h 244"/>
                <a:gd name="T46" fmla="*/ 8 w 146"/>
                <a:gd name="T47" fmla="*/ 10 h 244"/>
                <a:gd name="T48" fmla="*/ 8 w 146"/>
                <a:gd name="T49" fmla="*/ 8 h 244"/>
                <a:gd name="T50" fmla="*/ 8 w 146"/>
                <a:gd name="T51" fmla="*/ 4 h 244"/>
                <a:gd name="T52" fmla="*/ 8 w 146"/>
                <a:gd name="T53" fmla="*/ 1 h 244"/>
                <a:gd name="T54" fmla="*/ 8 w 146"/>
                <a:gd name="T55" fmla="*/ 2 h 244"/>
                <a:gd name="T56" fmla="*/ 7 w 146"/>
                <a:gd name="T57" fmla="*/ 4 h 244"/>
                <a:gd name="T58" fmla="*/ 7 w 146"/>
                <a:gd name="T59" fmla="*/ 9 h 244"/>
                <a:gd name="T60" fmla="*/ 6 w 146"/>
                <a:gd name="T61" fmla="*/ 11 h 244"/>
                <a:gd name="T62" fmla="*/ 6 w 146"/>
                <a:gd name="T63" fmla="*/ 10 h 244"/>
                <a:gd name="T64" fmla="*/ 5 w 146"/>
                <a:gd name="T65" fmla="*/ 10 h 244"/>
                <a:gd name="T66" fmla="*/ 4 w 146"/>
                <a:gd name="T67" fmla="*/ 8 h 244"/>
                <a:gd name="T68" fmla="*/ 4 w 146"/>
                <a:gd name="T69" fmla="*/ 6 h 244"/>
                <a:gd name="T70" fmla="*/ 4 w 146"/>
                <a:gd name="T71" fmla="*/ 5 h 244"/>
                <a:gd name="T72" fmla="*/ 4 w 146"/>
                <a:gd name="T73" fmla="*/ 4 h 244"/>
                <a:gd name="T74" fmla="*/ 4 w 146"/>
                <a:gd name="T75" fmla="*/ 5 h 244"/>
                <a:gd name="T76" fmla="*/ 4 w 146"/>
                <a:gd name="T77" fmla="*/ 8 h 244"/>
                <a:gd name="T78" fmla="*/ 4 w 146"/>
                <a:gd name="T79" fmla="*/ 10 h 244"/>
                <a:gd name="T80" fmla="*/ 5 w 146"/>
                <a:gd name="T81" fmla="*/ 12 h 244"/>
                <a:gd name="T82" fmla="*/ 4 w 146"/>
                <a:gd name="T83" fmla="*/ 14 h 244"/>
                <a:gd name="T84" fmla="*/ 4 w 146"/>
                <a:gd name="T85" fmla="*/ 16 h 244"/>
                <a:gd name="T86" fmla="*/ 4 w 146"/>
                <a:gd name="T87" fmla="*/ 15 h 244"/>
                <a:gd name="T88" fmla="*/ 4 w 146"/>
                <a:gd name="T89" fmla="*/ 14 h 244"/>
                <a:gd name="T90" fmla="*/ 4 w 146"/>
                <a:gd name="T91" fmla="*/ 13 h 244"/>
                <a:gd name="T92" fmla="*/ 4 w 146"/>
                <a:gd name="T93" fmla="*/ 12 h 244"/>
                <a:gd name="T94" fmla="*/ 3 w 146"/>
                <a:gd name="T95" fmla="*/ 11 h 244"/>
                <a:gd name="T96" fmla="*/ 0 w 146"/>
                <a:gd name="T97" fmla="*/ 11 h 244"/>
                <a:gd name="T98" fmla="*/ 4 w 146"/>
                <a:gd name="T99" fmla="*/ 12 h 244"/>
                <a:gd name="T100" fmla="*/ 4 w 146"/>
                <a:gd name="T101" fmla="*/ 14 h 244"/>
                <a:gd name="T102" fmla="*/ 4 w 146"/>
                <a:gd name="T103" fmla="*/ 15 h 244"/>
                <a:gd name="T104" fmla="*/ 4 w 146"/>
                <a:gd name="T105" fmla="*/ 16 h 244"/>
                <a:gd name="T106" fmla="*/ 4 w 146"/>
                <a:gd name="T107" fmla="*/ 18 h 244"/>
                <a:gd name="T108" fmla="*/ 4 w 146"/>
                <a:gd name="T109" fmla="*/ 20 h 244"/>
                <a:gd name="T110" fmla="*/ 4 w 146"/>
                <a:gd name="T111" fmla="*/ 20 h 24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  <p:sp>
          <p:nvSpPr>
            <p:cNvPr id="13642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19 w 279"/>
                <a:gd name="T1" fmla="*/ 16 h 227"/>
                <a:gd name="T2" fmla="*/ 18 w 279"/>
                <a:gd name="T3" fmla="*/ 15 h 227"/>
                <a:gd name="T4" fmla="*/ 17 w 279"/>
                <a:gd name="T5" fmla="*/ 15 h 227"/>
                <a:gd name="T6" fmla="*/ 16 w 279"/>
                <a:gd name="T7" fmla="*/ 13 h 227"/>
                <a:gd name="T8" fmla="*/ 16 w 279"/>
                <a:gd name="T9" fmla="*/ 10 h 227"/>
                <a:gd name="T10" fmla="*/ 16 w 279"/>
                <a:gd name="T11" fmla="*/ 7 h 227"/>
                <a:gd name="T12" fmla="*/ 16 w 279"/>
                <a:gd name="T13" fmla="*/ 8 h 227"/>
                <a:gd name="T14" fmla="*/ 15 w 279"/>
                <a:gd name="T15" fmla="*/ 12 h 227"/>
                <a:gd name="T16" fmla="*/ 14 w 279"/>
                <a:gd name="T17" fmla="*/ 12 h 227"/>
                <a:gd name="T18" fmla="*/ 13 w 279"/>
                <a:gd name="T19" fmla="*/ 10 h 227"/>
                <a:gd name="T20" fmla="*/ 11 w 279"/>
                <a:gd name="T21" fmla="*/ 9 h 227"/>
                <a:gd name="T22" fmla="*/ 11 w 279"/>
                <a:gd name="T23" fmla="*/ 3 h 227"/>
                <a:gd name="T24" fmla="*/ 10 w 279"/>
                <a:gd name="T25" fmla="*/ 3 h 227"/>
                <a:gd name="T26" fmla="*/ 10 w 279"/>
                <a:gd name="T27" fmla="*/ 3 h 227"/>
                <a:gd name="T28" fmla="*/ 10 w 279"/>
                <a:gd name="T29" fmla="*/ 9 h 227"/>
                <a:gd name="T30" fmla="*/ 7 w 279"/>
                <a:gd name="T31" fmla="*/ 6 h 227"/>
                <a:gd name="T32" fmla="*/ 3 w 279"/>
                <a:gd name="T33" fmla="*/ 3 h 227"/>
                <a:gd name="T34" fmla="*/ 3 w 279"/>
                <a:gd name="T35" fmla="*/ 3 h 227"/>
                <a:gd name="T36" fmla="*/ 3 w 279"/>
                <a:gd name="T37" fmla="*/ 3 h 227"/>
                <a:gd name="T38" fmla="*/ 4 w 279"/>
                <a:gd name="T39" fmla="*/ 5 h 227"/>
                <a:gd name="T40" fmla="*/ 8 w 279"/>
                <a:gd name="T41" fmla="*/ 8 h 227"/>
                <a:gd name="T42" fmla="*/ 10 w 279"/>
                <a:gd name="T43" fmla="*/ 10 h 227"/>
                <a:gd name="T44" fmla="*/ 9 w 279"/>
                <a:gd name="T45" fmla="*/ 10 h 227"/>
                <a:gd name="T46" fmla="*/ 6 w 279"/>
                <a:gd name="T47" fmla="*/ 10 h 227"/>
                <a:gd name="T48" fmla="*/ 3 w 279"/>
                <a:gd name="T49" fmla="*/ 10 h 227"/>
                <a:gd name="T50" fmla="*/ 0 w 279"/>
                <a:gd name="T51" fmla="*/ 9 h 227"/>
                <a:gd name="T52" fmla="*/ 3 w 279"/>
                <a:gd name="T53" fmla="*/ 10 h 227"/>
                <a:gd name="T54" fmla="*/ 3 w 279"/>
                <a:gd name="T55" fmla="*/ 10 h 227"/>
                <a:gd name="T56" fmla="*/ 8 w 279"/>
                <a:gd name="T57" fmla="*/ 10 h 227"/>
                <a:gd name="T58" fmla="*/ 10 w 279"/>
                <a:gd name="T59" fmla="*/ 11 h 227"/>
                <a:gd name="T60" fmla="*/ 12 w 279"/>
                <a:gd name="T61" fmla="*/ 12 h 227"/>
                <a:gd name="T62" fmla="*/ 13 w 279"/>
                <a:gd name="T63" fmla="*/ 14 h 227"/>
                <a:gd name="T64" fmla="*/ 12 w 279"/>
                <a:gd name="T65" fmla="*/ 15 h 227"/>
                <a:gd name="T66" fmla="*/ 9 w 279"/>
                <a:gd name="T67" fmla="*/ 16 h 227"/>
                <a:gd name="T68" fmla="*/ 8 w 279"/>
                <a:gd name="T69" fmla="*/ 17 h 227"/>
                <a:gd name="T70" fmla="*/ 8 w 279"/>
                <a:gd name="T71" fmla="*/ 17 h 227"/>
                <a:gd name="T72" fmla="*/ 10 w 279"/>
                <a:gd name="T73" fmla="*/ 17 h 227"/>
                <a:gd name="T74" fmla="*/ 13 w 279"/>
                <a:gd name="T75" fmla="*/ 16 h 227"/>
                <a:gd name="T76" fmla="*/ 15 w 279"/>
                <a:gd name="T77" fmla="*/ 15 h 227"/>
                <a:gd name="T78" fmla="*/ 16 w 279"/>
                <a:gd name="T79" fmla="*/ 15 h 227"/>
                <a:gd name="T80" fmla="*/ 17 w 279"/>
                <a:gd name="T81" fmla="*/ 16 h 227"/>
                <a:gd name="T82" fmla="*/ 19 w 279"/>
                <a:gd name="T83" fmla="*/ 17 h 227"/>
                <a:gd name="T84" fmla="*/ 20 w 279"/>
                <a:gd name="T85" fmla="*/ 17 h 22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0" hangingPunct="0">
                <a:defRPr/>
              </a:pPr>
              <a:endParaRPr lang="en-US">
                <a:solidFill>
                  <a:srgbClr val="000000"/>
                </a:solidFill>
                <a:cs typeface="+mn-cs"/>
              </a:endParaRPr>
            </a:p>
          </p:txBody>
        </p:sp>
      </p:grpSp>
      <p:pic>
        <p:nvPicPr>
          <p:cNvPr id="653" name="Picture 4" descr="untitled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813" y="1450975"/>
            <a:ext cx="3276600" cy="38147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2" name="Picture 5" descr="untitled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455738"/>
            <a:ext cx="3124200" cy="382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1" name="Picture 6" descr="snap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1213" y="1608138"/>
            <a:ext cx="9906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1157288" y="5029200"/>
            <a:ext cx="1160462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2800" dirty="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in </a:t>
            </a:r>
            <a:r>
              <a:rPr lang="en-US" sz="2800" dirty="0" err="1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endParaRPr lang="en-US" sz="2800" dirty="0">
              <a:ln w="0"/>
              <a:solidFill>
                <a:srgbClr val="00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027488" y="5029200"/>
            <a:ext cx="1574800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in thường</a:t>
            </a:r>
          </a:p>
        </p:txBody>
      </p:sp>
      <p:sp>
        <p:nvSpPr>
          <p:cNvPr id="9" name="Rectangle 8"/>
          <p:cNvSpPr/>
          <p:nvPr/>
        </p:nvSpPr>
        <p:spPr>
          <a:xfrm>
            <a:off x="6524625" y="5011738"/>
            <a:ext cx="1922463" cy="5238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ln w="0"/>
                <a:solidFill>
                  <a:srgbClr val="00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viết thường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277813" y="1066800"/>
            <a:ext cx="2895600" cy="37703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3200">
                <a:solidFill>
                  <a:schemeClr val="tx1"/>
                </a:solidFill>
                <a:latin typeface="Arial" charset="0"/>
              </a:defRPr>
            </a:lvl1pPr>
            <a:lvl2pPr>
              <a:defRPr sz="2800">
                <a:solidFill>
                  <a:schemeClr val="tx1"/>
                </a:solidFill>
                <a:latin typeface="Arial" charset="0"/>
              </a:defRPr>
            </a:lvl2pPr>
            <a:lvl3pPr>
              <a:defRPr sz="2400">
                <a:solidFill>
                  <a:schemeClr val="tx1"/>
                </a:solidFill>
                <a:latin typeface="Arial" charset="0"/>
              </a:defRPr>
            </a:lvl3pPr>
            <a:lvl4pPr>
              <a:defRPr sz="2000">
                <a:solidFill>
                  <a:schemeClr val="tx1"/>
                </a:solidFill>
                <a:latin typeface="Arial" charset="0"/>
              </a:defRPr>
            </a:lvl4pPr>
            <a:lvl5pPr>
              <a:defRPr sz="2000">
                <a:solidFill>
                  <a:schemeClr val="tx1"/>
                </a:solidFill>
                <a:latin typeface="Arial" charset="0"/>
              </a:defRPr>
            </a:lvl5pPr>
            <a:lvl6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0" hangingPunct="0">
              <a:spcBef>
                <a:spcPct val="50000"/>
              </a:spcBef>
              <a:defRPr/>
            </a:pPr>
            <a:r>
              <a:rPr lang="en-US" altLang="en-US" sz="23900" b="1" dirty="0" smtClean="0">
                <a:solidFill>
                  <a:srgbClr val="CC3300"/>
                </a:solidFill>
                <a:latin typeface=".VnAvant" pitchFamily="34" charset="0"/>
                <a:cs typeface="+mn-cs"/>
              </a:rPr>
              <a:t>M</a:t>
            </a:r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3400425" y="1058863"/>
            <a:ext cx="3124200" cy="3770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0" hangingPunct="0"/>
            <a:r>
              <a:rPr lang="en-US" altLang="en-US" sz="23900" b="1">
                <a:solidFill>
                  <a:srgbClr val="0000FF"/>
                </a:solidFill>
                <a:latin typeface=".VnAvant" pitchFamily="34" charset="0"/>
              </a:rPr>
              <a:t>m</a:t>
            </a:r>
            <a:endParaRPr lang="vi-VN" altLang="en-US" sz="23900" b="1">
              <a:solidFill>
                <a:srgbClr val="0000FF"/>
              </a:solidFill>
              <a:latin typeface="Tahoma" pitchFamily="34" charset="0"/>
            </a:endParaRPr>
          </a:p>
        </p:txBody>
      </p:sp>
      <p:pic>
        <p:nvPicPr>
          <p:cNvPr id="13" name="Picture 4" descr="snap1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4625" y="762000"/>
            <a:ext cx="2286000" cy="594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3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UIDATA" val="&lt;database version=&quot;9.0&quot;&gt;&lt;object type=&quot;1&quot; unique_id=&quot;10001&quot;&gt;&lt;object type=&quot;2&quot; unique_id=&quot;10002&quot;&gt;&lt;object type=&quot;3&quot; unique_id=&quot;10003&quot;&gt;&lt;property id=&quot;20148&quot; value=&quot;5&quot;/&gt;&lt;property id=&quot;20300&quot; value=&quot;Slide 1&quot;/&gt;&lt;property id=&quot;20307&quot; value=&quot;258&quot;/&gt;&lt;/object&gt;&lt;object type=&quot;3&quot; unique_id=&quot;10005&quot;&gt;&lt;property id=&quot;20148&quot; value=&quot;5&quot;/&gt;&lt;property id=&quot;20300&quot; value=&quot;Slide 2&quot;/&gt;&lt;property id=&quot;20307&quot; value=&quot;261&quot;/&gt;&lt;/object&gt;&lt;object type=&quot;3&quot; unique_id=&quot;10006&quot;&gt;&lt;property id=&quot;20148&quot; value=&quot;5&quot;/&gt;&lt;property id=&quot;20300&quot; value=&quot;Slide 6&quot;/&gt;&lt;property id=&quot;20307&quot; value=&quot;276&quot;/&gt;&lt;/object&gt;&lt;object type=&quot;3&quot; unique_id=&quot;10008&quot;&gt;&lt;property id=&quot;20148&quot; value=&quot;5&quot;/&gt;&lt;property id=&quot;20300&quot; value=&quot;Slide 8&quot;/&gt;&lt;property id=&quot;20307&quot; value=&quot;288&quot;/&gt;&lt;/object&gt;&lt;object type=&quot;3&quot; unique_id=&quot;10009&quot;&gt;&lt;property id=&quot;20148&quot; value=&quot;5&quot;/&gt;&lt;property id=&quot;20300&quot; value=&quot;Slide 9&quot;/&gt;&lt;property id=&quot;20307&quot; value=&quot;279&quot;/&gt;&lt;/object&gt;&lt;object type=&quot;3&quot; unique_id=&quot;10010&quot;&gt;&lt;property id=&quot;20148&quot; value=&quot;5&quot;/&gt;&lt;property id=&quot;20300&quot; value=&quot;Slide 10&quot;/&gt;&lt;property id=&quot;20307&quot; value=&quot;283&quot;/&gt;&lt;/object&gt;&lt;object type=&quot;3&quot; unique_id=&quot;10013&quot;&gt;&lt;property id=&quot;20148&quot; value=&quot;5&quot;/&gt;&lt;property id=&quot;20300&quot; value=&quot;Slide 13&quot;/&gt;&lt;property id=&quot;20307&quot; value=&quot;286&quot;/&gt;&lt;/object&gt;&lt;object type=&quot;3&quot; unique_id=&quot;10014&quot;&gt;&lt;property id=&quot;20148&quot; value=&quot;5&quot;/&gt;&lt;property id=&quot;20300&quot; value=&quot;Slide 14&quot;/&gt;&lt;property id=&quot;20307&quot; value=&quot;287&quot;/&gt;&lt;/object&gt;&lt;object type=&quot;3&quot; unique_id=&quot;10015&quot;&gt;&lt;property id=&quot;20148&quot; value=&quot;5&quot;/&gt;&lt;property id=&quot;20300&quot; value=&quot;Slide 15&quot;/&gt;&lt;property id=&quot;20307&quot; value=&quot;289&quot;/&gt;&lt;/object&gt;&lt;object type=&quot;3&quot; unique_id=&quot;10018&quot;&gt;&lt;property id=&quot;20148&quot; value=&quot;5&quot;/&gt;&lt;property id=&quot;20300&quot; value=&quot;Slide 17&quot;/&gt;&lt;property id=&quot;20307&quot; value=&quot;291&quot;/&gt;&lt;/object&gt;&lt;object type=&quot;3&quot; unique_id=&quot;10019&quot;&gt;&lt;property id=&quot;20148&quot; value=&quot;5&quot;/&gt;&lt;property id=&quot;20300&quot; value=&quot;Slide 18&quot;/&gt;&lt;property id=&quot;20307&quot; value=&quot;292&quot;/&gt;&lt;/object&gt;&lt;object type=&quot;3&quot; unique_id=&quot;10020&quot;&gt;&lt;property id=&quot;20148&quot; value=&quot;5&quot;/&gt;&lt;property id=&quot;20300&quot; value=&quot;Slide 19&quot;/&gt;&lt;property id=&quot;20307&quot; value=&quot;293&quot;/&gt;&lt;/object&gt;&lt;object type=&quot;3&quot; unique_id=&quot;10021&quot;&gt;&lt;property id=&quot;20148&quot; value=&quot;5&quot;/&gt;&lt;property id=&quot;20300&quot; value=&quot;Slide 21&quot;/&gt;&lt;property id=&quot;20307&quot; value=&quot;296&quot;/&gt;&lt;/object&gt;&lt;object type=&quot;3&quot; unique_id=&quot;10023&quot;&gt;&lt;property id=&quot;20148&quot; value=&quot;5&quot;/&gt;&lt;property id=&quot;20300&quot; value=&quot;Slide 22&quot;/&gt;&lt;property id=&quot;20307&quot; value=&quot;299&quot;/&gt;&lt;/object&gt;&lt;object type=&quot;3&quot; unique_id=&quot;10024&quot;&gt;&lt;property id=&quot;20148&quot; value=&quot;5&quot;/&gt;&lt;property id=&quot;20300&quot; value=&quot;Slide 23&quot;/&gt;&lt;property id=&quot;20307&quot; value=&quot;298&quot;/&gt;&lt;/object&gt;&lt;object type=&quot;3&quot; unique_id=&quot;10025&quot;&gt;&lt;property id=&quot;20148&quot; value=&quot;5&quot;/&gt;&lt;property id=&quot;20300&quot; value=&quot;Slide 24&quot;/&gt;&lt;property id=&quot;20307&quot; value=&quot;300&quot;/&gt;&lt;/object&gt;&lt;object type=&quot;3&quot; unique_id=&quot;10026&quot;&gt;&lt;property id=&quot;20148&quot; value=&quot;5&quot;/&gt;&lt;property id=&quot;20300&quot; value=&quot;Slide 25&quot;/&gt;&lt;property id=&quot;20307&quot; value=&quot;301&quot;/&gt;&lt;/object&gt;&lt;object type=&quot;3&quot; unique_id=&quot;10027&quot;&gt;&lt;property id=&quot;20148&quot; value=&quot;5&quot;/&gt;&lt;property id=&quot;20300&quot; value=&quot;Slide 26&quot;/&gt;&lt;property id=&quot;20307&quot; value=&quot;303&quot;/&gt;&lt;/object&gt;&lt;object type=&quot;3&quot; unique_id=&quot;10028&quot;&gt;&lt;property id=&quot;20148&quot; value=&quot;5&quot;/&gt;&lt;property id=&quot;20300&quot; value=&quot;Slide 27&quot;/&gt;&lt;property id=&quot;20307&quot; value=&quot;302&quot;/&gt;&lt;/object&gt;&lt;object type=&quot;3&quot; unique_id=&quot;10337&quot;&gt;&lt;property id=&quot;20148&quot; value=&quot;5&quot;/&gt;&lt;property id=&quot;20300&quot; value=&quot;Slide 11&quot;/&gt;&lt;property id=&quot;20307&quot; value=&quot;304&quot;/&gt;&lt;/object&gt;&lt;object type=&quot;3&quot; unique_id=&quot;10425&quot;&gt;&lt;property id=&quot;20148&quot; value=&quot;5&quot;/&gt;&lt;property id=&quot;20300&quot; value=&quot;Slide 12&quot;/&gt;&lt;property id=&quot;20307&quot; value=&quot;305&quot;/&gt;&lt;/object&gt;&lt;object type=&quot;3&quot; unique_id=&quot;11031&quot;&gt;&lt;property id=&quot;20148&quot; value=&quot;5&quot;/&gt;&lt;property id=&quot;20300&quot; value=&quot;Slide 4&quot;/&gt;&lt;property id=&quot;20307&quot; value=&quot;307&quot;/&gt;&lt;/object&gt;&lt;object type=&quot;3&quot; unique_id=&quot;11301&quot;&gt;&lt;property id=&quot;20148&quot; value=&quot;5&quot;/&gt;&lt;property id=&quot;20300&quot; value=&quot;Slide 3&quot;/&gt;&lt;property id=&quot;20307&quot; value=&quot;309&quot;/&gt;&lt;/object&gt;&lt;object type=&quot;3&quot; unique_id=&quot;11302&quot;&gt;&lt;property id=&quot;20148&quot; value=&quot;5&quot;/&gt;&lt;property id=&quot;20300&quot; value=&quot;Slide 7&quot;/&gt;&lt;property id=&quot;20307&quot; value=&quot;310&quot;/&gt;&lt;/object&gt;&lt;object type=&quot;3&quot; unique_id=&quot;11385&quot;&gt;&lt;property id=&quot;20148&quot; value=&quot;5&quot;/&gt;&lt;property id=&quot;20300&quot; value=&quot;Slide 5&quot;/&gt;&lt;property id=&quot;20307&quot; value=&quot;311&quot;/&gt;&lt;/object&gt;&lt;object type=&quot;3&quot; unique_id=&quot;16129&quot;&gt;&lt;property id=&quot;20148&quot; value=&quot;5&quot;/&gt;&lt;property id=&quot;20300&quot; value=&quot;Slide 16&quot;/&gt;&lt;property id=&quot;20307&quot; value=&quot;312&quot;/&gt;&lt;/object&gt;&lt;object type=&quot;3&quot; unique_id=&quot;16242&quot;&gt;&lt;property id=&quot;20148&quot; value=&quot;5&quot;/&gt;&lt;property id=&quot;20300&quot; value=&quot;Slide 20&quot;/&gt;&lt;property id=&quot;20307&quot; value=&quot;313&quot;/&gt;&lt;/object&gt;&lt;object type=&quot;3&quot; unique_id=&quot;16360&quot;&gt;&lt;property id=&quot;20148&quot; value=&quot;5&quot;/&gt;&lt;property id=&quot;20300&quot; value=&quot;Slide 28 - &amp;quot;KT: Treû nhaän bieát vaø phaùt aâm ñöôïc chöõ caùi l,m, n theo söï höôùng daãn cuûa coâ. Biết cấu tạo chữ cái l,m,&quot;/&gt;&lt;property id=&quot;20307&quot; value=&quot;314&quot;/&gt;&lt;/object&gt;&lt;object type=&quot;3&quot; unique_id=&quot;16361&quot;&gt;&lt;property id=&quot;20148&quot; value=&quot;5&quot;/&gt;&lt;property id=&quot;20300&quot; value=&quot;Slide 29 - &amp;quot;* HĐ 1: Gây hứng thú. - Đến với giờ học chữ cái hôm nay cô có một đoạn video nói về các loại quả cô mời cả lớp cùn&quot;/&gt;&lt;property id=&quot;20307&quot; value=&quot;315&quot;/&gt;&lt;/object&gt;&lt;/object&gt;&lt;object type=&quot;8&quot; unique_id=&quot;10056&quot;&gt;&lt;/object&gt;&lt;/object&gt;&lt;/database&gt;"/>
  <p:tag name="SECTOMILLISECCONVERTED" val="1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Flow">
  <a:themeElements>
    <a:clrScheme name="Flow">
      <a:dk1>
        <a:sysClr val="windowText" lastClr="000000"/>
      </a:dk1>
      <a:lt1>
        <a:sysClr val="window" lastClr="FFFFFF"/>
      </a:lt1>
      <a:dk2>
        <a:srgbClr val="04617B"/>
      </a:dk2>
      <a:lt2>
        <a:srgbClr val="DBF5F9"/>
      </a:lt2>
      <a:accent1>
        <a:srgbClr val="0F6FC6"/>
      </a:accent1>
      <a:accent2>
        <a:srgbClr val="009DD9"/>
      </a:accent2>
      <a:accent3>
        <a:srgbClr val="0BD0D9"/>
      </a:accent3>
      <a:accent4>
        <a:srgbClr val="10CF9B"/>
      </a:accent4>
      <a:accent5>
        <a:srgbClr val="7CCA62"/>
      </a:accent5>
      <a:accent6>
        <a:srgbClr val="A5C249"/>
      </a:accent6>
      <a:hlink>
        <a:srgbClr val="E2D700"/>
      </a:hlink>
      <a:folHlink>
        <a:srgbClr val="85DFD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E2D700"/>
    </a:hlink>
    <a:folHlink>
      <a:srgbClr val="85DFD0"/>
    </a:folHlink>
  </a:clrScheme>
</a:themeOverride>
</file>

<file path=ppt/theme/themeOverride2.xml><?xml version="1.0" encoding="utf-8"?>
<a:themeOverride xmlns:a="http://schemas.openxmlformats.org/drawingml/2006/main">
  <a:clrScheme name="Flow">
    <a:dk1>
      <a:sysClr val="windowText" lastClr="000000"/>
    </a:dk1>
    <a:lt1>
      <a:sysClr val="window" lastClr="FFFFFF"/>
    </a:lt1>
    <a:dk2>
      <a:srgbClr val="04617B"/>
    </a:dk2>
    <a:lt2>
      <a:srgbClr val="DBF5F9"/>
    </a:lt2>
    <a:accent1>
      <a:srgbClr val="0F6FC6"/>
    </a:accent1>
    <a:accent2>
      <a:srgbClr val="009DD9"/>
    </a:accent2>
    <a:accent3>
      <a:srgbClr val="0BD0D9"/>
    </a:accent3>
    <a:accent4>
      <a:srgbClr val="10CF9B"/>
    </a:accent4>
    <a:accent5>
      <a:srgbClr val="7CCA62"/>
    </a:accent5>
    <a:accent6>
      <a:srgbClr val="A5C249"/>
    </a:accent6>
    <a:hlink>
      <a:srgbClr val="E2D700"/>
    </a:hlink>
    <a:folHlink>
      <a:srgbClr val="85DFD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Flow</Template>
  <TotalTime>1751</TotalTime>
  <Words>200</Words>
  <Application>Microsoft Office PowerPoint</Application>
  <PresentationFormat>On-screen Show (4:3)</PresentationFormat>
  <Paragraphs>114</Paragraphs>
  <Slides>25</Slides>
  <Notes>3</Notes>
  <HiddenSlides>0</HiddenSlides>
  <MMClips>1</MMClips>
  <ScaleCrop>false</ScaleCrop>
  <HeadingPairs>
    <vt:vector size="4" baseType="variant">
      <vt:variant>
        <vt:lpstr>Theme</vt:lpstr>
      </vt:variant>
      <vt:variant>
        <vt:i4>6</vt:i4>
      </vt:variant>
      <vt:variant>
        <vt:lpstr>Slide Titles</vt:lpstr>
      </vt:variant>
      <vt:variant>
        <vt:i4>25</vt:i4>
      </vt:variant>
    </vt:vector>
  </HeadingPairs>
  <TitlesOfParts>
    <vt:vector size="31" baseType="lpstr">
      <vt:lpstr>Flow</vt:lpstr>
      <vt:lpstr>Default Design</vt:lpstr>
      <vt:lpstr>1_Default Design</vt:lpstr>
      <vt:lpstr>3_Default Design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 sánh chữ cái</vt:lpstr>
      <vt:lpstr>PowerPoint Presentation</vt:lpstr>
      <vt:lpstr>So sánh chữ cái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Admin</dc:creator>
  <cp:lastModifiedBy>Techsi.vn</cp:lastModifiedBy>
  <cp:revision>211</cp:revision>
  <dcterms:created xsi:type="dcterms:W3CDTF">2014-01-06T11:38:45Z</dcterms:created>
  <dcterms:modified xsi:type="dcterms:W3CDTF">2026-01-07T03:24:50Z</dcterms:modified>
</cp:coreProperties>
</file>