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35"/>
  </p:notesMasterIdLst>
  <p:sldIdLst>
    <p:sldId id="391" r:id="rId4"/>
    <p:sldId id="392" r:id="rId5"/>
    <p:sldId id="393" r:id="rId6"/>
    <p:sldId id="395" r:id="rId7"/>
    <p:sldId id="396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410" r:id="rId22"/>
    <p:sldId id="411" r:id="rId23"/>
    <p:sldId id="412" r:id="rId24"/>
    <p:sldId id="417" r:id="rId25"/>
    <p:sldId id="354" r:id="rId26"/>
    <p:sldId id="365" r:id="rId27"/>
    <p:sldId id="366" r:id="rId28"/>
    <p:sldId id="370" r:id="rId29"/>
    <p:sldId id="372" r:id="rId30"/>
    <p:sldId id="374" r:id="rId31"/>
    <p:sldId id="376" r:id="rId32"/>
    <p:sldId id="378" r:id="rId33"/>
    <p:sldId id="416" r:id="rId3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CC66"/>
    <a:srgbClr val="FFCCFF"/>
    <a:srgbClr val="0000FF"/>
    <a:srgbClr val="0066FF"/>
    <a:srgbClr val="FF0000"/>
    <a:srgbClr val="FF00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5" autoAdjust="0"/>
    <p:restoredTop sz="94660"/>
  </p:normalViewPr>
  <p:slideViewPr>
    <p:cSldViewPr>
      <p:cViewPr>
        <p:scale>
          <a:sx n="80" d="100"/>
          <a:sy n="80" d="100"/>
        </p:scale>
        <p:origin x="-1086" y="-2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DC2091B-121A-4B33-A35F-CBB0E3979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25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95CBAB48-1F6E-4F5F-BD22-AF387633ADE7}" type="slidenum">
              <a:rPr lang="en-US" smtClean="0">
                <a:solidFill>
                  <a:srgbClr val="000000"/>
                </a:solidFill>
                <a:latin typeface="Arial" charset="0"/>
              </a:rPr>
              <a:pPr eaLnBrk="1" hangingPunct="1"/>
              <a:t>1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12B73-7939-4F90-91AF-768D6DC2C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0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C7F5-0E2D-4CE8-A269-7692064F3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1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EC3CD-DAA9-4C27-8F23-38C6AC2FE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0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3FB59-A31A-4CD6-90CC-E4C86CCA3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23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14E84-2507-44E4-9E81-F4DAFDD3F2D4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D5099-0032-452F-AAE1-952ACE827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6780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3BC09-64DA-412E-8475-D9267E8CF01C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8040D-C7B6-4E56-8E27-665050CEE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46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44EEE-71E1-4183-9EE0-CA93AF30DC4D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C85F9-52A8-42D3-BD36-4B647A1E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725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7C83-EF39-46A7-85BD-D69E1357DCA2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EA5AF-7358-41B9-B01E-ECE351690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030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F78E6-673C-42D3-908C-ABDA0B8CB780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84860-949D-4612-AA5F-8273A996E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412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57B42-B946-4181-8B59-A4D040B3A4CF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4580B-98C2-4EA8-B911-0CB083226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946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16443-B62C-4DF8-9442-1387B215E784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3798-3A22-4A6B-9795-1A37D5E29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359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6CE55-D605-4291-AF89-6E7804330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64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E09A5-1D40-4E3B-B4AF-0E5CE9163B7D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B689-7C1C-4870-A353-3216076B7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689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29DAA-DA2C-48D0-A58A-5AC8E50EB891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E0412-C6C9-4AA9-878D-2F980FCFA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7158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DD261-DE67-48F2-B1D4-78672E8AB771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84D36-47A8-4233-848F-C6C8AAACF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5504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E604B-2A09-4EC8-A7D7-7EABEF9B879A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C89DC-E3BC-469A-90C4-6C1524972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8797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44F9A-A0BA-4757-A53F-FDCA7D80E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9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90286-1BD0-4784-AD3C-3C84A4B04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42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4E3FD-20E7-4AE4-830B-4A01ED7C0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61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20178-D4A6-43E9-A5D7-A853E1E70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93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0C76F-8F0C-4065-AE32-EF130803A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19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23E7D-31D3-4AB1-A178-33A529FEC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16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14A24-083E-4CDB-A2D0-AEE46A4EC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47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8DF88-20DE-4E89-BD77-F21B4D517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06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FB31D-D29B-44CD-8B83-EC6594950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17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AAA9C-3468-4787-BB51-65E92FC6E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03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AA86A-4803-47C8-A560-336952F7D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14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92732-A4E9-449C-8CCB-AAF2970DE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75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D271F-59B2-4932-A6F8-3FCF743C8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E3D18-2C09-46D9-AE48-545F21911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5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11296-A264-44D9-907B-A0BCAB195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90AD0-964E-4FF4-956B-A8F4EB80C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58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8A516-B804-476F-8117-A111A518C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2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1D0D2-63BF-46BC-8637-2559488D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2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E38DD-E0C7-4022-84A7-D7ECBC1E6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2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9121120-047D-4DC4-81C4-18C1E48E2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3DD7D49-5410-45C6-A615-A9F8FBFE21F4}" type="datetimeFigureOut">
              <a:rPr lang="en-US"/>
              <a:pPr>
                <a:defRPr/>
              </a:pPr>
              <a:t>1/7/2026</a:t>
            </a:fld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ECFD5E5-A63A-41CA-A093-A34EB2237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BE29FD2-A550-41FB-8E72-D5CDC5EBC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8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gif"/><Relationship Id="rId5" Type="http://schemas.openxmlformats.org/officeDocument/2006/relationships/image" Target="../media/image12.gif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gif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gif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gif"/><Relationship Id="rId5" Type="http://schemas.openxmlformats.org/officeDocument/2006/relationships/image" Target="../media/image10.wmf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2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12.gif"/><Relationship Id="rId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wmf"/><Relationship Id="rId7" Type="http://schemas.openxmlformats.org/officeDocument/2006/relationships/image" Target="../media/image2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Bai%20tren%20Poin\Dung%20roi.wav" TargetMode="Externa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Bai%20tren%20Poin\Chu%20m-%20n-l-%20Lan%202\O%20KHONG%20PHAI%20CHU%20NAY.wav" TargetMode="Externa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audio" Target="../media/audio8.wav"/><Relationship Id="rId7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0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gif"/><Relationship Id="rId7" Type="http://schemas.openxmlformats.org/officeDocument/2006/relationships/hyperlink" Target="http://www.glitter-graphics.com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9.xml"/><Relationship Id="rId1" Type="http://schemas.openxmlformats.org/officeDocument/2006/relationships/audio" Target="file:///D:\MN%20THUONG%20NHAT\Phuong%20Loan\M&#224;u%20Hoa.mp3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2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gif"/><Relationship Id="rId5" Type="http://schemas.openxmlformats.org/officeDocument/2006/relationships/image" Target="../media/image14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6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gif"/><Relationship Id="rId5" Type="http://schemas.openxmlformats.org/officeDocument/2006/relationships/image" Target="../media/image12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bgnen031 (hinh dong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1650"/>
            <a:ext cx="126365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2" descr="bgnen031 (hinh dong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43150"/>
            <a:ext cx="126365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12"/>
          <p:cNvSpPr>
            <a:spLocks noChangeArrowheads="1" noChangeShapeType="1" noTextEdit="1"/>
          </p:cNvSpPr>
          <p:nvPr/>
        </p:nvSpPr>
        <p:spPr bwMode="auto">
          <a:xfrm>
            <a:off x="1871663" y="3094038"/>
            <a:ext cx="540067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ĐỐI TƯỢNG: TRẺ 5 - 6 TUỔI</a:t>
            </a:r>
            <a:endParaRPr lang="en-US" sz="3200" b="1" kern="1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69900" y="1200150"/>
            <a:ext cx="84994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4000" b="1">
                <a:solidFill>
                  <a:srgbClr val="00CC00"/>
                </a:solidFill>
                <a:latin typeface=".VnUniverseH" pitchFamily="34" charset="0"/>
              </a:rPr>
              <a:t/>
            </a:r>
            <a:br>
              <a:rPr lang="en-US" altLang="en-US" sz="4000" b="1">
                <a:solidFill>
                  <a:srgbClr val="00CC00"/>
                </a:solidFill>
                <a:latin typeface=".VnUniverseH" pitchFamily="34" charset="0"/>
              </a:rPr>
            </a:br>
            <a:r>
              <a:rPr lang="en-US" altLang="en-US" sz="3600" b="1">
                <a:solidFill>
                  <a:srgbClr val="000099"/>
                </a:solidFill>
                <a:latin typeface="Times New Roman" pitchFamily="18" charset="0"/>
              </a:rPr>
              <a:t>HOẠT ĐỘNG: LÀM QUEN CHỮ VIẾT</a:t>
            </a:r>
          </a:p>
          <a:p>
            <a:pPr algn="ctr"/>
            <a:r>
              <a:rPr lang="en-US" altLang="en-US" sz="5400" b="1" i="1">
                <a:solidFill>
                  <a:srgbClr val="000099"/>
                </a:solidFill>
                <a:latin typeface="Times New Roman" pitchFamily="18" charset="0"/>
              </a:rPr>
              <a:t>LÀM QUEN CHỮ: H -K</a:t>
            </a:r>
            <a:r>
              <a:rPr lang="en-US" altLang="en-US" sz="4800">
                <a:solidFill>
                  <a:srgbClr val="000099"/>
                </a:solidFill>
                <a:latin typeface="Arial" charset="0"/>
              </a:rPr>
              <a:t/>
            </a:r>
            <a:br>
              <a:rPr lang="en-US" altLang="en-US" sz="4800">
                <a:solidFill>
                  <a:srgbClr val="000099"/>
                </a:solidFill>
                <a:latin typeface="Arial" charset="0"/>
              </a:rPr>
            </a:br>
            <a:endParaRPr lang="en-US" altLang="en-US" sz="48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2819400" y="315913"/>
            <a:ext cx="426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PHƯỜNG VIỆT HƯNG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2590800" y="3922713"/>
            <a:ext cx="441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LỚP: MGL A3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448550" y="3829050"/>
            <a:ext cx="16954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0"/>
            <a:ext cx="2362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457200"/>
            <a:ext cx="1981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003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3671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94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432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57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4"/>
          <p:cNvSpPr txBox="1">
            <a:spLocks noChangeArrowheads="1"/>
          </p:cNvSpPr>
          <p:nvPr/>
        </p:nvSpPr>
        <p:spPr bwMode="auto">
          <a:xfrm>
            <a:off x="3429000" y="4000500"/>
            <a:ext cx="2438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Ho</a:t>
            </a:r>
            <a:r>
              <a:rPr lang="vi-VN" sz="4000" b="1">
                <a:solidFill>
                  <a:srgbClr val="0000CC"/>
                </a:solidFill>
                <a:cs typeface="Arial" charset="0"/>
              </a:rPr>
              <a:t>a</a:t>
            </a: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 sen</a:t>
            </a:r>
            <a:endParaRPr lang="en-US" sz="40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24588" name="Picture 16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13716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7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05800" y="13716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8" name="Picture 18" descr="flower1_div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400" y="4689475"/>
            <a:ext cx="533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00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20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289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21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288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22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145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23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289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24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861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25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719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6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370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2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287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28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512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5875"/>
            <a:ext cx="6503987" cy="401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448550" y="3829050"/>
            <a:ext cx="16954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0"/>
            <a:ext cx="2362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457200"/>
            <a:ext cx="1981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003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3671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94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432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57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14"/>
          <p:cNvSpPr txBox="1">
            <a:spLocks noChangeArrowheads="1"/>
          </p:cNvSpPr>
          <p:nvPr/>
        </p:nvSpPr>
        <p:spPr bwMode="auto">
          <a:xfrm>
            <a:off x="6257925" y="2771775"/>
            <a:ext cx="31242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3000" b="1">
                <a:solidFill>
                  <a:srgbClr val="0000CC"/>
                </a:solidFill>
                <a:latin typeface="Arial" charset="0"/>
                <a:cs typeface="Arial" charset="0"/>
              </a:rPr>
              <a:t>Ho</a:t>
            </a:r>
            <a:r>
              <a:rPr lang="vi-VN" sz="3000" b="1">
                <a:solidFill>
                  <a:srgbClr val="0000CC"/>
                </a:solidFill>
                <a:cs typeface="Arial" charset="0"/>
              </a:rPr>
              <a:t>a</a:t>
            </a:r>
            <a:r>
              <a:rPr lang="vi-VN" sz="3000" b="1">
                <a:solidFill>
                  <a:srgbClr val="0000CC"/>
                </a:solidFill>
                <a:latin typeface="Arial" charset="0"/>
                <a:cs typeface="Arial" charset="0"/>
              </a:rPr>
              <a:t> lay ơn</a:t>
            </a:r>
            <a:endParaRPr lang="en-US" sz="30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25612" name="Picture 16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003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8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432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43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20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145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5" name="Picture 21" descr="flower1_div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400" y="4572000"/>
            <a:ext cx="533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22" descr="659204qfhni5vgx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13716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82550"/>
            <a:ext cx="4905375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924800" y="4071938"/>
            <a:ext cx="16954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Picture3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3671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3200400" y="57150"/>
            <a:ext cx="30337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u="sng">
                <a:solidFill>
                  <a:srgbClr val="FF0066"/>
                </a:solidFill>
                <a:latin typeface="Arial" charset="0"/>
                <a:cs typeface="Arial" charset="0"/>
              </a:rPr>
              <a:t>HOẠT ĐỘNG </a:t>
            </a:r>
            <a:r>
              <a:rPr lang="vi-VN" sz="3200" b="1" u="sng">
                <a:solidFill>
                  <a:srgbClr val="FF0066"/>
                </a:solidFill>
                <a:latin typeface="Arial" charset="0"/>
                <a:cs typeface="Arial" charset="0"/>
              </a:rPr>
              <a:t>2</a:t>
            </a:r>
            <a:endParaRPr lang="en-US" sz="3200" b="1" u="sng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pic>
        <p:nvPicPr>
          <p:cNvPr id="121863" name="Picture 7" descr="LOA K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41350"/>
            <a:ext cx="46482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2789238" y="3424238"/>
            <a:ext cx="42672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5000" b="1">
                <a:solidFill>
                  <a:srgbClr val="FF0000"/>
                </a:solidFill>
                <a:latin typeface="Arial" charset="0"/>
                <a:cs typeface="Arial" charset="0"/>
              </a:rPr>
              <a:t>ho</a:t>
            </a:r>
            <a:r>
              <a:rPr lang="vi-VN" sz="5000" b="1">
                <a:solidFill>
                  <a:srgbClr val="FF0000"/>
                </a:solidFill>
                <a:cs typeface="Arial" charset="0"/>
              </a:rPr>
              <a:t>a</a:t>
            </a:r>
            <a:r>
              <a:rPr lang="vi-VN" sz="5000" b="1">
                <a:solidFill>
                  <a:srgbClr val="FF0000"/>
                </a:solidFill>
                <a:latin typeface="Arial" charset="0"/>
                <a:cs typeface="Arial" charset="0"/>
              </a:rPr>
              <a:t> lo</a:t>
            </a:r>
            <a:r>
              <a:rPr lang="vi-VN" sz="5000" b="1">
                <a:solidFill>
                  <a:srgbClr val="FF0000"/>
                </a:solidFill>
                <a:cs typeface="Arial" charset="0"/>
              </a:rPr>
              <a:t>a</a:t>
            </a:r>
            <a:r>
              <a:rPr lang="vi-VN" sz="5000" b="1">
                <a:solidFill>
                  <a:srgbClr val="FF0000"/>
                </a:solidFill>
                <a:latin typeface="Arial" charset="0"/>
                <a:cs typeface="Arial" charset="0"/>
              </a:rPr>
              <a:t> kèn</a:t>
            </a:r>
            <a:endParaRPr lang="en-US" sz="50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3200400" y="4217988"/>
            <a:ext cx="381000" cy="6286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4000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  <a:endParaRPr lang="en-US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866" name="Rectangle 10"/>
          <p:cNvSpPr>
            <a:spLocks noChangeArrowheads="1"/>
          </p:cNvSpPr>
          <p:nvPr/>
        </p:nvSpPr>
        <p:spPr bwMode="auto">
          <a:xfrm>
            <a:off x="2743200" y="4217988"/>
            <a:ext cx="457200" cy="6286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4000">
                <a:solidFill>
                  <a:srgbClr val="FF0066"/>
                </a:solidFill>
                <a:latin typeface="Arial" charset="0"/>
                <a:cs typeface="Arial" charset="0"/>
              </a:rPr>
              <a:t>h</a:t>
            </a:r>
            <a:endParaRPr lang="en-US" sz="40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121867" name="Rectangle 11"/>
          <p:cNvSpPr>
            <a:spLocks noChangeArrowheads="1"/>
          </p:cNvSpPr>
          <p:nvPr/>
        </p:nvSpPr>
        <p:spPr bwMode="auto">
          <a:xfrm>
            <a:off x="4457700" y="4217988"/>
            <a:ext cx="381000" cy="6286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4000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  <a:endParaRPr lang="en-US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868" name="Rectangle 12"/>
          <p:cNvSpPr>
            <a:spLocks noChangeArrowheads="1"/>
          </p:cNvSpPr>
          <p:nvPr/>
        </p:nvSpPr>
        <p:spPr bwMode="auto">
          <a:xfrm>
            <a:off x="3589338" y="4217988"/>
            <a:ext cx="381000" cy="6286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.VnAvant" pitchFamily="34" charset="0"/>
                <a:cs typeface="Arial" charset="0"/>
              </a:rPr>
              <a:t>a</a:t>
            </a: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4838700" y="4217988"/>
            <a:ext cx="381000" cy="6286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3600" b="1">
                <a:solidFill>
                  <a:srgbClr val="000000"/>
                </a:solidFill>
                <a:cs typeface="Arial" charset="0"/>
              </a:rPr>
              <a:t>a</a:t>
            </a:r>
            <a:endParaRPr lang="en-US" sz="3600" b="1">
              <a:solidFill>
                <a:srgbClr val="000000"/>
              </a:solidFill>
              <a:latin typeface=".VnAvant" pitchFamily="34" charset="0"/>
              <a:cs typeface="Arial" charset="0"/>
            </a:endParaRP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5281613" y="4217988"/>
            <a:ext cx="381000" cy="6286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4000">
                <a:solidFill>
                  <a:srgbClr val="FF0066"/>
                </a:solidFill>
                <a:latin typeface="Arial" charset="0"/>
                <a:cs typeface="Arial" charset="0"/>
              </a:rPr>
              <a:t>k</a:t>
            </a:r>
            <a:endParaRPr lang="en-US" sz="40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5662613" y="4217988"/>
            <a:ext cx="381000" cy="6286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4000">
                <a:solidFill>
                  <a:srgbClr val="000000"/>
                </a:solidFill>
                <a:latin typeface="Arial" charset="0"/>
                <a:cs typeface="Arial" charset="0"/>
              </a:rPr>
              <a:t>è</a:t>
            </a:r>
            <a:endParaRPr lang="en-US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6043613" y="4217988"/>
            <a:ext cx="381000" cy="6286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4000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  <a:endParaRPr lang="en-US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873" name="Rectangle 17"/>
          <p:cNvSpPr>
            <a:spLocks noChangeArrowheads="1"/>
          </p:cNvSpPr>
          <p:nvPr/>
        </p:nvSpPr>
        <p:spPr bwMode="auto">
          <a:xfrm>
            <a:off x="4076700" y="4217988"/>
            <a:ext cx="381000" cy="6286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400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endParaRPr lang="en-US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1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1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1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0.1444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2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0417 0.1388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0417 0.1388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94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0417 0.1388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0.00417 0.1388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98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2" dur="2000" fill="hold"/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1" grpId="0"/>
      <p:bldP spid="121864" grpId="0"/>
      <p:bldP spid="121865" grpId="0" animBg="1"/>
      <p:bldP spid="121865" grpId="1" animBg="1"/>
      <p:bldP spid="121866" grpId="0" animBg="1"/>
      <p:bldP spid="121866" grpId="1" animBg="1"/>
      <p:bldP spid="121867" grpId="0" animBg="1"/>
      <p:bldP spid="121867" grpId="1" animBg="1"/>
      <p:bldP spid="121868" grpId="0" animBg="1"/>
      <p:bldP spid="121868" grpId="1" animBg="1"/>
      <p:bldP spid="121869" grpId="0" animBg="1"/>
      <p:bldP spid="121869" grpId="1" animBg="1"/>
      <p:bldP spid="121870" grpId="0" animBg="1"/>
      <p:bldP spid="121870" grpId="1" animBg="1"/>
      <p:bldP spid="121871" grpId="0" animBg="1"/>
      <p:bldP spid="121871" grpId="1" animBg="1"/>
      <p:bldP spid="121872" grpId="0" animBg="1"/>
      <p:bldP spid="1218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924800" y="4071938"/>
            <a:ext cx="16954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50"/>
            <a:ext cx="2362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457200"/>
            <a:ext cx="1981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057400" y="457200"/>
            <a:ext cx="6096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V="1">
            <a:off x="3886200" y="1543050"/>
            <a:ext cx="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3962400" y="1371600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657" name="Picture 9" descr="Picture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2885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Picture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Picture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Picture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1066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6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288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8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287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19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859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20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370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21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940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22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512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23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432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26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861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3" name="Text Box 27"/>
          <p:cNvSpPr txBox="1">
            <a:spLocks noChangeArrowheads="1"/>
          </p:cNvSpPr>
          <p:nvPr/>
        </p:nvSpPr>
        <p:spPr bwMode="auto">
          <a:xfrm>
            <a:off x="1676400" y="342900"/>
            <a:ext cx="6096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600" b="1" u="sng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GIỚI THIỆU CHỮ CÁI H, K</a:t>
            </a:r>
            <a:endParaRPr lang="en-US" sz="3600" b="1" u="sng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7674" name="Rectangle 29"/>
          <p:cNvSpPr>
            <a:spLocks noChangeArrowheads="1"/>
          </p:cNvSpPr>
          <p:nvPr/>
        </p:nvSpPr>
        <p:spPr bwMode="auto">
          <a:xfrm>
            <a:off x="1600200" y="661988"/>
            <a:ext cx="2790825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0" b="1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27675" name="Rectangle 30"/>
          <p:cNvSpPr>
            <a:spLocks noChangeArrowheads="1"/>
          </p:cNvSpPr>
          <p:nvPr/>
        </p:nvSpPr>
        <p:spPr bwMode="auto">
          <a:xfrm>
            <a:off x="4724400" y="719138"/>
            <a:ext cx="25146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0" b="1">
                <a:solidFill>
                  <a:srgbClr val="FF0000"/>
                </a:solidFill>
                <a:latin typeface=".VnAvant" pitchFamily="34" charset="0"/>
                <a:cs typeface="Arial" charset="0"/>
              </a:rPr>
              <a:t>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924800" y="4071938"/>
            <a:ext cx="16954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2057400" y="457200"/>
            <a:ext cx="6096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28677" name="Line 7"/>
          <p:cNvSpPr>
            <a:spLocks noChangeShapeType="1"/>
          </p:cNvSpPr>
          <p:nvPr/>
        </p:nvSpPr>
        <p:spPr bwMode="auto">
          <a:xfrm flipV="1">
            <a:off x="3886200" y="1543050"/>
            <a:ext cx="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Line 8"/>
          <p:cNvSpPr>
            <a:spLocks noChangeShapeType="1"/>
          </p:cNvSpPr>
          <p:nvPr/>
        </p:nvSpPr>
        <p:spPr bwMode="auto">
          <a:xfrm flipV="1">
            <a:off x="3962400" y="1371600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79" name="Picture 9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2885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0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1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2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859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22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512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Text Box 24"/>
          <p:cNvSpPr txBox="1">
            <a:spLocks noChangeArrowheads="1"/>
          </p:cNvSpPr>
          <p:nvPr/>
        </p:nvSpPr>
        <p:spPr bwMode="auto">
          <a:xfrm>
            <a:off x="1828800" y="128588"/>
            <a:ext cx="60960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66"/>
                </a:solidFill>
                <a:latin typeface="Arial" charset="0"/>
                <a:cs typeface="Arial" charset="0"/>
              </a:rPr>
              <a:t>L</a:t>
            </a:r>
            <a:r>
              <a:rPr lang="vi-VN" sz="4000" b="1">
                <a:solidFill>
                  <a:srgbClr val="FF0066"/>
                </a:solidFill>
                <a:latin typeface="Arial" charset="0"/>
                <a:cs typeface="Arial" charset="0"/>
              </a:rPr>
              <a:t>àm quen với chữ h</a:t>
            </a:r>
            <a:endParaRPr lang="en-US" sz="4000" b="1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28686" name="Rectangle 25"/>
          <p:cNvSpPr>
            <a:spLocks noChangeArrowheads="1"/>
          </p:cNvSpPr>
          <p:nvPr/>
        </p:nvSpPr>
        <p:spPr bwMode="auto">
          <a:xfrm>
            <a:off x="3176588" y="-79375"/>
            <a:ext cx="2790825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0" b="1">
                <a:solidFill>
                  <a:srgbClr val="0000FF"/>
                </a:solidFill>
                <a:latin typeface="Arial" charset="0"/>
                <a:cs typeface="Arial" charset="0"/>
              </a:rPr>
              <a:t>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3024188" y="-250984"/>
            <a:ext cx="2790825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7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h</a:t>
            </a:r>
            <a:endParaRPr lang="en-US" sz="37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9699" name="Picture 3" descr="Picture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Picture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924800" y="4071938"/>
            <a:ext cx="16954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18288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238375" y="3019425"/>
            <a:ext cx="6286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05800" y="16002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0" descr="Picture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6" descr="Picture3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573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0" descr="Picture3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431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6" descr="Picture3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Rectangle 29"/>
          <p:cNvSpPr>
            <a:spLocks noChangeArrowheads="1"/>
          </p:cNvSpPr>
          <p:nvPr/>
        </p:nvSpPr>
        <p:spPr bwMode="auto">
          <a:xfrm>
            <a:off x="4487863" y="245745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1809750"/>
            <a:ext cx="171291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962025"/>
            <a:ext cx="6858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924800" y="4071938"/>
            <a:ext cx="16954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057400" y="457200"/>
            <a:ext cx="6096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30725" name="Line 7"/>
          <p:cNvSpPr>
            <a:spLocks noChangeShapeType="1"/>
          </p:cNvSpPr>
          <p:nvPr/>
        </p:nvSpPr>
        <p:spPr bwMode="auto">
          <a:xfrm flipV="1">
            <a:off x="3886200" y="1543050"/>
            <a:ext cx="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 flipV="1">
            <a:off x="3962400" y="1371600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7" name="Picture 9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971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2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Text Box 13"/>
          <p:cNvSpPr txBox="1">
            <a:spLocks noChangeArrowheads="1"/>
          </p:cNvSpPr>
          <p:nvPr/>
        </p:nvSpPr>
        <p:spPr bwMode="auto">
          <a:xfrm>
            <a:off x="2362200" y="57150"/>
            <a:ext cx="51816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FF0066"/>
                </a:solidFill>
                <a:latin typeface="Arial" charset="0"/>
                <a:cs typeface="Arial" charset="0"/>
              </a:rPr>
              <a:t>Một số mẫu chữ h</a:t>
            </a:r>
          </a:p>
        </p:txBody>
      </p:sp>
      <p:pic>
        <p:nvPicPr>
          <p:cNvPr id="30732" name="Picture 14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1066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5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144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6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00150"/>
            <a:ext cx="1066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144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21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715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22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718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56" name="WordArt 28"/>
          <p:cNvSpPr>
            <a:spLocks noChangeArrowheads="1" noChangeShapeType="1" noTextEdit="1"/>
          </p:cNvSpPr>
          <p:nvPr/>
        </p:nvSpPr>
        <p:spPr bwMode="auto">
          <a:xfrm>
            <a:off x="1270000" y="1247775"/>
            <a:ext cx="1447800" cy="241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Lucida sans"/>
              </a:rPr>
              <a:t>h</a:t>
            </a:r>
          </a:p>
        </p:txBody>
      </p:sp>
      <p:pic>
        <p:nvPicPr>
          <p:cNvPr id="99357" name="Picture 29" descr="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593850"/>
            <a:ext cx="2055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58" name="Text Box 30"/>
          <p:cNvSpPr txBox="1">
            <a:spLocks noChangeArrowheads="1"/>
          </p:cNvSpPr>
          <p:nvPr/>
        </p:nvSpPr>
        <p:spPr bwMode="auto">
          <a:xfrm>
            <a:off x="5367338" y="109538"/>
            <a:ext cx="2590800" cy="478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500" b="1">
                <a:solidFill>
                  <a:srgbClr val="0000CC"/>
                </a:solidFill>
                <a:cs typeface="Arial" charset="0"/>
              </a:rPr>
              <a:t>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6" grpId="0" animBg="1"/>
      <p:bldP spid="993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924800" y="4071938"/>
            <a:ext cx="16954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457200"/>
            <a:ext cx="1981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2057400" y="457200"/>
            <a:ext cx="6096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 flipV="1">
            <a:off x="3886200" y="1543050"/>
            <a:ext cx="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V="1">
            <a:off x="3962400" y="1371600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52" name="Picture 9" descr="Picture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2885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0" descr="Picture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1" descr="Picture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2" descr="Picture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Text Box 13"/>
          <p:cNvSpPr txBox="1">
            <a:spLocks noChangeArrowheads="1"/>
          </p:cNvSpPr>
          <p:nvPr/>
        </p:nvSpPr>
        <p:spPr bwMode="auto">
          <a:xfrm>
            <a:off x="2362200" y="73025"/>
            <a:ext cx="5181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  <a:latin typeface="Arial" charset="0"/>
                <a:cs typeface="Arial" charset="0"/>
              </a:rPr>
              <a:t>Làm quen với chữ k</a:t>
            </a:r>
          </a:p>
        </p:txBody>
      </p:sp>
      <p:sp>
        <p:nvSpPr>
          <p:cNvPr id="31757" name="Text Box 14"/>
          <p:cNvSpPr txBox="1">
            <a:spLocks noChangeArrowheads="1"/>
          </p:cNvSpPr>
          <p:nvPr/>
        </p:nvSpPr>
        <p:spPr bwMode="auto">
          <a:xfrm>
            <a:off x="3429000" y="-103188"/>
            <a:ext cx="24384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600" b="1">
                <a:solidFill>
                  <a:srgbClr val="FF0000"/>
                </a:solidFill>
                <a:latin typeface=".VnAvant" pitchFamily="34" charset="0"/>
                <a:cs typeface="Arial" charset="0"/>
              </a:rPr>
              <a:t>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229100"/>
            <a:ext cx="13906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696200" y="4229100"/>
            <a:ext cx="16954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057400" y="457200"/>
            <a:ext cx="6096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 flipV="1">
            <a:off x="3886200" y="1543050"/>
            <a:ext cx="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8"/>
          <p:cNvSpPr>
            <a:spLocks noChangeShapeType="1"/>
          </p:cNvSpPr>
          <p:nvPr/>
        </p:nvSpPr>
        <p:spPr bwMode="auto">
          <a:xfrm flipV="1">
            <a:off x="3962400" y="1371600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5" name="Picture 10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1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2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13"/>
          <p:cNvSpPr txBox="1">
            <a:spLocks noChangeArrowheads="1"/>
          </p:cNvSpPr>
          <p:nvPr/>
        </p:nvSpPr>
        <p:spPr bwMode="auto">
          <a:xfrm>
            <a:off x="2413000" y="49213"/>
            <a:ext cx="5181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  <a:latin typeface="Arial" charset="0"/>
                <a:cs typeface="Arial" charset="0"/>
              </a:rPr>
              <a:t>Phân tích nét chữ k</a:t>
            </a:r>
          </a:p>
        </p:txBody>
      </p:sp>
      <p:pic>
        <p:nvPicPr>
          <p:cNvPr id="32779" name="Picture 1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287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22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57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25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146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26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188595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Text Box 27"/>
          <p:cNvSpPr txBox="1">
            <a:spLocks noChangeArrowheads="1"/>
          </p:cNvSpPr>
          <p:nvPr/>
        </p:nvSpPr>
        <p:spPr bwMode="auto">
          <a:xfrm>
            <a:off x="3352800" y="0"/>
            <a:ext cx="24384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600" b="1">
                <a:solidFill>
                  <a:srgbClr val="FF0000"/>
                </a:solidFill>
                <a:latin typeface=".VnAvant" pitchFamily="34" charset="0"/>
                <a:cs typeface="Arial" charset="0"/>
              </a:rPr>
              <a:t>k</a:t>
            </a:r>
          </a:p>
        </p:txBody>
      </p:sp>
      <p:pic>
        <p:nvPicPr>
          <p:cNvPr id="101404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14450"/>
            <a:ext cx="19050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5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0"/>
            <a:ext cx="1752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06" name="Rectangle 30"/>
          <p:cNvSpPr>
            <a:spLocks noChangeArrowheads="1"/>
          </p:cNvSpPr>
          <p:nvPr/>
        </p:nvSpPr>
        <p:spPr bwMode="auto">
          <a:xfrm>
            <a:off x="3657600" y="742950"/>
            <a:ext cx="609600" cy="2457450"/>
          </a:xfrm>
          <a:prstGeom prst="rect">
            <a:avLst/>
          </a:prstGeom>
          <a:solidFill>
            <a:srgbClr val="3333FF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pic>
        <p:nvPicPr>
          <p:cNvPr id="32787" name="Picture 31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05800" y="16002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924800" y="4071938"/>
            <a:ext cx="16954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2174875" y="23813"/>
            <a:ext cx="60960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 flipV="1">
            <a:off x="3886200" y="1543050"/>
            <a:ext cx="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8"/>
          <p:cNvSpPr>
            <a:spLocks noChangeShapeType="1"/>
          </p:cNvSpPr>
          <p:nvPr/>
        </p:nvSpPr>
        <p:spPr bwMode="auto">
          <a:xfrm flipV="1">
            <a:off x="3962400" y="1371600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9" name="Picture 10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1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2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1797050" y="130175"/>
            <a:ext cx="5943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  <a:latin typeface="Arial" charset="0"/>
                <a:cs typeface="Arial" charset="0"/>
              </a:rPr>
              <a:t>Một số mẫu chữ chữ k</a:t>
            </a:r>
          </a:p>
        </p:txBody>
      </p:sp>
      <p:sp>
        <p:nvSpPr>
          <p:cNvPr id="102414" name="WordArt 14"/>
          <p:cNvSpPr>
            <a:spLocks noChangeArrowheads="1" noChangeShapeType="1" noTextEdit="1"/>
          </p:cNvSpPr>
          <p:nvPr/>
        </p:nvSpPr>
        <p:spPr bwMode="auto">
          <a:xfrm>
            <a:off x="1143000" y="1657350"/>
            <a:ext cx="1600200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Lucida sans"/>
              </a:rPr>
              <a:t>k</a:t>
            </a:r>
          </a:p>
        </p:txBody>
      </p:sp>
      <p:pic>
        <p:nvPicPr>
          <p:cNvPr id="102415" name="Picture 15" descr="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257300"/>
            <a:ext cx="17049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5638800" y="484188"/>
            <a:ext cx="2387600" cy="435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7700" b="1">
                <a:solidFill>
                  <a:srgbClr val="0000FF"/>
                </a:solidFill>
                <a:latin typeface=".VnAvant" pitchFamily="34" charset="0"/>
                <a:cs typeface="Arial" charset="0"/>
              </a:rPr>
              <a:t>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4" grpId="0" animBg="1"/>
      <p:bldP spid="1024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/>
          <p:cNvSpPr>
            <a:spLocks noChangeArrowheads="1"/>
          </p:cNvSpPr>
          <p:nvPr/>
        </p:nvSpPr>
        <p:spPr bwMode="auto">
          <a:xfrm>
            <a:off x="3200400" y="0"/>
            <a:ext cx="30337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u="sng">
                <a:solidFill>
                  <a:srgbClr val="FF0066"/>
                </a:solidFill>
                <a:latin typeface="Arial" charset="0"/>
                <a:cs typeface="Arial" charset="0"/>
              </a:rPr>
              <a:t>HOẠT ĐỘNG 1</a:t>
            </a: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1524000" y="457200"/>
            <a:ext cx="556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>
                <a:solidFill>
                  <a:srgbClr val="009900"/>
                </a:solidFill>
                <a:latin typeface="Arial" charset="0"/>
                <a:cs typeface="Arial" charset="0"/>
              </a:rPr>
              <a:t>Ổn định trò chuyện: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447800" y="857250"/>
            <a:ext cx="6248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400" b="1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>
                <a:solidFill>
                  <a:srgbClr val="009900"/>
                </a:solidFill>
                <a:latin typeface="Arial" charset="0"/>
                <a:cs typeface="Arial" charset="0"/>
              </a:rPr>
              <a:t>Một số hình ảnh </a:t>
            </a:r>
            <a:r>
              <a:rPr lang="vi-VN" sz="2400" b="1">
                <a:solidFill>
                  <a:srgbClr val="009900"/>
                </a:solidFill>
                <a:latin typeface="Arial" charset="0"/>
                <a:cs typeface="Arial" charset="0"/>
              </a:rPr>
              <a:t>đẹp các loài hoa</a:t>
            </a:r>
            <a:endParaRPr lang="en-US" sz="2400" b="1">
              <a:solidFill>
                <a:srgbClr val="009900"/>
              </a:solidFill>
              <a:latin typeface="Arial" charset="0"/>
              <a:cs typeface="Arial" charset="0"/>
            </a:endParaRP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319212"/>
            <a:ext cx="9137650" cy="38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848600" y="4229100"/>
            <a:ext cx="16954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2057400" y="457200"/>
            <a:ext cx="6096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 flipV="1">
            <a:off x="3886200" y="1543050"/>
            <a:ext cx="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Line 8"/>
          <p:cNvSpPr>
            <a:spLocks noChangeShapeType="1"/>
          </p:cNvSpPr>
          <p:nvPr/>
        </p:nvSpPr>
        <p:spPr bwMode="auto">
          <a:xfrm flipV="1">
            <a:off x="3962400" y="1371600"/>
            <a:ext cx="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23" name="Picture 10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291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291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Picture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291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 Box 13"/>
          <p:cNvSpPr txBox="1">
            <a:spLocks noChangeArrowheads="1"/>
          </p:cNvSpPr>
          <p:nvPr/>
        </p:nvSpPr>
        <p:spPr bwMode="auto">
          <a:xfrm>
            <a:off x="1676400" y="-3175"/>
            <a:ext cx="62484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3800">
                <a:solidFill>
                  <a:srgbClr val="FF0066"/>
                </a:solidFill>
                <a:latin typeface="Arial" charset="0"/>
                <a:cs typeface="Arial" charset="0"/>
              </a:rPr>
              <a:t>So sánh chữ cái h, k</a:t>
            </a:r>
          </a:p>
        </p:txBody>
      </p:sp>
      <p:pic>
        <p:nvPicPr>
          <p:cNvPr id="34827" name="Picture 16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17145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Rectangle 17"/>
          <p:cNvSpPr>
            <a:spLocks noChangeArrowheads="1"/>
          </p:cNvSpPr>
          <p:nvPr/>
        </p:nvSpPr>
        <p:spPr bwMode="auto">
          <a:xfrm>
            <a:off x="1597025" y="-133350"/>
            <a:ext cx="2790825" cy="578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7000" b="1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34829" name="Text Box 18"/>
          <p:cNvSpPr txBox="1">
            <a:spLocks noChangeArrowheads="1"/>
          </p:cNvSpPr>
          <p:nvPr/>
        </p:nvSpPr>
        <p:spPr bwMode="auto">
          <a:xfrm>
            <a:off x="5102225" y="196850"/>
            <a:ext cx="2438400" cy="52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600" b="1">
                <a:solidFill>
                  <a:srgbClr val="FF0000"/>
                </a:solidFill>
                <a:latin typeface=".VnAvant" pitchFamily="34" charset="0"/>
                <a:cs typeface="Arial" charset="0"/>
              </a:rPr>
              <a:t>k</a:t>
            </a:r>
          </a:p>
        </p:txBody>
      </p:sp>
      <p:sp>
        <p:nvSpPr>
          <p:cNvPr id="103443" name="Rectangle 19"/>
          <p:cNvSpPr>
            <a:spLocks noChangeArrowheads="1"/>
          </p:cNvSpPr>
          <p:nvPr/>
        </p:nvSpPr>
        <p:spPr bwMode="auto">
          <a:xfrm>
            <a:off x="5407025" y="939800"/>
            <a:ext cx="609600" cy="2400300"/>
          </a:xfrm>
          <a:prstGeom prst="rect">
            <a:avLst/>
          </a:prstGeom>
          <a:solidFill>
            <a:srgbClr val="3333FF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pic>
        <p:nvPicPr>
          <p:cNvPr id="10344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1511300"/>
            <a:ext cx="19050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2482850"/>
            <a:ext cx="1752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6" name="Picture 22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1477963"/>
            <a:ext cx="685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7" name="Picture 23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420813"/>
            <a:ext cx="9144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48" name="Rectangle 24"/>
          <p:cNvSpPr>
            <a:spLocks noChangeArrowheads="1"/>
          </p:cNvSpPr>
          <p:nvPr/>
        </p:nvSpPr>
        <p:spPr bwMode="auto">
          <a:xfrm>
            <a:off x="1958975" y="781050"/>
            <a:ext cx="704850" cy="257175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pic>
        <p:nvPicPr>
          <p:cNvPr id="34836" name="Picture 25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05800" y="165735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3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0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0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3" grpId="0" animBg="1"/>
      <p:bldP spid="1034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8"/>
          <p:cNvSpPr>
            <a:spLocks noChangeArrowheads="1" noChangeShapeType="1" noTextEdit="1"/>
          </p:cNvSpPr>
          <p:nvPr/>
        </p:nvSpPr>
        <p:spPr bwMode="auto">
          <a:xfrm>
            <a:off x="3352800" y="400050"/>
            <a:ext cx="4572000" cy="165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kern="10">
              <a:solidFill>
                <a:srgbClr val="00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52400" y="3484563"/>
            <a:ext cx="8991600" cy="1658937"/>
          </a:xfrm>
          <a:prstGeom prst="cloud">
            <a:avLst/>
          </a:prstGeom>
          <a:solidFill>
            <a:srgbClr val="00B050"/>
          </a:solidFill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tx2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0600" y="342900"/>
            <a:ext cx="50069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5400" b="1" dirty="0">
              <a:ln w="10541" cmpd="sng">
                <a:solidFill>
                  <a:srgbClr val="BBE0E3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BBE0E3">
                      <a:tint val="40000"/>
                      <a:satMod val="250000"/>
                    </a:srgbClr>
                  </a:gs>
                  <a:gs pos="9000">
                    <a:srgbClr val="BBE0E3">
                      <a:tint val="52000"/>
                      <a:satMod val="300000"/>
                    </a:srgbClr>
                  </a:gs>
                  <a:gs pos="50000">
                    <a:srgbClr val="BBE0E3">
                      <a:shade val="20000"/>
                      <a:satMod val="300000"/>
                    </a:srgbClr>
                  </a:gs>
                  <a:gs pos="79000">
                    <a:srgbClr val="BBE0E3">
                      <a:tint val="52000"/>
                      <a:satMod val="300000"/>
                    </a:srgbClr>
                  </a:gs>
                  <a:gs pos="100000">
                    <a:srgbClr val="BBE0E3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charset="0"/>
            </a:endParaRPr>
          </a:p>
        </p:txBody>
      </p:sp>
      <p:sp>
        <p:nvSpPr>
          <p:cNvPr id="35845" name="AutoShape 6"/>
          <p:cNvSpPr>
            <a:spLocks noChangeArrowheads="1"/>
          </p:cNvSpPr>
          <p:nvPr/>
        </p:nvSpPr>
        <p:spPr bwMode="auto">
          <a:xfrm rot="236075">
            <a:off x="1676400" y="114300"/>
            <a:ext cx="6070600" cy="3332163"/>
          </a:xfrm>
          <a:prstGeom prst="cloudCallout">
            <a:avLst>
              <a:gd name="adj1" fmla="val 36815"/>
              <a:gd name="adj2" fmla="val 23769"/>
            </a:avLst>
          </a:prstGeom>
          <a:solidFill>
            <a:srgbClr val="FFFF00"/>
          </a:solidFill>
          <a:ln w="28575">
            <a:solidFill>
              <a:srgbClr val="A3A3E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b="1">
              <a:solidFill>
                <a:srgbClr val="3333FF"/>
              </a:solidFill>
              <a:latin typeface="Arial" charset="0"/>
              <a:cs typeface="Arial" charset="0"/>
            </a:endParaRPr>
          </a:p>
        </p:txBody>
      </p:sp>
      <p:pic>
        <p:nvPicPr>
          <p:cNvPr id="35846" name="Picture 18" descr="UY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0002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8" descr="UY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9007" y="-210344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WordArt 10"/>
          <p:cNvSpPr>
            <a:spLocks noChangeArrowheads="1" noChangeShapeType="1" noTextEdit="1"/>
          </p:cNvSpPr>
          <p:nvPr/>
        </p:nvSpPr>
        <p:spPr bwMode="auto">
          <a:xfrm>
            <a:off x="2967038" y="800100"/>
            <a:ext cx="3586162" cy="2166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chơi</a:t>
            </a:r>
          </a:p>
          <a:p>
            <a:pPr algn="ctr"/>
            <a:r>
              <a:rPr lang="vi-VN" sz="36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Gắn hoa cho cây</a:t>
            </a:r>
            <a:endParaRPr lang="en-US" sz="36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2" descr="cay%20hoa%20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6482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1" descr="ANd9GcRTYjPdvX3jc4McXPBEwDA2C5LMp8YeFW12dvDDhLRbJo8BlL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44196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43" name="Picture 47" descr="qui_trinh_cham_soc_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44" name="WordArt 48"/>
          <p:cNvSpPr>
            <a:spLocks noChangeArrowheads="1" noChangeShapeType="1" noTextEdit="1"/>
          </p:cNvSpPr>
          <p:nvPr/>
        </p:nvSpPr>
        <p:spPr bwMode="auto">
          <a:xfrm>
            <a:off x="3962400" y="342900"/>
            <a:ext cx="381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</a:t>
            </a:r>
          </a:p>
        </p:txBody>
      </p:sp>
      <p:pic>
        <p:nvPicPr>
          <p:cNvPr id="80945" name="Picture 49" descr="ANd9GcSmMRO63a4DUOGYK1r8BLkYfuxvDxQYJkUKb3XYD_mcK3R8NM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57250"/>
            <a:ext cx="1066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2" name="Picture 56" descr="qui_trinh_cham_soc_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5725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6" name="Picture 60" descr="qui_trinh_cham_soc_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7155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7" name="Picture 61" descr="ANd9GcSmMRO63a4DUOGYK1r8BLkYfuxvDxQYJkUKb3XYD_mcK3R8NM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066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63" name="WordArt 67"/>
          <p:cNvSpPr>
            <a:spLocks noChangeArrowheads="1" noChangeShapeType="1" noTextEdit="1"/>
          </p:cNvSpPr>
          <p:nvPr/>
        </p:nvSpPr>
        <p:spPr bwMode="auto">
          <a:xfrm>
            <a:off x="5257800" y="1200150"/>
            <a:ext cx="381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</a:t>
            </a:r>
          </a:p>
        </p:txBody>
      </p:sp>
      <p:sp>
        <p:nvSpPr>
          <p:cNvPr id="80965" name="WordArt 69"/>
          <p:cNvSpPr>
            <a:spLocks noChangeArrowheads="1" noChangeShapeType="1" noTextEdit="1"/>
          </p:cNvSpPr>
          <p:nvPr/>
        </p:nvSpPr>
        <p:spPr bwMode="auto">
          <a:xfrm>
            <a:off x="8001000" y="1266825"/>
            <a:ext cx="381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</a:t>
            </a:r>
          </a:p>
        </p:txBody>
      </p:sp>
      <p:pic>
        <p:nvPicPr>
          <p:cNvPr id="80938" name="Picture 42" descr="qui_trinh_cham_soc_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5725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39" name="WordArt 43"/>
          <p:cNvSpPr>
            <a:spLocks noChangeArrowheads="1" noChangeShapeType="1" noTextEdit="1"/>
          </p:cNvSpPr>
          <p:nvPr/>
        </p:nvSpPr>
        <p:spPr bwMode="auto">
          <a:xfrm>
            <a:off x="1371600" y="1200150"/>
            <a:ext cx="381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</a:t>
            </a:r>
          </a:p>
        </p:txBody>
      </p:sp>
      <p:pic>
        <p:nvPicPr>
          <p:cNvPr id="80931" name="Picture 35" descr="ANd9GcSmMRO63a4DUOGYK1r8BLkYfuxvDxQYJkUKb3XYD_mcK3R8NM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1066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32" name="WordArt 36"/>
          <p:cNvSpPr>
            <a:spLocks noChangeArrowheads="1" noChangeShapeType="1" noTextEdit="1"/>
          </p:cNvSpPr>
          <p:nvPr/>
        </p:nvSpPr>
        <p:spPr bwMode="auto">
          <a:xfrm>
            <a:off x="0" y="1085850"/>
            <a:ext cx="38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k</a:t>
            </a:r>
          </a:p>
        </p:txBody>
      </p:sp>
      <p:pic>
        <p:nvPicPr>
          <p:cNvPr id="80942" name="Picture 46" descr="ANd9GcSmMRO63a4DUOGYK1r8BLkYfuxvDxQYJkUKb3XYD_mcK3R8NM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57250"/>
            <a:ext cx="1066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72" name="WordArt 76"/>
          <p:cNvSpPr>
            <a:spLocks noChangeArrowheads="1" noChangeShapeType="1" noTextEdit="1"/>
          </p:cNvSpPr>
          <p:nvPr/>
        </p:nvSpPr>
        <p:spPr bwMode="auto">
          <a:xfrm>
            <a:off x="7848600" y="285750"/>
            <a:ext cx="38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k</a:t>
            </a:r>
          </a:p>
        </p:txBody>
      </p:sp>
      <p:pic>
        <p:nvPicPr>
          <p:cNvPr id="80933" name="Picture 37" descr="qui_trinh_cham_soc_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34" name="WordArt 38"/>
          <p:cNvSpPr>
            <a:spLocks noChangeArrowheads="1" noChangeShapeType="1" noTextEdit="1"/>
          </p:cNvSpPr>
          <p:nvPr/>
        </p:nvSpPr>
        <p:spPr bwMode="auto">
          <a:xfrm>
            <a:off x="1371600" y="285750"/>
            <a:ext cx="381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</a:t>
            </a:r>
          </a:p>
        </p:txBody>
      </p:sp>
      <p:pic>
        <p:nvPicPr>
          <p:cNvPr id="80950" name="Picture 54" descr="ANd9GcSmMRO63a4DUOGYK1r8BLkYfuxvDxQYJkUKb3XYD_mcK3R8NM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57250"/>
            <a:ext cx="1066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69" name="WordArt 73"/>
          <p:cNvSpPr>
            <a:spLocks noChangeArrowheads="1" noChangeShapeType="1" noTextEdit="1"/>
          </p:cNvSpPr>
          <p:nvPr/>
        </p:nvSpPr>
        <p:spPr bwMode="auto">
          <a:xfrm>
            <a:off x="6477000" y="1085850"/>
            <a:ext cx="38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k</a:t>
            </a:r>
          </a:p>
        </p:txBody>
      </p:sp>
      <p:sp>
        <p:nvSpPr>
          <p:cNvPr id="80968" name="WordArt 72"/>
          <p:cNvSpPr>
            <a:spLocks noChangeArrowheads="1" noChangeShapeType="1" noTextEdit="1"/>
          </p:cNvSpPr>
          <p:nvPr/>
        </p:nvSpPr>
        <p:spPr bwMode="auto">
          <a:xfrm>
            <a:off x="3886200" y="1143000"/>
            <a:ext cx="38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k</a:t>
            </a:r>
          </a:p>
        </p:txBody>
      </p:sp>
      <p:pic>
        <p:nvPicPr>
          <p:cNvPr id="80901" name="Picture 5" descr="qui_trinh_cham_soc_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WordArt 8"/>
          <p:cNvSpPr>
            <a:spLocks noChangeArrowheads="1" noChangeShapeType="1" noTextEdit="1"/>
          </p:cNvSpPr>
          <p:nvPr/>
        </p:nvSpPr>
        <p:spPr bwMode="auto">
          <a:xfrm>
            <a:off x="304800" y="285750"/>
            <a:ext cx="381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</a:t>
            </a:r>
          </a:p>
        </p:txBody>
      </p:sp>
      <p:pic>
        <p:nvPicPr>
          <p:cNvPr id="80935" name="Picture 39" descr="ANd9GcSmMRO63a4DUOGYK1r8BLkYfuxvDxQYJkUKb3XYD_mcK3R8NM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1066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36" name="WordArt 40"/>
          <p:cNvSpPr>
            <a:spLocks noChangeArrowheads="1" noChangeShapeType="1" noTextEdit="1"/>
          </p:cNvSpPr>
          <p:nvPr/>
        </p:nvSpPr>
        <p:spPr bwMode="auto">
          <a:xfrm>
            <a:off x="2667000" y="228600"/>
            <a:ext cx="38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k</a:t>
            </a:r>
          </a:p>
        </p:txBody>
      </p:sp>
      <p:sp>
        <p:nvSpPr>
          <p:cNvPr id="80976" name="WordArt 80"/>
          <p:cNvSpPr>
            <a:spLocks noChangeArrowheads="1" noChangeShapeType="1" noTextEdit="1"/>
          </p:cNvSpPr>
          <p:nvPr/>
        </p:nvSpPr>
        <p:spPr bwMode="auto">
          <a:xfrm>
            <a:off x="2895600" y="1143000"/>
            <a:ext cx="381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k</a:t>
            </a:r>
          </a:p>
        </p:txBody>
      </p:sp>
      <p:pic>
        <p:nvPicPr>
          <p:cNvPr id="80951" name="Picture 55" descr="qui_trinh_cham_soc_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64" name="WordArt 68"/>
          <p:cNvSpPr>
            <a:spLocks noChangeArrowheads="1" noChangeShapeType="1" noTextEdit="1"/>
          </p:cNvSpPr>
          <p:nvPr/>
        </p:nvSpPr>
        <p:spPr bwMode="auto">
          <a:xfrm>
            <a:off x="6477000" y="342900"/>
            <a:ext cx="381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</a:t>
            </a:r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990600" y="4572000"/>
            <a:ext cx="2286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FF"/>
                </a:solidFill>
              </a:rPr>
              <a:t>hoa hồng</a:t>
            </a:r>
          </a:p>
        </p:txBody>
      </p: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5943600" y="4665663"/>
            <a:ext cx="2308225" cy="646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FF"/>
                </a:solidFill>
              </a:rPr>
              <a:t>Hoa loa kèn</a:t>
            </a:r>
          </a:p>
        </p:txBody>
      </p:sp>
      <p:pic>
        <p:nvPicPr>
          <p:cNvPr id="33" name="Picture 49" descr="ANd9GcSmMRO63a4DUOGYK1r8BLkYfuxvDxQYJkUKb3XYD_mcK3R8NM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-28575"/>
            <a:ext cx="1066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9778E-7 L 0.0125 0.471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35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09991E-6 L 0.0125 0.49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0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991E-6 L 0.7 0.604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0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302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51064E-7 L 0.72084 0.610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42" y="30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9778E-7 L -0.2875 0.49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0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2469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991E-6 L -0.30416 0.538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09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26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691E-6 L -0.5125 0.614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09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3071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4.34783E-7 L -0.5125 0.66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0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3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066E-6 L -0.4125 0.760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0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3802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8834E-6 L -0.42084 0.793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0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39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8834E-6 L 0.05834 0.72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0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3635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0694E-6 L 0.0625 0.6993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0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4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0.10417 0.4606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2303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8834E-6 L 0.0875 0.4939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0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51064E-7 L 3.33333E-6 0.4440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991E-6 L -3.33333E-6 0.4384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0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014E-8 L 0.40417 0.4329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216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09991E-6 L 0.39167 0.4495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09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22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2322E-6 L 0.05416 0.4939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2469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8834E-6 L 0.0375 0.5161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5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95E-6 L 0.32083 0.5994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09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2997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8834E-6 L 0.31667 0.616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308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014E-8 L 0.56666 0.6660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0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3330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014E-8 L 0.575 0.693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0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4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066E-6 L -0.32084 0.449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0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2247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8834E-6 L -0.32917 0.4828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09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2414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09991E-6 L 0.39167 0.4495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22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44" grpId="0" animBg="1"/>
      <p:bldP spid="80963" grpId="0" animBg="1"/>
      <p:bldP spid="80965" grpId="0" animBg="1"/>
      <p:bldP spid="80939" grpId="0" animBg="1"/>
      <p:bldP spid="80932" grpId="0" animBg="1"/>
      <p:bldP spid="80972" grpId="0" animBg="1"/>
      <p:bldP spid="80934" grpId="0" animBg="1"/>
      <p:bldP spid="80969" grpId="0" animBg="1"/>
      <p:bldP spid="80968" grpId="0" animBg="1"/>
      <p:bldP spid="80904" grpId="0" animBg="1"/>
      <p:bldP spid="80936" grpId="0" animBg="1"/>
      <p:bldP spid="80976" grpId="0" animBg="1"/>
      <p:bldP spid="809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ç¸éåç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0" y="1028700"/>
            <a:ext cx="9144000" cy="19383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 eaLnBrk="0" hangingPunct="0">
              <a:defRPr/>
            </a:pPr>
            <a:r>
              <a:rPr lang="en-US" sz="6000" b="1" dirty="0" err="1">
                <a:solidFill>
                  <a:srgbClr val="CC0000"/>
                </a:solidFill>
                <a:latin typeface="Times New Roman" pitchFamily="18" charset="0"/>
              </a:rPr>
              <a:t>Làm</a:t>
            </a:r>
            <a:r>
              <a:rPr lang="en-US" sz="60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C0000"/>
                </a:solidFill>
                <a:latin typeface="Times New Roman" pitchFamily="18" charset="0"/>
              </a:rPr>
              <a:t>theo</a:t>
            </a:r>
            <a:r>
              <a:rPr lang="en-US" sz="60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C0000"/>
                </a:solidFill>
                <a:latin typeface="Times New Roman" pitchFamily="18" charset="0"/>
              </a:rPr>
              <a:t>yêu</a:t>
            </a:r>
            <a:r>
              <a:rPr lang="en-US" sz="60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C0000"/>
                </a:solidFill>
                <a:latin typeface="Times New Roman" pitchFamily="18" charset="0"/>
              </a:rPr>
              <a:t>cầu</a:t>
            </a:r>
            <a:endParaRPr lang="en-US" sz="60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762000" y="171450"/>
            <a:ext cx="7924800" cy="4400550"/>
          </a:xfrm>
          <a:prstGeom prst="sun">
            <a:avLst>
              <a:gd name="adj" fmla="val 21653"/>
            </a:avLst>
          </a:prstGeom>
          <a:solidFill>
            <a:srgbClr val="FFFF66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latin typeface="Verdana" pitchFamily="34" charset="0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2286000" y="3055938"/>
            <a:ext cx="6096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4419600" y="228600"/>
            <a:ext cx="609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343400" y="3543300"/>
            <a:ext cx="609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  <a:latin typeface=".VnAvant" pitchFamily="34" charset="0"/>
              </a:rPr>
              <a:t>g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6637338" y="3055938"/>
            <a:ext cx="6096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7277100" y="1897063"/>
            <a:ext cx="6096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  <a:latin typeface=".VnAvant" pitchFamily="34" charset="0"/>
              </a:rPr>
              <a:t>y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1562100" y="1941513"/>
            <a:ext cx="6096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latin typeface=".VnAvant" pitchFamily="34" charset="0"/>
              </a:rPr>
              <a:t>h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6667500" y="763588"/>
            <a:ext cx="6096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33CC33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2209800" y="719138"/>
            <a:ext cx="7620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38923" name="AutoShape 11">
            <a:hlinkClick r:id="" action="ppaction://noaction" highlightClick="1">
              <a:snd r:embed="rId6" name="Tim tat ca chu h - Tc o chu.wav"/>
            </a:hlinkClick>
          </p:cNvPr>
          <p:cNvSpPr>
            <a:spLocks noChangeArrowheads="1"/>
          </p:cNvSpPr>
          <p:nvPr/>
        </p:nvSpPr>
        <p:spPr bwMode="auto">
          <a:xfrm>
            <a:off x="304800" y="4400550"/>
            <a:ext cx="762000" cy="514350"/>
          </a:xfrm>
          <a:prstGeom prst="actionButtonSound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latin typeface="Verdana" pitchFamily="34" charset="0"/>
            </a:endParaRPr>
          </a:p>
        </p:txBody>
      </p:sp>
      <p:sp>
        <p:nvSpPr>
          <p:cNvPr id="38924" name="AutoShape 12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01000" y="4514850"/>
            <a:ext cx="762000" cy="457200"/>
          </a:xfrm>
          <a:prstGeom prst="actionButtonHome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1389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429000" y="4343400"/>
            <a:ext cx="1066800" cy="628650"/>
          </a:xfrm>
          <a:prstGeom prst="star5">
            <a:avLst/>
          </a:prstGeom>
          <a:solidFill>
            <a:srgbClr val="FFFF66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Verdana" pitchFamily="34" charset="0"/>
            </a:endParaRPr>
          </a:p>
        </p:txBody>
      </p:sp>
      <p:pic>
        <p:nvPicPr>
          <p:cNvPr id="101390" name="Dung r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4861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1" name="Dung r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4861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1066800" y="4629150"/>
            <a:ext cx="1600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</a:rPr>
              <a:t>Làm theo yêu cầu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1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068E-6 L -0.15 -0.1288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64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1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6337E-6 L -0.125 0.1288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6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1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7438E-6 L -0.01667 0.2331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16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1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6586E-6 L 0.15834 -0.1154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5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1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6762E-6 L 0.175 -0.0333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16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4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0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1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40" fill="hold"/>
                                        <p:tgtEl>
                                          <p:spTgt spid="101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1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440" fill="hold"/>
                                        <p:tgtEl>
                                          <p:spTgt spid="101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1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1"/>
                  </p:tgtEl>
                </p:cond>
              </p:nextCondLst>
            </p:seq>
            <p:audio>
              <p:cMediaNode>
                <p:cTn id="10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1"/>
                </p:tgtEl>
              </p:cMediaNode>
            </p:audio>
          </p:childTnLst>
        </p:cTn>
      </p:par>
    </p:tnLst>
    <p:bldLst>
      <p:bldP spid="101379" grpId="0"/>
      <p:bldP spid="101379" grpId="1"/>
      <p:bldP spid="101380" grpId="0"/>
      <p:bldP spid="101380" grpId="1"/>
      <p:bldP spid="101381" grpId="0"/>
      <p:bldP spid="101381" grpId="1"/>
      <p:bldP spid="101382" grpId="0"/>
      <p:bldP spid="101382" grpId="1"/>
      <p:bldP spid="101383" grpId="0"/>
      <p:bldP spid="101383" grpId="1"/>
      <p:bldP spid="101384" grpId="0"/>
      <p:bldP spid="101384" grpId="1"/>
      <p:bldP spid="101385" grpId="0"/>
      <p:bldP spid="101385" grpId="1"/>
      <p:bldP spid="101386" grpId="0"/>
      <p:bldP spid="10138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762000" y="171450"/>
            <a:ext cx="7924800" cy="4400550"/>
          </a:xfrm>
          <a:prstGeom prst="sun">
            <a:avLst>
              <a:gd name="adj" fmla="val 21653"/>
            </a:avLst>
          </a:prstGeom>
          <a:solidFill>
            <a:schemeClr val="accent1"/>
          </a:solidFill>
          <a:ln w="28575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latin typeface="Verdana" pitchFamily="34" charset="0"/>
            </a:endParaRP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2286000" y="3035300"/>
            <a:ext cx="609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C000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419600" y="228600"/>
            <a:ext cx="609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4419600" y="3703638"/>
            <a:ext cx="6096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6654800" y="3028950"/>
            <a:ext cx="6096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7030A0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7239000" y="1851025"/>
            <a:ext cx="7620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1627188" y="1941513"/>
            <a:ext cx="6096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6669088" y="842963"/>
            <a:ext cx="6096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2286000" y="742950"/>
            <a:ext cx="7620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pic>
        <p:nvPicPr>
          <p:cNvPr id="102411" name="O KHONG PHAI CHU NAY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743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2" name="O KHONG PHAI CHU NAY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743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3" name="O KHONG PHAI CHU NAY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743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0" name="AutoShape 14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01000" y="4514850"/>
            <a:ext cx="762000" cy="457200"/>
          </a:xfrm>
          <a:prstGeom prst="actionButtonHome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51" name="AutoShape 15">
            <a:hlinkClick r:id="" action="ppaction://noaction" highlightClick="1">
              <a:snd r:embed="rId7" name="Tim chu K - Tc O chu.wav"/>
            </a:hlinkClick>
          </p:cNvPr>
          <p:cNvSpPr>
            <a:spLocks noChangeArrowheads="1"/>
          </p:cNvSpPr>
          <p:nvPr/>
        </p:nvSpPr>
        <p:spPr bwMode="auto">
          <a:xfrm>
            <a:off x="228600" y="4457700"/>
            <a:ext cx="762000" cy="514350"/>
          </a:xfrm>
          <a:prstGeom prst="actionButtonSound">
            <a:avLst/>
          </a:prstGeom>
          <a:solidFill>
            <a:srgbClr val="FF9933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latin typeface="Verdana" pitchFamily="34" charset="0"/>
            </a:endParaRPr>
          </a:p>
        </p:txBody>
      </p:sp>
      <p:sp>
        <p:nvSpPr>
          <p:cNvPr id="102416" name="AutoShape 1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29000" y="4343400"/>
            <a:ext cx="1066800" cy="628650"/>
          </a:xfrm>
          <a:prstGeom prst="star5">
            <a:avLst/>
          </a:prstGeom>
          <a:solidFill>
            <a:srgbClr val="FFFF66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39953" name="Text Box 16"/>
          <p:cNvSpPr txBox="1">
            <a:spLocks noChangeArrowheads="1"/>
          </p:cNvSpPr>
          <p:nvPr/>
        </p:nvSpPr>
        <p:spPr bwMode="auto">
          <a:xfrm>
            <a:off x="1066800" y="4629150"/>
            <a:ext cx="1600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</a:rPr>
              <a:t>Làm theo yêu cầu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2137E-6 L -0.00834 0.2264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1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62535E-8 L 0.15833 -0.1110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55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068E-6 L -0.13334 -0.1399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70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88067E-7 L 0.19167 -0.0511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25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6337E-6 L -0.125 0.1732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8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520" fill="hold"/>
                                        <p:tgtEl>
                                          <p:spTgt spid="102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20" fill="hold"/>
                                        <p:tgtEl>
                                          <p:spTgt spid="102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20" fill="hold"/>
                                        <p:tgtEl>
                                          <p:spTgt spid="102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10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11"/>
                </p:tgtEl>
              </p:cMediaNode>
            </p:audio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12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13"/>
                </p:tgtEl>
              </p:cMediaNode>
            </p:audio>
          </p:childTnLst>
        </p:cTn>
      </p:par>
    </p:tnLst>
    <p:bldLst>
      <p:bldP spid="102403" grpId="0"/>
      <p:bldP spid="102404" grpId="0"/>
      <p:bldP spid="102405" grpId="0"/>
      <p:bldP spid="102406" grpId="0"/>
      <p:bldP spid="102407" grpId="0"/>
      <p:bldP spid="102408" grpId="0"/>
      <p:bldP spid="102409" grpId="0"/>
      <p:bldP spid="1024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ãhinh nen pp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0" y="1028700"/>
            <a:ext cx="9144000" cy="19383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 eaLnBrk="0" hangingPunct="0">
              <a:defRPr/>
            </a:pPr>
            <a:r>
              <a:rPr lang="en-US" sz="6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60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60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0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1987" name="Picture 3" descr="con kien c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486150"/>
            <a:ext cx="8915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9000">
                <a:solidFill>
                  <a:srgbClr val="0000FF"/>
                </a:solidFill>
                <a:latin typeface="Arial" charset="0"/>
                <a:cs typeface="Arial" charset="0"/>
              </a:rPr>
              <a:t>Con …iến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7620000" y="0"/>
            <a:ext cx="11430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Arial" charset="0"/>
                <a:cs typeface="Arial" charset="0"/>
              </a:rPr>
              <a:t>k</a:t>
            </a: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6253163" y="1328738"/>
            <a:ext cx="10668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6324600" y="0"/>
            <a:ext cx="9144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23912" name="Rectangle 8"/>
          <p:cNvSpPr>
            <a:spLocks noChangeArrowheads="1"/>
          </p:cNvSpPr>
          <p:nvPr/>
        </p:nvSpPr>
        <p:spPr bwMode="auto">
          <a:xfrm>
            <a:off x="7715250" y="1325563"/>
            <a:ext cx="8382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685800" y="2914650"/>
            <a:ext cx="5181600" cy="7429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.VnAvant" pitchFamily="34" charset="0"/>
                <a:cs typeface="Arial" charset="0"/>
              </a:rPr>
              <a:t>Con kiến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0.13318 C 0.03438 0.19515 0.04827 0.25711 -0.08246 0.31076 C -0.21319 0.3644 -0.64704 0.53943 -0.76336 0.45434 C -0.87968 0.36948 -0.90816 -0.12277 -0.7809 -0.19861 C -0.65364 -0.27445 -0.32691 -0.13734 -5.55556E-7 -3.00578E-6 " pathEditMode="relative" ptsTypes="aaaaA">
                                      <p:cBhvr>
                                        <p:cTn id="6" dur="20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con thu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39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59 0.0719 C 0.07135 0.28369 0.05729 0.49572 0.00625 0.44184 C -0.04479 0.38797 -0.11302 -0.2044 -0.22066 -0.25157 C -0.3283 -0.29874 -0.67656 0.11676 -0.63976 0.15861 C -0.60295 0.20046 -0.30156 0.10011 -1.94444E-6 -7.05202E-6 " pathEditMode="relative" ptsTypes="aaaaA">
                                      <p:cBhvr>
                                        <p:cTn id="11" dur="20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con thu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3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6 0.06358 C 0.08507 0.30566 0.20173 0.54775 0.17152 0.62382 C 0.14114 0.69988 -0.08768 0.51145 -0.21424 0.52023 C -0.34098 0.52902 -0.5632 0.75468 -0.58889 0.67653 C -0.61459 0.59838 -0.46632 0.1637 -0.36823 0.05087 C -0.27014 -0.06197 -0.13507 -0.03098 3.33333E-6 -1.15607E-7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3" y="282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con thu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39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4971E-6 C -0.13871 -0.06428 -0.27743 -0.12832 -0.28003 -0.08416 C -0.28298 -0.03977 -0.00659 0.13318 -0.01632 0.26705 C -0.02586 0.40093 -0.28402 0.64278 -0.3375 0.7193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29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an ho ban ban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09"/>
                  </p:tgtEl>
                </p:cond>
              </p:nextCondLst>
            </p:seq>
          </p:childTnLst>
        </p:cTn>
      </p:par>
    </p:tnLst>
    <p:bldLst>
      <p:bldP spid="123909" grpId="0"/>
      <p:bldP spid="123910" grpId="0"/>
      <p:bldP spid="123911" grpId="0"/>
      <p:bldP spid="1239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hlinkHover r:id="" action="ppaction://noaction">
              <a:snd r:embed="rId2" name="mot chang vo tay cho ban nao.wav"/>
            </a:hlinkHover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3011" name="Picture 3" descr="images1448732_k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477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2800350"/>
            <a:ext cx="3886200" cy="800100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0" y="3314700"/>
            <a:ext cx="9144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solidFill>
                  <a:srgbClr val="0000FF"/>
                </a:solidFill>
                <a:latin typeface="Arial" charset="0"/>
                <a:cs typeface="Arial" charset="0"/>
              </a:rPr>
              <a:t>Con   ...ỉ</a:t>
            </a:r>
          </a:p>
        </p:txBody>
      </p:sp>
      <p:sp>
        <p:nvSpPr>
          <p:cNvPr id="124933" name="Rectangle 5">
            <a:hlinkHover r:id="" action="ppaction://noaction">
              <a:snd r:embed="rId4" name="rat chinh xac.wav"/>
            </a:hlinkHover>
          </p:cNvPr>
          <p:cNvSpPr>
            <a:spLocks noChangeArrowheads="1"/>
          </p:cNvSpPr>
          <p:nvPr/>
        </p:nvSpPr>
        <p:spPr bwMode="auto">
          <a:xfrm>
            <a:off x="152400" y="0"/>
            <a:ext cx="12954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solidFill>
                  <a:srgbClr val="0000FF"/>
                </a:solidFill>
                <a:latin typeface="Arial" charset="0"/>
                <a:cs typeface="Arial" charset="0"/>
              </a:rPr>
              <a:t>k</a:t>
            </a:r>
          </a:p>
        </p:txBody>
      </p:sp>
      <p:sp>
        <p:nvSpPr>
          <p:cNvPr id="124934" name="Rectangle 6">
            <a:hlinkHover r:id="" action="ppaction://noaction">
              <a:snd r:embed="rId5" name="chua dung hay chon lai di.wav"/>
            </a:hlinkHover>
          </p:cNvPr>
          <p:cNvSpPr>
            <a:spLocks noChangeArrowheads="1"/>
          </p:cNvSpPr>
          <p:nvPr/>
        </p:nvSpPr>
        <p:spPr bwMode="auto">
          <a:xfrm>
            <a:off x="7772400" y="2114550"/>
            <a:ext cx="11430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solidFill>
                  <a:srgbClr val="0000FF"/>
                </a:solidFill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7543800" y="0"/>
            <a:ext cx="1219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00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10000">
                <a:solidFill>
                  <a:srgbClr val="0000FF"/>
                </a:solidFill>
                <a:latin typeface="Arial" charset="0"/>
                <a:cs typeface="Arial" charset="0"/>
              </a:rPr>
              <a:t>h</a:t>
            </a:r>
          </a:p>
          <a:p>
            <a:pPr algn="ctr"/>
            <a:endParaRPr lang="en-US" sz="1000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24936" name="Rectangle 8">
            <a:hlinkHover r:id="" action="ppaction://noaction">
              <a:snd r:embed="rId6" name="sai roi con thu lai xem.wav"/>
            </a:hlinkHover>
          </p:cNvPr>
          <p:cNvSpPr>
            <a:spLocks noChangeArrowheads="1"/>
          </p:cNvSpPr>
          <p:nvPr/>
        </p:nvSpPr>
        <p:spPr bwMode="auto">
          <a:xfrm>
            <a:off x="228600" y="1543050"/>
            <a:ext cx="10668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43018" name="Rectangle 9"/>
          <p:cNvSpPr>
            <a:spLocks noChangeArrowheads="1"/>
          </p:cNvSpPr>
          <p:nvPr/>
        </p:nvSpPr>
        <p:spPr bwMode="auto">
          <a:xfrm>
            <a:off x="2286000" y="2800350"/>
            <a:ext cx="4800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500" b="1">
                <a:solidFill>
                  <a:srgbClr val="FF0000"/>
                </a:solidFill>
                <a:latin typeface=".VnAvant" pitchFamily="34" charset="0"/>
                <a:cs typeface="Arial" charset="0"/>
              </a:rPr>
              <a:t>Con khỉ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4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49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4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3 0.03331 C 0.04583 0.03355 0.27934 0.35369 0.51337 0.67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68" y="320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49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7773 C -0.10348 0.32617 -0.18993 0.57484 -0.225 0.673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297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5"/>
                  </p:tgtEl>
                </p:cond>
              </p:nextCondLst>
            </p:seq>
          </p:childTnLst>
        </p:cTn>
      </p:par>
    </p:tnLst>
    <p:bldLst>
      <p:bldP spid="124933" grpId="0"/>
      <p:bldP spid="124934" grpId="0"/>
      <p:bldP spid="124934" grpId="1"/>
      <p:bldP spid="124935" grpId="0"/>
      <p:bldP spid="1249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Verdana" pitchFamily="34" charset="0"/>
            </a:endParaRPr>
          </a:p>
        </p:txBody>
      </p:sp>
      <p:pic>
        <p:nvPicPr>
          <p:cNvPr id="125955" name="Picture 3" descr="con chuo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0" y="3771900"/>
            <a:ext cx="9144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0">
                <a:latin typeface="Arial" charset="0"/>
                <a:cs typeface="Arial" charset="0"/>
              </a:rPr>
              <a:t>Con c...uồn c...uồn</a:t>
            </a:r>
          </a:p>
        </p:txBody>
      </p:sp>
      <p:sp>
        <p:nvSpPr>
          <p:cNvPr id="125957" name="Rectangle 5">
            <a:hlinkHover r:id="" action="ppaction://noaction">
              <a:snd r:embed="rId7" name="mot chang vo tay cho ban nao.wav"/>
            </a:hlinkHover>
          </p:cNvPr>
          <p:cNvSpPr>
            <a:spLocks noChangeArrowheads="1"/>
          </p:cNvSpPr>
          <p:nvPr/>
        </p:nvSpPr>
        <p:spPr bwMode="auto">
          <a:xfrm>
            <a:off x="6172200" y="228600"/>
            <a:ext cx="1219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8077200" y="1684338"/>
            <a:ext cx="1219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125959" name="Rectangle 7">
            <a:hlinkHover r:id="" action="ppaction://noaction">
              <a:snd r:embed="rId8" name="sai roi con chon lai di.wav"/>
            </a:hlinkHover>
          </p:cNvPr>
          <p:cNvSpPr>
            <a:spLocks noChangeArrowheads="1"/>
          </p:cNvSpPr>
          <p:nvPr/>
        </p:nvSpPr>
        <p:spPr bwMode="auto">
          <a:xfrm>
            <a:off x="7086600" y="1714500"/>
            <a:ext cx="1219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latin typeface="Arial" charset="0"/>
                <a:cs typeface="Arial" charset="0"/>
              </a:rPr>
              <a:t>l</a:t>
            </a:r>
          </a:p>
        </p:txBody>
      </p:sp>
      <p:sp>
        <p:nvSpPr>
          <p:cNvPr id="125960" name="Rectangle 8">
            <a:hlinkHover r:id="" action="ppaction://noaction">
              <a:snd r:embed="rId5" name="chua dung.wav"/>
            </a:hlinkHover>
          </p:cNvPr>
          <p:cNvSpPr>
            <a:spLocks noChangeArrowheads="1"/>
          </p:cNvSpPr>
          <p:nvPr/>
        </p:nvSpPr>
        <p:spPr bwMode="auto">
          <a:xfrm>
            <a:off x="6019800" y="1771650"/>
            <a:ext cx="1219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latin typeface="Arial" charset="0"/>
                <a:cs typeface="Arial" charset="0"/>
              </a:rPr>
              <a:t>k</a:t>
            </a:r>
          </a:p>
        </p:txBody>
      </p:sp>
      <p:sp>
        <p:nvSpPr>
          <p:cNvPr id="125961" name="Rectangle 9">
            <a:hlinkHover r:id="" action="ppaction://noaction">
              <a:snd r:embed="rId3" name="sai roi con thu lai xem.wav"/>
            </a:hlinkHover>
          </p:cNvPr>
          <p:cNvSpPr>
            <a:spLocks noChangeArrowheads="1"/>
          </p:cNvSpPr>
          <p:nvPr/>
        </p:nvSpPr>
        <p:spPr bwMode="auto">
          <a:xfrm>
            <a:off x="7696200" y="57150"/>
            <a:ext cx="1219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125962" name="Rectangle 10"/>
          <p:cNvSpPr>
            <a:spLocks noChangeArrowheads="1"/>
          </p:cNvSpPr>
          <p:nvPr/>
        </p:nvSpPr>
        <p:spPr bwMode="auto">
          <a:xfrm>
            <a:off x="0" y="3314700"/>
            <a:ext cx="57150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.VnAvant" pitchFamily="34" charset="0"/>
                <a:cs typeface="Arial" charset="0"/>
              </a:rPr>
              <a:t>Con chuồn chuồn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59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2 0.06427 C -0.02361 0.0756 -0.03021 0.08716 -0.05295 0.12531 C -0.0757 0.16346 -0.13924 0.26427 -0.15295 0.29341 C -0.16667 0.32254 -0.15417 0.28416 -0.13507 0.29988 C -0.11598 0.3156 -0.06615 0.36716 -0.0382 0.38728 C -0.01025 0.40739 -0.00643 0.39722 0.03229 0.42011 C 0.071 0.443 0.16857 0.48439 0.19444 0.52485 C 0.22031 0.56531 0.19566 0.62959 0.18802 0.66242 C 0.18038 0.69526 0.16441 0.7082 0.14861 0.72138 " pathEditMode="relative" rAng="0" ptsTypes="aaaaaaaaA">
                                      <p:cBhvr>
                                        <p:cTn id="33" dur="2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328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an ho ban ban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5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59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397  0.033 -0.0586  0.058 -0.0586  C 0.095 -0.0586  0.125 -0.02264  0.125 0.02264  C 0.125 0.03729  0.122 0.05061  0.116 0.06259  C 0.117 0.06259  0 0.24239  0 0.24372  C 0 0.24239  -0.117 0.06259  -0.116 0.06259  C -0.122 0.05061  -0.125 0.03729  -0.125 0.02264  C -0.125 -0.02264  -0.095 -0.0586  -0.057 -0.0586  C -0.033 -0.0586  -0.012 -0.02397  0 0  Z" pathEditMode="relative" ptsTypes="">
                                      <p:cBhvr>
                                        <p:cTn id="38" dur="20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con thu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6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59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397  0.033 -0.0586  0.058 -0.0586  C 0.095 -0.0586  0.125 -0.02264  0.125 0.02264  C 0.125 0.03729  0.122 0.05061  0.116 0.06259  C 0.117 0.06259  0 0.24239  0 0.24372  C 0 0.24239  -0.117 0.06259  -0.116 0.06259  C -0.122 0.05061  -0.125 0.03729  -0.125 0.02264  C -0.125 -0.02264  -0.095 -0.0586  -0.057 -0.0586  C -0.033 -0.0586  -0.012 -0.02397  0 0  Z" pathEditMode="relative" ptsTypes="">
                                      <p:cBhvr>
                                        <p:cTn id="43" dur="20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a dung hay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59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397  0.033 -0.0586  0.058 -0.0586  C 0.095 -0.0586  0.125 -0.02264  0.125 0.02264  C 0.125 0.03729  0.122 0.05061  0.116 0.06259  C 0.117 0.06259  0 0.24239  0 0.24372  C 0 0.24239  -0.117 0.06259  -0.116 0.06259  C -0.122 0.05061  -0.125 0.03729  -0.125 0.02264  C -0.125 -0.02264  -0.095 -0.0586  -0.057 -0.0586  C -0.033 -0.0586  -0.012 -0.02397  0 0  Z" pathEditMode="relative" ptsTypes="">
                                      <p:cBhvr>
                                        <p:cTn id="48" dur="20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6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59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4624E-6 C -0.05937 0.03283 -0.11858 0.0659 -0.14583 0.0874 C -0.17309 0.1089 -0.16233 0.11168 -0.16389 0.12902 C -0.16545 0.14636 -0.16146 0.17757 -0.15573 0.19214 C -0.15 0.2067 -0.13437 0.20555 -0.12951 0.21618 C -0.12465 0.22682 -0.12656 0.24462 -0.12621 0.25549 C -0.12587 0.26636 -0.12656 0.27121 -0.12795 0.28185 C -0.12934 0.29249 -0.1243 0.30243 -0.13437 0.31884 C -0.14444 0.33526 -0.15764 0.35861 -0.18854 0.38012 C -0.21944 0.40162 -0.29201 0.41642 -0.31962 0.44763 C -0.34722 0.47884 -0.34514 0.53341 -0.35417 0.56786 C -0.36319 0.60231 -0.37049 0.63676 -0.37378 0.65503 C -0.37708 0.67329 -0.37378 0.6726 -0.37378 0.67699 " pathEditMode="relative" ptsTypes="aaaaaaaaaaaaA">
                                      <p:cBhvr>
                                        <p:cTn id="53" dur="2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57"/>
                  </p:tgtEl>
                </p:cond>
              </p:nextCondLst>
            </p:seq>
          </p:childTnLst>
        </p:cTn>
      </p:par>
    </p:tnLst>
    <p:bldLst>
      <p:bldP spid="125956" grpId="0"/>
      <p:bldP spid="125957" grpId="0"/>
      <p:bldP spid="125957" grpId="1"/>
      <p:bldP spid="125958" grpId="0"/>
      <p:bldP spid="125958" grpId="1"/>
      <p:bldP spid="125959" grpId="0"/>
      <p:bldP spid="125959" grpId="1"/>
      <p:bldP spid="125960" grpId="0"/>
      <p:bldP spid="125960" grpId="1"/>
      <p:bldP spid="125961" grpId="0"/>
      <p:bldP spid="125961" grpId="1"/>
      <p:bldP spid="1259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7412" name="Picture 5" descr="3c0hoa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hlinkHover r:id="" action="ppaction://noaction">
              <a:snd r:embed="rId2" name="chua dung hay chon lai di.wav"/>
            </a:hlinkHover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5059" name="Picture 3" descr="chim go k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543300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solidFill>
                  <a:srgbClr val="FF0000"/>
                </a:solidFill>
                <a:latin typeface="Arial" charset="0"/>
                <a:cs typeface="Arial" charset="0"/>
              </a:rPr>
              <a:t>C..im gõ ..iến</a:t>
            </a:r>
          </a:p>
        </p:txBody>
      </p:sp>
      <p:sp>
        <p:nvSpPr>
          <p:cNvPr id="126981" name="Rectangle 5">
            <a:hlinkHover r:id="" action="ppaction://noaction">
              <a:snd r:embed="rId4" name="mot chang vo tay cho ban nao.wav"/>
            </a:hlinkHover>
          </p:cNvPr>
          <p:cNvSpPr>
            <a:spLocks noChangeArrowheads="1"/>
          </p:cNvSpPr>
          <p:nvPr/>
        </p:nvSpPr>
        <p:spPr bwMode="auto">
          <a:xfrm>
            <a:off x="381000" y="400050"/>
            <a:ext cx="10668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9000">
                <a:solidFill>
                  <a:srgbClr val="0000FF"/>
                </a:solidFill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126982" name="Rectangle 6">
            <a:hlinkHover r:id="" action="ppaction://noaction">
              <a:snd r:embed="rId5" name="rat chinh xac.wav"/>
            </a:hlinkHover>
          </p:cNvPr>
          <p:cNvSpPr>
            <a:spLocks noChangeArrowheads="1"/>
          </p:cNvSpPr>
          <p:nvPr/>
        </p:nvSpPr>
        <p:spPr bwMode="auto">
          <a:xfrm>
            <a:off x="2057400" y="400050"/>
            <a:ext cx="11430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9000">
                <a:solidFill>
                  <a:srgbClr val="0000FF"/>
                </a:solidFill>
                <a:latin typeface="Arial" charset="0"/>
                <a:cs typeface="Arial" charset="0"/>
              </a:rPr>
              <a:t>k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304800" y="2171700"/>
            <a:ext cx="1295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solidFill>
                  <a:srgbClr val="0000FF"/>
                </a:solidFill>
                <a:latin typeface="Arial" charset="0"/>
                <a:cs typeface="Arial" charset="0"/>
              </a:rPr>
              <a:t>m</a:t>
            </a:r>
          </a:p>
        </p:txBody>
      </p:sp>
      <p:sp>
        <p:nvSpPr>
          <p:cNvPr id="126984" name="Rectangle 8">
            <a:hlinkHover r:id="" action="ppaction://noaction">
              <a:snd r:embed="rId6" name="sai roi con thu lai xem.wav"/>
            </a:hlinkHover>
          </p:cNvPr>
          <p:cNvSpPr>
            <a:spLocks noChangeArrowheads="1"/>
          </p:cNvSpPr>
          <p:nvPr/>
        </p:nvSpPr>
        <p:spPr bwMode="auto">
          <a:xfrm>
            <a:off x="1828800" y="2114550"/>
            <a:ext cx="1295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</a:p>
        </p:txBody>
      </p:sp>
      <p:pic>
        <p:nvPicPr>
          <p:cNvPr id="45065" name="Picture 9" descr="chim go ki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601980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390900" y="133350"/>
            <a:ext cx="59436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00FF00"/>
                </a:solidFill>
                <a:latin typeface="+mn-lt"/>
                <a:cs typeface="Times New Roman" pitchFamily="18" charset="0"/>
              </a:rPr>
              <a:t>Chim</a:t>
            </a:r>
            <a:r>
              <a:rPr lang="en-US" sz="5400" b="1" dirty="0">
                <a:solidFill>
                  <a:srgbClr val="00FF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FF00"/>
                </a:solidFill>
                <a:latin typeface="+mn-lt"/>
                <a:cs typeface="Times New Roman" pitchFamily="18" charset="0"/>
              </a:rPr>
              <a:t>gõ</a:t>
            </a:r>
            <a:r>
              <a:rPr lang="en-US" sz="5400" b="1" dirty="0">
                <a:solidFill>
                  <a:srgbClr val="00FF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FF00"/>
                </a:solidFill>
                <a:latin typeface="+mn-lt"/>
                <a:cs typeface="Times New Roman" pitchFamily="18" charset="0"/>
              </a:rPr>
              <a:t>kiến</a:t>
            </a:r>
            <a:endParaRPr lang="en-US" sz="5400" b="1" dirty="0">
              <a:solidFill>
                <a:srgbClr val="00FF0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8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6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6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7773 C 0.00833 0.07796 0.06927 0.36294 0.13038 0.648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285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8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69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12491 C -0.00104 0.12491 0.19219 0.38469 0.38559 0.64446 " pathEditMode="relative" ptsTypes="aA">
                                      <p:cBhvr>
                                        <p:cTn id="21" dur="2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82"/>
                  </p:tgtEl>
                </p:cond>
              </p:nextCondLst>
            </p:seq>
          </p:childTnLst>
        </p:cTn>
      </p:par>
    </p:tnLst>
    <p:bldLst>
      <p:bldP spid="126981" grpId="0"/>
      <p:bldP spid="126982" grpId="0"/>
      <p:bldP spid="126983" grpId="0"/>
      <p:bldP spid="12698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153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49" y="2343150"/>
            <a:ext cx="7239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7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2743200"/>
            <a:chOff x="192" y="1968"/>
            <a:chExt cx="2928" cy="2304"/>
          </a:xfrm>
        </p:grpSpPr>
        <p:pic>
          <p:nvPicPr>
            <p:cNvPr id="46095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6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88" name="Group 6"/>
          <p:cNvGrpSpPr>
            <a:grpSpLocks/>
          </p:cNvGrpSpPr>
          <p:nvPr/>
        </p:nvGrpSpPr>
        <p:grpSpPr bwMode="auto">
          <a:xfrm>
            <a:off x="0" y="2400300"/>
            <a:ext cx="4648200" cy="2743200"/>
            <a:chOff x="192" y="1968"/>
            <a:chExt cx="2928" cy="2304"/>
          </a:xfrm>
        </p:grpSpPr>
        <p:pic>
          <p:nvPicPr>
            <p:cNvPr id="46093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4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9" name="Picture 13" descr="1174645oad7z9n2ir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4" descr="1174645oad7z9n2ir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5" descr="1174645oad7z9n2ir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6" descr="1174645oad7z9n2ir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14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 descr="Hạnh phúc người trồng lan: Trồng lan đem lại điều gì cho chúng ta? -  Orchivi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icture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Picture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448550" y="2914650"/>
            <a:ext cx="16954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Picture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0"/>
            <a:ext cx="2362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Picture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457200"/>
            <a:ext cx="1981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003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3671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94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432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57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3276600" y="3657600"/>
            <a:ext cx="3657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Ho</a:t>
            </a:r>
            <a:r>
              <a:rPr lang="vi-VN" sz="4000" b="1">
                <a:solidFill>
                  <a:srgbClr val="0000CC"/>
                </a:solidFill>
                <a:cs typeface="Arial" charset="0"/>
              </a:rPr>
              <a:t>a</a:t>
            </a: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 hồng</a:t>
            </a:r>
            <a:endParaRPr lang="en-US" sz="40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87055" name="Picture 15" descr="hoa hông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4389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6" descr="Picture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114800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7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288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8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432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9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57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20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717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21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002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2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289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23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288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24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147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Picture 25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146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6" name="Picture 26" descr="flower1_div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400" y="4689475"/>
            <a:ext cx="533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27" descr="659204qfhni5vgx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200025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8" name="Màu Ho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7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7260" fill="hold"/>
                                        <p:tgtEl>
                                          <p:spTgt spid="87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68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68"/>
                </p:tgtEl>
              </p:cMediaNode>
            </p:audio>
          </p:childTnLst>
        </p:cTn>
      </p:par>
    </p:tnLst>
    <p:bldLst>
      <p:bldP spid="870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448550" y="4286250"/>
            <a:ext cx="16954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0"/>
            <a:ext cx="2362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457200"/>
            <a:ext cx="1981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003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3671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94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432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57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3581400" y="4000500"/>
            <a:ext cx="2438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solidFill>
                  <a:srgbClr val="0000CC"/>
                </a:solidFill>
                <a:latin typeface="Arial" charset="0"/>
                <a:cs typeface="Arial" charset="0"/>
              </a:rPr>
              <a:t>Ho</a:t>
            </a:r>
            <a:r>
              <a:rPr lang="vi-VN" sz="2800" b="1">
                <a:solidFill>
                  <a:srgbClr val="0000CC"/>
                </a:solidFill>
                <a:cs typeface="Arial" charset="0"/>
              </a:rPr>
              <a:t>a</a:t>
            </a:r>
            <a:r>
              <a:rPr lang="vi-VN" sz="3200" b="1">
                <a:solidFill>
                  <a:srgbClr val="0000CC"/>
                </a:solidFill>
                <a:latin typeface="Arial" charset="0"/>
                <a:cs typeface="Arial" charset="0"/>
              </a:rPr>
              <a:t> cúc</a:t>
            </a:r>
            <a:endParaRPr lang="en-US" sz="32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20492" name="Picture 15" descr="Hoa cuc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32460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0" name="Picture 16" descr="flower1_div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81200" y="4689475"/>
            <a:ext cx="533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003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18" descr="flower1_div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05000" y="4689475"/>
            <a:ext cx="533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431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0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431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1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289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22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13716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3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05800" y="14859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448550" y="3829050"/>
            <a:ext cx="16954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0"/>
            <a:ext cx="2362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457200"/>
            <a:ext cx="1981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003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3671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94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432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57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3657600" y="3657600"/>
            <a:ext cx="2438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Ho</a:t>
            </a:r>
            <a:r>
              <a:rPr lang="vi-VN" sz="4000" b="1">
                <a:solidFill>
                  <a:srgbClr val="0000CC"/>
                </a:solidFill>
                <a:cs typeface="Arial" charset="0"/>
              </a:rPr>
              <a:t>a</a:t>
            </a: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 l</a:t>
            </a:r>
            <a:r>
              <a:rPr lang="vi-VN" sz="4000" b="1">
                <a:solidFill>
                  <a:srgbClr val="0000CC"/>
                </a:solidFill>
                <a:cs typeface="Arial" charset="0"/>
              </a:rPr>
              <a:t>a</a:t>
            </a: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n</a:t>
            </a:r>
            <a:endParaRPr lang="en-US" sz="40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89104" name="Picture 16" descr="flower1_div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400" y="4689475"/>
            <a:ext cx="533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7" descr="659204qfhni5vgx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16002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8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00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20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287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21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4574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22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004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23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57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4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289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9050"/>
            <a:ext cx="66865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448550" y="3829050"/>
            <a:ext cx="16954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0"/>
            <a:ext cx="2362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457200"/>
            <a:ext cx="1981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003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3671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94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432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57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ext Box 14"/>
          <p:cNvSpPr txBox="1">
            <a:spLocks noChangeArrowheads="1"/>
          </p:cNvSpPr>
          <p:nvPr/>
        </p:nvSpPr>
        <p:spPr bwMode="auto">
          <a:xfrm>
            <a:off x="2286000" y="3657600"/>
            <a:ext cx="5105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Ho</a:t>
            </a:r>
            <a:r>
              <a:rPr lang="vi-VN" sz="4000" b="1">
                <a:solidFill>
                  <a:srgbClr val="0000CC"/>
                </a:solidFill>
                <a:cs typeface="Arial" charset="0"/>
              </a:rPr>
              <a:t>a</a:t>
            </a: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Arial" charset="0"/>
                <a:cs typeface="Arial" charset="0"/>
              </a:rPr>
              <a:t>h</a:t>
            </a: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ướng dương</a:t>
            </a:r>
            <a:endParaRPr lang="en-US" sz="40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90128" name="Picture 16" descr="flower1_div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400" y="4689475"/>
            <a:ext cx="533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7" descr="659204qfhni5vgx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13716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0"/>
            <a:ext cx="649446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71938"/>
            <a:ext cx="13906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Picture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670" flipV="1">
            <a:off x="7448550" y="3829050"/>
            <a:ext cx="16954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0"/>
            <a:ext cx="2362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Picture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457200"/>
            <a:ext cx="1981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003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3671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94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432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Picture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5735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3657600" y="3657600"/>
            <a:ext cx="2438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Ho</a:t>
            </a:r>
            <a:r>
              <a:rPr lang="vi-VN" sz="4000" b="1">
                <a:solidFill>
                  <a:srgbClr val="0000CC"/>
                </a:solidFill>
                <a:cs typeface="Arial" charset="0"/>
              </a:rPr>
              <a:t>a</a:t>
            </a: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 m</a:t>
            </a:r>
            <a:r>
              <a:rPr lang="vi-VN" sz="4000" b="1">
                <a:solidFill>
                  <a:srgbClr val="0000CC"/>
                </a:solidFill>
                <a:cs typeface="Arial" charset="0"/>
              </a:rPr>
              <a:t>a</a:t>
            </a:r>
            <a:r>
              <a:rPr lang="vi-VN" sz="4000" b="1">
                <a:solidFill>
                  <a:srgbClr val="0000CC"/>
                </a:solidFill>
                <a:latin typeface="Arial" charset="0"/>
                <a:cs typeface="Arial" charset="0"/>
              </a:rPr>
              <a:t>i</a:t>
            </a:r>
            <a:endParaRPr lang="en-US" sz="40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23564" name="Picture 16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1371600"/>
            <a:ext cx="83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3" name="Picture 17" descr="flower1_div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400" y="4689475"/>
            <a:ext cx="533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2" descr="Ý nghĩa của hoa Mai, loài hoa của bậc quân t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1113"/>
            <a:ext cx="66675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237</Words>
  <Application>Microsoft Office PowerPoint</Application>
  <PresentationFormat>On-screen Show (16:9)</PresentationFormat>
  <Paragraphs>112</Paragraphs>
  <Slides>31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 Narrow</vt:lpstr>
      <vt:lpstr>Arial</vt:lpstr>
      <vt:lpstr>.VnUniverseH</vt:lpstr>
      <vt:lpstr>Times New Roman</vt:lpstr>
      <vt:lpstr>Wingdings</vt:lpstr>
      <vt:lpstr>.VnAvant</vt:lpstr>
      <vt:lpstr>Verdana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138</cp:revision>
  <dcterms:created xsi:type="dcterms:W3CDTF">2008-08-03T09:01:51Z</dcterms:created>
  <dcterms:modified xsi:type="dcterms:W3CDTF">2026-01-07T03:31:57Z</dcterms:modified>
</cp:coreProperties>
</file>