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 varScale="1">
        <p:scale>
          <a:sx n="70" d="100"/>
          <a:sy n="70" d="100"/>
        </p:scale>
        <p:origin x="804" y="7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=""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=""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</a:t>
            </a:r>
            <a:r>
              <a:rPr lang="en-US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=""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=""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=""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=""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=""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=""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=""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=""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=""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=""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=""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chục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=""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=""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=""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=""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=""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=""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=""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=""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=""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=""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=""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=""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=""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=""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=""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=""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=""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=""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=""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=""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=""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=""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=""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=""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=""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=""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=""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=""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=""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=""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=""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=""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=""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=""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=""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=""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=""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=""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=""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=""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=""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=""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=""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=""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=""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=""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=""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=""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=""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=""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=""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=""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=""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=""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=""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=""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=""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=""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=""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4514</TotalTime>
  <Words>589</Words>
  <Application>Microsoft Office PowerPoint</Application>
  <PresentationFormat>Widescreen</PresentationFormat>
  <Paragraphs>111</Paragraphs>
  <Slides>20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53" baseType="lpstr">
      <vt:lpstr>宋体</vt:lpstr>
      <vt:lpstr>#9Slide05 Aphrodite Pro</vt:lpstr>
      <vt:lpstr>#9Slide05 Bodega Script</vt:lpstr>
      <vt:lpstr>#9Slide07 HoneyCream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SVN-Newton</vt:lpstr>
      <vt:lpstr>Times New Roman</vt:lpstr>
      <vt:lpstr>印品囧囧体（非商用）</vt:lpstr>
      <vt:lpstr>字体管家棉花糖</vt:lpstr>
      <vt:lpstr>字魂162号-元气酪酪体</vt:lpstr>
      <vt:lpstr>思源黑体 CN Bold</vt:lpstr>
      <vt:lpstr>思源黑体 CN Medium</vt:lpstr>
      <vt:lpstr>思源黑体 CN Normal</vt:lpstr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Admin</cp:lastModifiedBy>
  <cp:revision>569</cp:revision>
  <dcterms:created xsi:type="dcterms:W3CDTF">2016-07-17T01:36:55Z</dcterms:created>
  <dcterms:modified xsi:type="dcterms:W3CDTF">2024-10-15T03:45:26Z</dcterms:modified>
</cp:coreProperties>
</file>