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4" r:id="rId9"/>
    <p:sldId id="265" r:id="rId10"/>
    <p:sldId id="266" r:id="rId11"/>
    <p:sldId id="267" r:id="rId12"/>
    <p:sldId id="263" r:id="rId13"/>
  </p:sldIdLst>
  <p:sldSz cx="12192000" cy="6858000"/>
  <p:notesSz cx="6858000" cy="9144000"/>
  <p:embeddedFontLst>
    <p:embeddedFont>
      <p:font typeface="#9Slide07 HoneyCream" pitchFamily="2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 Math" panose="02040503050406030204" pitchFamily="18" charset="0"/>
      <p:regular r:id="rId21"/>
    </p:embeddedFont>
    <p:embeddedFont>
      <p:font typeface="SVN-Newton" panose="02040603050506020204" pitchFamily="18" charset="0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Azuki" panose="02040603050506020204" pitchFamily="18" charset="0"/>
      <p:regular r:id="rId27"/>
    </p:embeddedFont>
    <p:embeddedFont>
      <p:font typeface="UTM Hanzel" panose="0204060305050602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28" d="100"/>
          <a:sy n="28" d="100"/>
        </p:scale>
        <p:origin x="3708" y="18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45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1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0"/>
            <a:ext cx="12192000" cy="6859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1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9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8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9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4D1C7-2724-4A42-AE5E-AA9725A9432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7922F-6315-4908-B8BD-C5E01668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6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1"/>
            <a:ext cx="12192000" cy="684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0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2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2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6625" y="103073"/>
            <a:ext cx="11149566" cy="4002727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87" y="2160177"/>
            <a:ext cx="4700892" cy="47008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3771" y="-63939"/>
            <a:ext cx="7121597" cy="378149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Toán</a:t>
            </a:r>
            <a:endParaRPr lang="en-US" sz="9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8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So sánh các số </a:t>
            </a:r>
          </a:p>
          <a:p>
            <a:pPr algn="ctr">
              <a:lnSpc>
                <a:spcPct val="80000"/>
              </a:lnSpc>
            </a:pPr>
            <a:r>
              <a:rPr lang="en-US" sz="8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có ba chữ số</a:t>
            </a:r>
            <a:endParaRPr lang="en-US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8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8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308982" y="5893455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14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74" y="722214"/>
            <a:ext cx="1027737" cy="1810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08" y="2726029"/>
            <a:ext cx="819207" cy="13228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1627356"/>
            <a:ext cx="850596" cy="7700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53791" y="3572558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(Tiết 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73182" y="-136437"/>
            <a:ext cx="1523956" cy="1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6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779489" y="426981"/>
            <a:ext cx="726566" cy="7572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670946" y="279889"/>
            <a:ext cx="9166942" cy="1473801"/>
          </a:xfrm>
          <a:prstGeom prst="rect">
            <a:avLst/>
          </a:prstGeom>
          <a:noFill/>
          <a:ln w="12700">
            <a:solidFill>
              <a:srgbClr val="FF66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).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8EF5E5-999A-1D47-B184-BA3C566B4F45}"/>
              </a:ext>
            </a:extLst>
          </p:cNvPr>
          <p:cNvGrpSpPr/>
          <p:nvPr/>
        </p:nvGrpSpPr>
        <p:grpSpPr>
          <a:xfrm>
            <a:off x="3292751" y="2100339"/>
            <a:ext cx="5755885" cy="4429357"/>
            <a:chOff x="3292751" y="1710599"/>
            <a:chExt cx="5755885" cy="44293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D9CFB4-1938-E649-A4F1-A66E3AA55F96}"/>
                </a:ext>
              </a:extLst>
            </p:cNvPr>
            <p:cNvSpPr txBox="1"/>
            <p:nvPr/>
          </p:nvSpPr>
          <p:spPr>
            <a:xfrm>
              <a:off x="3337721" y="5426578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b="1" dirty="0">
                  <a:latin typeface="UTM Avo" panose="02040603050506020204" pitchFamily="18" charset="0"/>
                </a:rPr>
                <a:t>567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691F64-00CE-A44B-A1B2-D13979390627}"/>
                </a:ext>
              </a:extLst>
            </p:cNvPr>
            <p:cNvSpPr txBox="1"/>
            <p:nvPr/>
          </p:nvSpPr>
          <p:spPr>
            <a:xfrm>
              <a:off x="3292751" y="1710599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b="1" dirty="0">
                  <a:latin typeface="UTM Avo" panose="02040603050506020204" pitchFamily="18" charset="0"/>
                </a:rPr>
                <a:t>657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b="1" dirty="0">
                  <a:latin typeface="UTM Avo" panose="02040603050506020204" pitchFamily="18" charset="0"/>
                </a:rPr>
                <a:t>756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b="1" dirty="0">
                  <a:latin typeface="UTM Avo" panose="02040603050506020204" pitchFamily="18" charset="0"/>
                </a:rPr>
                <a:t>765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23FF45-AC8D-EB4A-B551-6B5EE2801119}"/>
              </a:ext>
            </a:extLst>
          </p:cNvPr>
          <p:cNvCxnSpPr>
            <a:cxnSpLocks/>
            <a:stCxn id="7" idx="0"/>
            <a:endCxn id="6" idx="4"/>
          </p:cNvCxnSpPr>
          <p:nvPr/>
        </p:nvCxnSpPr>
        <p:spPr>
          <a:xfrm flipV="1">
            <a:off x="4528280" y="279719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00A067-20EA-6A4B-B37C-25D1840D6637}"/>
              </a:ext>
            </a:extLst>
          </p:cNvPr>
          <p:cNvCxnSpPr>
            <a:cxnSpLocks/>
            <a:stCxn id="6" idx="5"/>
            <a:endCxn id="9" idx="1"/>
          </p:cNvCxnSpPr>
          <p:nvPr/>
        </p:nvCxnSpPr>
        <p:spPr>
          <a:xfrm>
            <a:off x="4607778" y="276426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7663821" y="281352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027" y="3078330"/>
            <a:ext cx="2214195" cy="3900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0" y="4657285"/>
            <a:ext cx="2308103" cy="22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543578" y="42296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114166" y="224103"/>
            <a:ext cx="10158437" cy="23730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Nam,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Mai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thần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kì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tinh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err="1">
                <a:solidFill>
                  <a:prstClr val="black"/>
                </a:solidFill>
                <a:latin typeface="UTM Avo" panose="02040603050506020204" pitchFamily="18" charset="0"/>
              </a:rPr>
              <a:t>lớn</a:t>
            </a:r>
            <a:r>
              <a:rPr lang="en-US" sz="2800" b="1">
                <a:solidFill>
                  <a:prstClr val="black"/>
                </a:solidFill>
                <a:latin typeface="UTM Avo" panose="02040603050506020204" pitchFamily="18" charset="0"/>
              </a:rPr>
              <a:t> nhất. Nam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tinh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14000"/>
              </a:lnSpc>
            </a:pPr>
            <a:endParaRPr lang="en-VN" b="1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10" y="2165273"/>
            <a:ext cx="7436212" cy="39721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059A33-96E6-C945-867D-4E23307DD106}"/>
              </a:ext>
            </a:extLst>
          </p:cNvPr>
          <p:cNvCxnSpPr/>
          <p:nvPr/>
        </p:nvCxnSpPr>
        <p:spPr>
          <a:xfrm>
            <a:off x="7270798" y="1193795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1217557" y="1695993"/>
            <a:ext cx="15544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86354C-2629-A743-AF00-9FFDEB4C08CD}"/>
              </a:ext>
            </a:extLst>
          </p:cNvPr>
          <p:cNvCxnSpPr/>
          <p:nvPr/>
        </p:nvCxnSpPr>
        <p:spPr>
          <a:xfrm>
            <a:off x="2989651" y="1689862"/>
            <a:ext cx="82296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7154452" y="1695993"/>
            <a:ext cx="146304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9CD322-4079-0641-8FA5-F7257BF49F8A}"/>
              </a:ext>
            </a:extLst>
          </p:cNvPr>
          <p:cNvGrpSpPr/>
          <p:nvPr/>
        </p:nvGrpSpPr>
        <p:grpSpPr>
          <a:xfrm>
            <a:off x="5127573" y="5966115"/>
            <a:ext cx="1654375" cy="754694"/>
            <a:chOff x="7921929" y="3983094"/>
            <a:chExt cx="1819813" cy="11049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2BB85D-3E7F-7B4E-A6E2-4E2586E44214}"/>
                </a:ext>
              </a:extLst>
            </p:cNvPr>
            <p:cNvSpPr txBox="1"/>
            <p:nvPr/>
          </p:nvSpPr>
          <p:spPr>
            <a:xfrm>
              <a:off x="7933194" y="3983094"/>
              <a:ext cx="1748736" cy="110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FF3300"/>
                  </a:solidFill>
                  <a:latin typeface="UTM Avo" panose="02040603050506020204" pitchFamily="18" charset="0"/>
                </a:rPr>
                <a:t>Nam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2F9A23-56FE-1745-846D-36BE23CA8DEA}"/>
              </a:ext>
            </a:extLst>
          </p:cNvPr>
          <p:cNvGrpSpPr/>
          <p:nvPr/>
        </p:nvGrpSpPr>
        <p:grpSpPr>
          <a:xfrm>
            <a:off x="7687026" y="5961070"/>
            <a:ext cx="1654375" cy="830997"/>
            <a:chOff x="7921929" y="3983094"/>
            <a:chExt cx="1819813" cy="12166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139236-5115-0741-885C-83736DB35066}"/>
                </a:ext>
              </a:extLst>
            </p:cNvPr>
            <p:cNvSpPr txBox="1"/>
            <p:nvPr/>
          </p:nvSpPr>
          <p:spPr>
            <a:xfrm>
              <a:off x="7924104" y="3983094"/>
              <a:ext cx="1778735" cy="121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FF3300"/>
                  </a:solidFill>
                  <a:latin typeface="UTM Avo" panose="02040603050506020204" pitchFamily="18" charset="0"/>
                </a:rPr>
                <a:t>Việt</a:t>
              </a:r>
              <a:endParaRPr lang="en-US" sz="3200" b="1" dirty="0">
                <a:solidFill>
                  <a:srgbClr val="FF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644E52-A031-9841-8EC1-F9063BAB3723}"/>
              </a:ext>
            </a:extLst>
          </p:cNvPr>
          <p:cNvGrpSpPr/>
          <p:nvPr/>
        </p:nvGrpSpPr>
        <p:grpSpPr>
          <a:xfrm>
            <a:off x="2568120" y="5932424"/>
            <a:ext cx="1654375" cy="754694"/>
            <a:chOff x="7921929" y="3941160"/>
            <a:chExt cx="1819813" cy="11049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8BF8A2-F12C-0E4B-8427-4492FCE6B994}"/>
                </a:ext>
              </a:extLst>
            </p:cNvPr>
            <p:cNvSpPr txBox="1"/>
            <p:nvPr/>
          </p:nvSpPr>
          <p:spPr>
            <a:xfrm>
              <a:off x="7969118" y="3941160"/>
              <a:ext cx="1748736" cy="110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FF3300"/>
                  </a:solidFill>
                  <a:latin typeface="UTM Avo" panose="02040603050506020204" pitchFamily="18" charset="0"/>
                </a:rPr>
                <a:t>Mai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966" y="4571999"/>
            <a:ext cx="2697184" cy="24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1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4447" y="325674"/>
            <a:ext cx="11641015" cy="3094892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1348" y="1078894"/>
            <a:ext cx="10168809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Chúc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các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em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học</a:t>
            </a:r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 </a:t>
            </a:r>
            <a:r>
              <a:rPr lang="en-US" sz="9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tốt</a:t>
            </a:r>
            <a:endParaRPr lang="en-US" sz="9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346319" y="221580"/>
            <a:ext cx="1705293" cy="866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1" y="23924"/>
            <a:ext cx="1519199" cy="1389213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24126" y="759061"/>
            <a:ext cx="1705293" cy="866775"/>
          </a:xfrm>
          <a:prstGeom prst="rect">
            <a:avLst/>
          </a:prstGeom>
        </p:spPr>
      </p:pic>
      <p:pic>
        <p:nvPicPr>
          <p:cNvPr id="12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1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3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9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4" y="0"/>
            <a:ext cx="1027737" cy="1810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7" y="643265"/>
            <a:ext cx="8698042" cy="28836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3186" y="970197"/>
            <a:ext cx="5940089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KHỞI ĐỘNG</a:t>
            </a:r>
            <a:endParaRPr lang="en-US" sz="9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837" y="408491"/>
            <a:ext cx="8808239" cy="2492971"/>
            <a:chOff x="468437" y="900860"/>
            <a:chExt cx="8808239" cy="2492971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468437" y="900860"/>
              <a:ext cx="8808239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44096" y="1477551"/>
              <a:ext cx="5556008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342</a:t>
              </a:r>
              <a:r>
                <a:rPr lang="en-US" sz="8800" b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>
                  <a:solidFill>
                    <a:srgbClr val="FF33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sz="8800" b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234</a:t>
              </a:r>
              <a:endParaRPr lang="en-US" sz="8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059" y="3223759"/>
            <a:ext cx="2798587" cy="3469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4" y="3478153"/>
            <a:ext cx="2945584" cy="32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438" y="478829"/>
            <a:ext cx="9063216" cy="2492971"/>
            <a:chOff x="705038" y="971198"/>
            <a:chExt cx="6399147" cy="2492971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705038" y="971198"/>
              <a:ext cx="6399147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764717" y="1397115"/>
                  <a:ext cx="4295427" cy="1477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150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rgbClr val="FF33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151</m:t>
                        </m:r>
                      </m:oMath>
                    </m:oMathPara>
                  </a14:m>
                  <a:endParaRPr lang="en-US" sz="115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4717" y="1397115"/>
                  <a:ext cx="4295427" cy="14773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82" y="3239824"/>
            <a:ext cx="2828567" cy="3506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38" y="3435620"/>
            <a:ext cx="3035525" cy="33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38770" y="1955378"/>
            <a:ext cx="9063216" cy="2492971"/>
            <a:chOff x="705038" y="971198"/>
            <a:chExt cx="6399147" cy="2492971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705038" y="971198"/>
              <a:ext cx="6399147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404864" y="1479019"/>
                  <a:ext cx="5205642" cy="1477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267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9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...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367</m:t>
                        </m:r>
                      </m:oMath>
                    </m:oMathPara>
                  </a14:m>
                  <a:endParaRPr lang="en-US" sz="115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864" y="1479019"/>
                  <a:ext cx="5205642" cy="14773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259685" y="3543493"/>
            <a:ext cx="1762454" cy="1266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205760" y="1172957"/>
            <a:ext cx="1795595" cy="164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353716" y="2292341"/>
            <a:ext cx="1647639" cy="14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50092 0.0122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38770" y="1955378"/>
            <a:ext cx="9063216" cy="2492971"/>
            <a:chOff x="705038" y="971198"/>
            <a:chExt cx="6399147" cy="2492971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705038" y="971198"/>
              <a:ext cx="6399147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404864" y="1479019"/>
                  <a:ext cx="5205642" cy="14773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838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9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...</m:t>
                        </m:r>
                        <m:r>
                          <m:rPr>
                            <m:nor/>
                          </m:rPr>
                          <a:rPr lang="en-US" sz="9600" b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808</m:t>
                        </m:r>
                      </m:oMath>
                    </m:oMathPara>
                  </a14:m>
                  <a:endParaRPr lang="en-US" sz="115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864" y="1479019"/>
                  <a:ext cx="5205642" cy="14773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50013 0.1939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3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9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4" y="0"/>
            <a:ext cx="1027737" cy="1810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7" y="643265"/>
            <a:ext cx="8698042" cy="28836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10713" y="970197"/>
            <a:ext cx="6025047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UTM Azuki" panose="02040603050506020204" pitchFamily="18" charset="0"/>
              </a:rPr>
              <a:t>LUYỆN TẬP</a:t>
            </a:r>
            <a:endParaRPr lang="en-US" sz="9600" b="1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  <a:latin typeface="UTM Azuki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425" y="1903751"/>
            <a:ext cx="11436263" cy="478186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91662" y="344775"/>
            <a:ext cx="6337348" cy="1229194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2985" y="482318"/>
            <a:ext cx="5546360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 1. </a:t>
            </a:r>
            <a:r>
              <a:rPr lang="en-US" sz="54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&gt;; &lt;; =  </a:t>
            </a:r>
            <a:r>
              <a:rPr lang="en-US" sz="54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?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2D1B62-D0C1-C24A-B230-4873A781D8C3}"/>
              </a:ext>
            </a:extLst>
          </p:cNvPr>
          <p:cNvGrpSpPr/>
          <p:nvPr/>
        </p:nvGrpSpPr>
        <p:grpSpPr>
          <a:xfrm>
            <a:off x="1630589" y="2738009"/>
            <a:ext cx="4562467" cy="830997"/>
            <a:chOff x="1169590" y="4716338"/>
            <a:chExt cx="4562467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314           502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9F7A5AB-FF3D-B34B-9B8A-7201281C6D7C}"/>
                </a:ext>
              </a:extLst>
            </p:cNvPr>
            <p:cNvSpPr/>
            <p:nvPr/>
          </p:nvSpPr>
          <p:spPr>
            <a:xfrm>
              <a:off x="3167241" y="47709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322358-635D-EF4B-877A-68A91720145E}"/>
              </a:ext>
            </a:extLst>
          </p:cNvPr>
          <p:cNvGrpSpPr/>
          <p:nvPr/>
        </p:nvGrpSpPr>
        <p:grpSpPr>
          <a:xfrm>
            <a:off x="1597505" y="3929016"/>
            <a:ext cx="4562467" cy="836307"/>
            <a:chOff x="1169590" y="4711028"/>
            <a:chExt cx="4562467" cy="8363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537           399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FB08D57-E319-0F45-975D-AE9CE33EC255}"/>
                </a:ext>
              </a:extLst>
            </p:cNvPr>
            <p:cNvSpPr/>
            <p:nvPr/>
          </p:nvSpPr>
          <p:spPr>
            <a:xfrm>
              <a:off x="3212213" y="471102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B9C7D8-0D30-3940-BE2B-97F247437AA4}"/>
              </a:ext>
            </a:extLst>
          </p:cNvPr>
          <p:cNvGrpSpPr/>
          <p:nvPr/>
        </p:nvGrpSpPr>
        <p:grpSpPr>
          <a:xfrm>
            <a:off x="1597505" y="5103340"/>
            <a:ext cx="4562467" cy="851297"/>
            <a:chOff x="1169590" y="4696038"/>
            <a:chExt cx="4562467" cy="8512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635           635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6934759-C5A9-0446-AEC5-7BBADBC43A6F}"/>
                </a:ext>
              </a:extLst>
            </p:cNvPr>
            <p:cNvSpPr/>
            <p:nvPr/>
          </p:nvSpPr>
          <p:spPr>
            <a:xfrm>
              <a:off x="3197223" y="469603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EA63E8-06D9-3D4D-8580-3D5B8FA4878E}"/>
              </a:ext>
            </a:extLst>
          </p:cNvPr>
          <p:cNvGrpSpPr/>
          <p:nvPr/>
        </p:nvGrpSpPr>
        <p:grpSpPr>
          <a:xfrm>
            <a:off x="6364101" y="2704315"/>
            <a:ext cx="4562467" cy="830997"/>
            <a:chOff x="1169590" y="4716338"/>
            <a:chExt cx="4562467" cy="830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365           366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DB96AA3-7C51-7F4C-AAA8-DFCD8B72E808}"/>
                </a:ext>
              </a:extLst>
            </p:cNvPr>
            <p:cNvSpPr/>
            <p:nvPr/>
          </p:nvSpPr>
          <p:spPr>
            <a:xfrm>
              <a:off x="3182235" y="47709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241C90-7920-794F-BA27-D7C6BCE87143}"/>
              </a:ext>
            </a:extLst>
          </p:cNvPr>
          <p:cNvGrpSpPr/>
          <p:nvPr/>
        </p:nvGrpSpPr>
        <p:grpSpPr>
          <a:xfrm>
            <a:off x="6331017" y="3900632"/>
            <a:ext cx="4562467" cy="830997"/>
            <a:chOff x="1169590" y="4716338"/>
            <a:chExt cx="4562467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718           718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4AA4F9A-7AB2-AC48-B413-4CC905B69E84}"/>
                </a:ext>
              </a:extLst>
            </p:cNvPr>
            <p:cNvSpPr/>
            <p:nvPr/>
          </p:nvSpPr>
          <p:spPr>
            <a:xfrm>
              <a:off x="3212212" y="475599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53F80C-97B9-334B-8CC2-C68082CA5056}"/>
              </a:ext>
            </a:extLst>
          </p:cNvPr>
          <p:cNvGrpSpPr/>
          <p:nvPr/>
        </p:nvGrpSpPr>
        <p:grpSpPr>
          <a:xfrm>
            <a:off x="6331017" y="5089946"/>
            <a:ext cx="4562467" cy="830997"/>
            <a:chOff x="1169590" y="4716338"/>
            <a:chExt cx="4562467" cy="8309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45624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800" b="1" dirty="0">
                  <a:latin typeface="UTM Avo" panose="02040603050506020204" pitchFamily="18" charset="0"/>
                </a:rPr>
                <a:t>212           121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9D5374F-180C-F54E-B852-BC4EC505A5B1}"/>
                </a:ext>
              </a:extLst>
            </p:cNvPr>
            <p:cNvSpPr/>
            <p:nvPr/>
          </p:nvSpPr>
          <p:spPr>
            <a:xfrm>
              <a:off x="3182229" y="475599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C5E949-9A93-3A42-AC3E-C2F2094B47D7}"/>
              </a:ext>
            </a:extLst>
          </p:cNvPr>
          <p:cNvSpPr txBox="1"/>
          <p:nvPr/>
        </p:nvSpPr>
        <p:spPr>
          <a:xfrm>
            <a:off x="3610835" y="2704315"/>
            <a:ext cx="95597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C0395A-DB46-8A4F-9C09-D3C6556E8B6C}"/>
              </a:ext>
            </a:extLst>
          </p:cNvPr>
          <p:cNvSpPr txBox="1"/>
          <p:nvPr/>
        </p:nvSpPr>
        <p:spPr>
          <a:xfrm>
            <a:off x="3610835" y="3824210"/>
            <a:ext cx="9173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917B50-283D-3346-8F34-F0FD6DD3C8CE}"/>
              </a:ext>
            </a:extLst>
          </p:cNvPr>
          <p:cNvSpPr txBox="1"/>
          <p:nvPr/>
        </p:nvSpPr>
        <p:spPr>
          <a:xfrm>
            <a:off x="3579996" y="5054221"/>
            <a:ext cx="8339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0B4639-20E7-124D-BB70-7F3F22B9D7D0}"/>
              </a:ext>
            </a:extLst>
          </p:cNvPr>
          <p:cNvSpPr txBox="1"/>
          <p:nvPr/>
        </p:nvSpPr>
        <p:spPr>
          <a:xfrm>
            <a:off x="8373639" y="2617458"/>
            <a:ext cx="7553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EC246B-C0B0-9743-B9EF-9C2D8CF6F170}"/>
              </a:ext>
            </a:extLst>
          </p:cNvPr>
          <p:cNvSpPr txBox="1"/>
          <p:nvPr/>
        </p:nvSpPr>
        <p:spPr>
          <a:xfrm>
            <a:off x="8373640" y="3847120"/>
            <a:ext cx="7553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AE1A9A-E5B1-F24C-9E55-FAC72E832498}"/>
              </a:ext>
            </a:extLst>
          </p:cNvPr>
          <p:cNvSpPr txBox="1"/>
          <p:nvPr/>
        </p:nvSpPr>
        <p:spPr>
          <a:xfrm>
            <a:off x="8343656" y="5007900"/>
            <a:ext cx="8153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6" y="1155352"/>
            <a:ext cx="1637247" cy="17392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83" y="921597"/>
            <a:ext cx="1637247" cy="17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003177" y="1686893"/>
            <a:ext cx="10008323" cy="26084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4" y="478819"/>
            <a:ext cx="9629112" cy="954107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Ở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4B0B5-57F9-C64A-BBD9-9D4EF752CF4A}"/>
              </a:ext>
            </a:extLst>
          </p:cNvPr>
          <p:cNvSpPr txBox="1"/>
          <p:nvPr/>
        </p:nvSpPr>
        <p:spPr>
          <a:xfrm>
            <a:off x="623966" y="3906900"/>
            <a:ext cx="6106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20204" pitchFamily="18" charset="0"/>
              </a:rPr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20204" pitchFamily="18" charset="0"/>
              </a:rPr>
              <a:t>Chú mèo đeo số lớn nhất là: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588043" y="3558416"/>
            <a:ext cx="1534531" cy="1781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588043" y="4802937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1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179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Cambria Math</vt:lpstr>
      <vt:lpstr>Times New Roman</vt:lpstr>
      <vt:lpstr>#9Slide07 HoneyCream</vt:lpstr>
      <vt:lpstr>UTM Hanzel</vt:lpstr>
      <vt:lpstr>Barlow Condensed ExtraBold</vt:lpstr>
      <vt:lpstr>SVN-Newton</vt:lpstr>
      <vt:lpstr>Calibri Light</vt:lpstr>
      <vt:lpstr>Calibri</vt:lpstr>
      <vt:lpstr>UTM Azuki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NHÓM ZALO TOÁN THCS CÁNH DIỀU</cp:lastModifiedBy>
  <cp:revision>17</cp:revision>
  <dcterms:created xsi:type="dcterms:W3CDTF">2023-02-26T12:48:28Z</dcterms:created>
  <dcterms:modified xsi:type="dcterms:W3CDTF">2023-03-12T14:10:21Z</dcterms:modified>
</cp:coreProperties>
</file>