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292" r:id="rId2"/>
    <p:sldId id="296" r:id="rId3"/>
    <p:sldId id="306" r:id="rId4"/>
    <p:sldId id="307" r:id="rId5"/>
    <p:sldId id="308" r:id="rId6"/>
    <p:sldId id="309" r:id="rId7"/>
    <p:sldId id="310" r:id="rId8"/>
    <p:sldId id="311" r:id="rId9"/>
    <p:sldId id="312" r:id="rId10"/>
    <p:sldId id="294" r:id="rId11"/>
    <p:sldId id="295" r:id="rId12"/>
    <p:sldId id="313" r:id="rId13"/>
    <p:sldId id="314" r:id="rId14"/>
    <p:sldId id="261" r:id="rId15"/>
    <p:sldId id="262" r:id="rId16"/>
    <p:sldId id="263" r:id="rId17"/>
    <p:sldId id="302" r:id="rId18"/>
  </p:sldIdLst>
  <p:sldSz cx="12192000" cy="6858000"/>
  <p:notesSz cx="6858000" cy="9144000"/>
  <p:embeddedFontLst>
    <p:embeddedFont>
      <p:font typeface="#9Slide05 SVNMaphylla" pitchFamily="2" charset="0"/>
      <p:regular r:id="rId20"/>
    </p:embeddedFon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UTM Isadora" panose="02040603050506020204" pitchFamily="18" charset="0"/>
      <p:regular r:id="rId29"/>
      <p:bold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880"/>
    <a:srgbClr val="BFEAED"/>
    <a:srgbClr val="DB778F"/>
    <a:srgbClr val="D3788A"/>
    <a:srgbClr val="FEEADF"/>
    <a:srgbClr val="78B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36430-9BAB-4B27-BD26-9A0F52CA448C}" v="1084" dt="2023-02-09T10:02:08.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2" autoAdjust="0"/>
    <p:restoredTop sz="94660"/>
  </p:normalViewPr>
  <p:slideViewPr>
    <p:cSldViewPr snapToGrid="0">
      <p:cViewPr>
        <p:scale>
          <a:sx n="59" d="100"/>
          <a:sy n="59" d="100"/>
        </p:scale>
        <p:origin x="2436"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ình Nguyễn Đoàn Xuân" userId="e7663075-c39f-4d9d-a2ba-f0fc054c4526" providerId="ADAL" clId="{0F936430-9BAB-4B27-BD26-9A0F52CA448C}"/>
    <pc:docChg chg="undo redo custSel addSld delSld modSld">
      <pc:chgData name="Bình Nguyễn Đoàn Xuân" userId="e7663075-c39f-4d9d-a2ba-f0fc054c4526" providerId="ADAL" clId="{0F936430-9BAB-4B27-BD26-9A0F52CA448C}" dt="2023-02-09T10:02:08.673" v="1111"/>
      <pc:docMkLst>
        <pc:docMk/>
      </pc:docMkLst>
      <pc:sldChg chg="addSp delSp modSp mod modTransition delAnim modAnim">
        <pc:chgData name="Bình Nguyễn Đoàn Xuân" userId="e7663075-c39f-4d9d-a2ba-f0fc054c4526" providerId="ADAL" clId="{0F936430-9BAB-4B27-BD26-9A0F52CA448C}" dt="2023-02-09T09:53:01.101" v="522"/>
        <pc:sldMkLst>
          <pc:docMk/>
          <pc:sldMk cId="2217905411" sldId="261"/>
        </pc:sldMkLst>
        <pc:spChg chg="add mod">
          <ac:chgData name="Bình Nguyễn Đoàn Xuân" userId="e7663075-c39f-4d9d-a2ba-f0fc054c4526" providerId="ADAL" clId="{0F936430-9BAB-4B27-BD26-9A0F52CA448C}" dt="2023-02-09T09:13:03.219" v="60" actId="1076"/>
          <ac:spMkLst>
            <pc:docMk/>
            <pc:sldMk cId="2217905411" sldId="261"/>
            <ac:spMk id="3" creationId="{FC25019A-8796-948E-F623-7BE2E7CA87A0}"/>
          </ac:spMkLst>
        </pc:spChg>
        <pc:spChg chg="add mod">
          <ac:chgData name="Bình Nguyễn Đoàn Xuân" userId="e7663075-c39f-4d9d-a2ba-f0fc054c4526" providerId="ADAL" clId="{0F936430-9BAB-4B27-BD26-9A0F52CA448C}" dt="2023-02-09T09:13:35.615" v="79" actId="14100"/>
          <ac:spMkLst>
            <pc:docMk/>
            <pc:sldMk cId="2217905411" sldId="261"/>
            <ac:spMk id="4" creationId="{73A79B19-4F06-BDE5-D615-959D798B384B}"/>
          </ac:spMkLst>
        </pc:spChg>
        <pc:spChg chg="del topLvl">
          <ac:chgData name="Bình Nguyễn Đoàn Xuân" userId="e7663075-c39f-4d9d-a2ba-f0fc054c4526" providerId="ADAL" clId="{0F936430-9BAB-4B27-BD26-9A0F52CA448C}" dt="2023-02-09T09:11:26.664" v="30" actId="478"/>
          <ac:spMkLst>
            <pc:docMk/>
            <pc:sldMk cId="2217905411" sldId="261"/>
            <ac:spMk id="8" creationId="{CA0B8116-8A2D-EDFF-DD31-2A61D9C65E05}"/>
          </ac:spMkLst>
        </pc:spChg>
        <pc:grpChg chg="del">
          <ac:chgData name="Bình Nguyễn Đoàn Xuân" userId="e7663075-c39f-4d9d-a2ba-f0fc054c4526" providerId="ADAL" clId="{0F936430-9BAB-4B27-BD26-9A0F52CA448C}" dt="2023-02-09T09:11:24.501" v="29" actId="478"/>
          <ac:grpSpMkLst>
            <pc:docMk/>
            <pc:sldMk cId="2217905411" sldId="261"/>
            <ac:grpSpMk id="7" creationId="{00B8DFE4-8CAD-BC2F-5CF5-94C4EEB85847}"/>
          </ac:grpSpMkLst>
        </pc:grpChg>
        <pc:grpChg chg="del">
          <ac:chgData name="Bình Nguyễn Đoàn Xuân" userId="e7663075-c39f-4d9d-a2ba-f0fc054c4526" providerId="ADAL" clId="{0F936430-9BAB-4B27-BD26-9A0F52CA448C}" dt="2023-02-09T09:11:26.664" v="30" actId="478"/>
          <ac:grpSpMkLst>
            <pc:docMk/>
            <pc:sldMk cId="2217905411" sldId="261"/>
            <ac:grpSpMk id="11" creationId="{3A6515BC-51DD-1D65-CAF6-29A2A4F1D1BF}"/>
          </ac:grpSpMkLst>
        </pc:grpChg>
        <pc:picChg chg="del mod topLvl">
          <ac:chgData name="Bình Nguyễn Đoàn Xuân" userId="e7663075-c39f-4d9d-a2ba-f0fc054c4526" providerId="ADAL" clId="{0F936430-9BAB-4B27-BD26-9A0F52CA448C}" dt="2023-02-09T09:12:28.529" v="41" actId="478"/>
          <ac:picMkLst>
            <pc:docMk/>
            <pc:sldMk cId="2217905411" sldId="261"/>
            <ac:picMk id="10" creationId="{32F42F9D-6EA9-4E7F-DADD-E444D6613752}"/>
          </ac:picMkLst>
        </pc:picChg>
        <pc:picChg chg="mod">
          <ac:chgData name="Bình Nguyễn Đoàn Xuân" userId="e7663075-c39f-4d9d-a2ba-f0fc054c4526" providerId="ADAL" clId="{0F936430-9BAB-4B27-BD26-9A0F52CA448C}" dt="2023-02-09T09:12:54.437" v="48" actId="1076"/>
          <ac:picMkLst>
            <pc:docMk/>
            <pc:sldMk cId="2217905411" sldId="261"/>
            <ac:picMk id="13" creationId="{8376C69C-622B-6B55-FC8A-2F194941775E}"/>
          </ac:picMkLst>
        </pc:picChg>
      </pc:sldChg>
      <pc:sldChg chg="addSp delSp modSp mod modTransition delAnim modAnim">
        <pc:chgData name="Bình Nguyễn Đoàn Xuân" userId="e7663075-c39f-4d9d-a2ba-f0fc054c4526" providerId="ADAL" clId="{0F936430-9BAB-4B27-BD26-9A0F52CA448C}" dt="2023-02-09T09:53:08.722" v="524"/>
        <pc:sldMkLst>
          <pc:docMk/>
          <pc:sldMk cId="3443532107" sldId="262"/>
        </pc:sldMkLst>
        <pc:spChg chg="del mod topLvl">
          <ac:chgData name="Bình Nguyễn Đoàn Xuân" userId="e7663075-c39f-4d9d-a2ba-f0fc054c4526" providerId="ADAL" clId="{0F936430-9BAB-4B27-BD26-9A0F52CA448C}" dt="2023-02-09T09:14:11.646" v="84" actId="478"/>
          <ac:spMkLst>
            <pc:docMk/>
            <pc:sldMk cId="3443532107" sldId="262"/>
            <ac:spMk id="3" creationId="{8717D9C3-BE1C-241E-3BE0-FB9BC8C9AC7F}"/>
          </ac:spMkLst>
        </pc:spChg>
        <pc:spChg chg="del">
          <ac:chgData name="Bình Nguyễn Đoàn Xuân" userId="e7663075-c39f-4d9d-a2ba-f0fc054c4526" providerId="ADAL" clId="{0F936430-9BAB-4B27-BD26-9A0F52CA448C}" dt="2023-02-09T09:15:39.413" v="160" actId="478"/>
          <ac:spMkLst>
            <pc:docMk/>
            <pc:sldMk cId="3443532107" sldId="262"/>
            <ac:spMk id="4" creationId="{541CA444-016E-B87A-B8AF-52C55CEAC1D3}"/>
          </ac:spMkLst>
        </pc:spChg>
        <pc:spChg chg="mod">
          <ac:chgData name="Bình Nguyễn Đoàn Xuân" userId="e7663075-c39f-4d9d-a2ba-f0fc054c4526" providerId="ADAL" clId="{0F936430-9BAB-4B27-BD26-9A0F52CA448C}" dt="2023-02-09T09:15:13.352" v="154" actId="255"/>
          <ac:spMkLst>
            <pc:docMk/>
            <pc:sldMk cId="3443532107" sldId="262"/>
            <ac:spMk id="8" creationId="{984B3CFB-45B1-1E39-111D-6287B025400C}"/>
          </ac:spMkLst>
        </pc:spChg>
        <pc:spChg chg="mod">
          <ac:chgData name="Bình Nguyễn Đoàn Xuân" userId="e7663075-c39f-4d9d-a2ba-f0fc054c4526" providerId="ADAL" clId="{0F936430-9BAB-4B27-BD26-9A0F52CA448C}" dt="2023-02-09T09:15:19.010" v="155" actId="1076"/>
          <ac:spMkLst>
            <pc:docMk/>
            <pc:sldMk cId="3443532107" sldId="262"/>
            <ac:spMk id="9" creationId="{2D39D7B5-9D33-74B3-E544-2081EC571F0B}"/>
          </ac:spMkLst>
        </pc:spChg>
        <pc:grpChg chg="del">
          <ac:chgData name="Bình Nguyễn Đoàn Xuân" userId="e7663075-c39f-4d9d-a2ba-f0fc054c4526" providerId="ADAL" clId="{0F936430-9BAB-4B27-BD26-9A0F52CA448C}" dt="2023-02-09T09:14:11.646" v="84" actId="478"/>
          <ac:grpSpMkLst>
            <pc:docMk/>
            <pc:sldMk cId="3443532107" sldId="262"/>
            <ac:grpSpMk id="2" creationId="{9252F927-3498-A78D-165B-2F7D821CAF09}"/>
          </ac:grpSpMkLst>
        </pc:grpChg>
        <pc:grpChg chg="add mod">
          <ac:chgData name="Bình Nguyễn Đoàn Xuân" userId="e7663075-c39f-4d9d-a2ba-f0fc054c4526" providerId="ADAL" clId="{0F936430-9BAB-4B27-BD26-9A0F52CA448C}" dt="2023-02-09T09:16:07.684" v="161" actId="1076"/>
          <ac:grpSpMkLst>
            <pc:docMk/>
            <pc:sldMk cId="3443532107" sldId="262"/>
            <ac:grpSpMk id="5" creationId="{AEB3EFCD-65D2-AB65-8B8A-8E9D352A4AFD}"/>
          </ac:grpSpMkLst>
        </pc:grpChg>
        <pc:picChg chg="mod topLvl">
          <ac:chgData name="Bình Nguyễn Đoàn Xuân" userId="e7663075-c39f-4d9d-a2ba-f0fc054c4526" providerId="ADAL" clId="{0F936430-9BAB-4B27-BD26-9A0F52CA448C}" dt="2023-02-09T09:15:33.959" v="157" actId="1076"/>
          <ac:picMkLst>
            <pc:docMk/>
            <pc:sldMk cId="3443532107" sldId="262"/>
            <ac:picMk id="6" creationId="{5E32A917-A06D-24C6-1662-29DC9A7D2B5D}"/>
          </ac:picMkLst>
        </pc:picChg>
        <pc:picChg chg="mod">
          <ac:chgData name="Bình Nguyễn Đoàn Xuân" userId="e7663075-c39f-4d9d-a2ba-f0fc054c4526" providerId="ADAL" clId="{0F936430-9BAB-4B27-BD26-9A0F52CA448C}" dt="2023-02-09T09:18:27.966" v="165" actId="962"/>
          <ac:picMkLst>
            <pc:docMk/>
            <pc:sldMk cId="3443532107" sldId="262"/>
            <ac:picMk id="7" creationId="{FA47AD92-6256-CF5B-2997-96E586647D9C}"/>
          </ac:picMkLst>
        </pc:picChg>
        <pc:picChg chg="add mod">
          <ac:chgData name="Bình Nguyễn Đoàn Xuân" userId="e7663075-c39f-4d9d-a2ba-f0fc054c4526" providerId="ADAL" clId="{0F936430-9BAB-4B27-BD26-9A0F52CA448C}" dt="2023-02-09T09:18:35.210" v="169" actId="1076"/>
          <ac:picMkLst>
            <pc:docMk/>
            <pc:sldMk cId="3443532107" sldId="262"/>
            <ac:picMk id="11" creationId="{363174E6-19DF-D10F-AFBD-CDC6CBAA5496}"/>
          </ac:picMkLst>
        </pc:picChg>
        <pc:picChg chg="add mod">
          <ac:chgData name="Bình Nguyễn Đoàn Xuân" userId="e7663075-c39f-4d9d-a2ba-f0fc054c4526" providerId="ADAL" clId="{0F936430-9BAB-4B27-BD26-9A0F52CA448C}" dt="2023-02-09T09:18:52.276" v="175" actId="1076"/>
          <ac:picMkLst>
            <pc:docMk/>
            <pc:sldMk cId="3443532107" sldId="262"/>
            <ac:picMk id="13" creationId="{5460EBD2-1FDE-EEAD-2AC7-BE0F567A82EF}"/>
          </ac:picMkLst>
        </pc:picChg>
        <pc:picChg chg="add mod">
          <ac:chgData name="Bình Nguyễn Đoàn Xuân" userId="e7663075-c39f-4d9d-a2ba-f0fc054c4526" providerId="ADAL" clId="{0F936430-9BAB-4B27-BD26-9A0F52CA448C}" dt="2023-02-09T09:19:12.267" v="183" actId="1076"/>
          <ac:picMkLst>
            <pc:docMk/>
            <pc:sldMk cId="3443532107" sldId="262"/>
            <ac:picMk id="15" creationId="{23535FD5-CA8E-391C-B54D-A45351959906}"/>
          </ac:picMkLst>
        </pc:picChg>
      </pc:sldChg>
      <pc:sldChg chg="addSp delSp modSp mod modTransition delAnim modAnim">
        <pc:chgData name="Bình Nguyễn Đoàn Xuân" userId="e7663075-c39f-4d9d-a2ba-f0fc054c4526" providerId="ADAL" clId="{0F936430-9BAB-4B27-BD26-9A0F52CA448C}" dt="2023-02-09T09:53:24.702" v="528"/>
        <pc:sldMkLst>
          <pc:docMk/>
          <pc:sldMk cId="4220147074" sldId="263"/>
        </pc:sldMkLst>
        <pc:spChg chg="del topLvl">
          <ac:chgData name="Bình Nguyễn Đoàn Xuân" userId="e7663075-c39f-4d9d-a2ba-f0fc054c4526" providerId="ADAL" clId="{0F936430-9BAB-4B27-BD26-9A0F52CA448C}" dt="2023-02-09T09:19:38.098" v="185" actId="478"/>
          <ac:spMkLst>
            <pc:docMk/>
            <pc:sldMk cId="4220147074" sldId="263"/>
            <ac:spMk id="6" creationId="{145AB4A8-392F-E8A1-5EA5-9C648F5AEDBD}"/>
          </ac:spMkLst>
        </pc:spChg>
        <pc:spChg chg="mod">
          <ac:chgData name="Bình Nguyễn Đoàn Xuân" userId="e7663075-c39f-4d9d-a2ba-f0fc054c4526" providerId="ADAL" clId="{0F936430-9BAB-4B27-BD26-9A0F52CA448C}" dt="2023-02-09T09:21:07.744" v="247" actId="14100"/>
          <ac:spMkLst>
            <pc:docMk/>
            <pc:sldMk cId="4220147074" sldId="263"/>
            <ac:spMk id="8" creationId="{41B2741E-9803-4EAF-3D55-D4295FB7E059}"/>
          </ac:spMkLst>
        </pc:spChg>
        <pc:spChg chg="mod">
          <ac:chgData name="Bình Nguyễn Đoàn Xuân" userId="e7663075-c39f-4d9d-a2ba-f0fc054c4526" providerId="ADAL" clId="{0F936430-9BAB-4B27-BD26-9A0F52CA448C}" dt="2023-02-09T09:20:59.686" v="245" actId="14100"/>
          <ac:spMkLst>
            <pc:docMk/>
            <pc:sldMk cId="4220147074" sldId="263"/>
            <ac:spMk id="9" creationId="{66FFC915-D382-0A83-9770-2E7DED51056F}"/>
          </ac:spMkLst>
        </pc:spChg>
        <pc:spChg chg="mod">
          <ac:chgData name="Bình Nguyễn Đoàn Xuân" userId="e7663075-c39f-4d9d-a2ba-f0fc054c4526" providerId="ADAL" clId="{0F936430-9BAB-4B27-BD26-9A0F52CA448C}" dt="2023-02-09T09:21:26.253" v="250" actId="571"/>
          <ac:spMkLst>
            <pc:docMk/>
            <pc:sldMk cId="4220147074" sldId="263"/>
            <ac:spMk id="13" creationId="{69D9D9A1-5977-0DB7-2CD6-2E8F8D52D624}"/>
          </ac:spMkLst>
        </pc:spChg>
        <pc:spChg chg="mod">
          <ac:chgData name="Bình Nguyễn Đoàn Xuân" userId="e7663075-c39f-4d9d-a2ba-f0fc054c4526" providerId="ADAL" clId="{0F936430-9BAB-4B27-BD26-9A0F52CA448C}" dt="2023-02-09T09:21:43.041" v="292" actId="20577"/>
          <ac:spMkLst>
            <pc:docMk/>
            <pc:sldMk cId="4220147074" sldId="263"/>
            <ac:spMk id="14" creationId="{D1E50735-A5B1-48B9-D319-6ADBE69AF2BB}"/>
          </ac:spMkLst>
        </pc:spChg>
        <pc:spChg chg="mod">
          <ac:chgData name="Bình Nguyễn Đoàn Xuân" userId="e7663075-c39f-4d9d-a2ba-f0fc054c4526" providerId="ADAL" clId="{0F936430-9BAB-4B27-BD26-9A0F52CA448C}" dt="2023-02-09T09:21:57.354" v="294" actId="571"/>
          <ac:spMkLst>
            <pc:docMk/>
            <pc:sldMk cId="4220147074" sldId="263"/>
            <ac:spMk id="16" creationId="{7A054F60-06BA-EDCE-E848-49D90126E3D2}"/>
          </ac:spMkLst>
        </pc:spChg>
        <pc:spChg chg="mod">
          <ac:chgData name="Bình Nguyễn Đoàn Xuân" userId="e7663075-c39f-4d9d-a2ba-f0fc054c4526" providerId="ADAL" clId="{0F936430-9BAB-4B27-BD26-9A0F52CA448C}" dt="2023-02-09T09:22:41.168" v="357" actId="14100"/>
          <ac:spMkLst>
            <pc:docMk/>
            <pc:sldMk cId="4220147074" sldId="263"/>
            <ac:spMk id="17" creationId="{184AFADF-C1E3-B76A-7E68-04E31AC26C6B}"/>
          </ac:spMkLst>
        </pc:spChg>
        <pc:spChg chg="mod">
          <ac:chgData name="Bình Nguyễn Đoàn Xuân" userId="e7663075-c39f-4d9d-a2ba-f0fc054c4526" providerId="ADAL" clId="{0F936430-9BAB-4B27-BD26-9A0F52CA448C}" dt="2023-02-09T09:24:13.374" v="425" actId="255"/>
          <ac:spMkLst>
            <pc:docMk/>
            <pc:sldMk cId="4220147074" sldId="263"/>
            <ac:spMk id="19" creationId="{B39E9632-1CD4-8929-98F3-B077F9FB1DC9}"/>
          </ac:spMkLst>
        </pc:spChg>
        <pc:spChg chg="mod">
          <ac:chgData name="Bình Nguyễn Đoàn Xuân" userId="e7663075-c39f-4d9d-a2ba-f0fc054c4526" providerId="ADAL" clId="{0F936430-9BAB-4B27-BD26-9A0F52CA448C}" dt="2023-02-09T09:24:17.222" v="426" actId="1076"/>
          <ac:spMkLst>
            <pc:docMk/>
            <pc:sldMk cId="4220147074" sldId="263"/>
            <ac:spMk id="20" creationId="{F9F2A6F7-DCAE-4F0B-425A-804FF51D7D7F}"/>
          </ac:spMkLst>
        </pc:spChg>
        <pc:grpChg chg="del">
          <ac:chgData name="Bình Nguyễn Đoàn Xuân" userId="e7663075-c39f-4d9d-a2ba-f0fc054c4526" providerId="ADAL" clId="{0F936430-9BAB-4B27-BD26-9A0F52CA448C}" dt="2023-02-09T09:19:35.564" v="184" actId="478"/>
          <ac:grpSpMkLst>
            <pc:docMk/>
            <pc:sldMk cId="4220147074" sldId="263"/>
            <ac:grpSpMk id="2" creationId="{7BF833F9-8E67-9393-BDE2-4AB46E131070}"/>
          </ac:grpSpMkLst>
        </pc:grpChg>
        <pc:grpChg chg="add mod">
          <ac:chgData name="Bình Nguyễn Đoàn Xuân" userId="e7663075-c39f-4d9d-a2ba-f0fc054c4526" providerId="ADAL" clId="{0F936430-9BAB-4B27-BD26-9A0F52CA448C}" dt="2023-02-09T09:24:26.583" v="430" actId="1076"/>
          <ac:grpSpMkLst>
            <pc:docMk/>
            <pc:sldMk cId="4220147074" sldId="263"/>
            <ac:grpSpMk id="5" creationId="{2920CC60-51C4-BBE0-D9C2-370502209CC5}"/>
          </ac:grpSpMkLst>
        </pc:grpChg>
        <pc:grpChg chg="del">
          <ac:chgData name="Bình Nguyễn Đoàn Xuân" userId="e7663075-c39f-4d9d-a2ba-f0fc054c4526" providerId="ADAL" clId="{0F936430-9BAB-4B27-BD26-9A0F52CA448C}" dt="2023-02-09T09:19:38.098" v="185" actId="478"/>
          <ac:grpSpMkLst>
            <pc:docMk/>
            <pc:sldMk cId="4220147074" sldId="263"/>
            <ac:grpSpMk id="10" creationId="{7F733EB6-A88A-CE44-FAFC-54D4E505A3BE}"/>
          </ac:grpSpMkLst>
        </pc:grpChg>
        <pc:grpChg chg="add mod">
          <ac:chgData name="Bình Nguyễn Đoàn Xuân" userId="e7663075-c39f-4d9d-a2ba-f0fc054c4526" providerId="ADAL" clId="{0F936430-9BAB-4B27-BD26-9A0F52CA448C}" dt="2023-02-09T09:24:22.801" v="428" actId="1076"/>
          <ac:grpSpMkLst>
            <pc:docMk/>
            <pc:sldMk cId="4220147074" sldId="263"/>
            <ac:grpSpMk id="11" creationId="{7F262E8D-BFBB-A0B9-BC1E-67BB4D2C297F}"/>
          </ac:grpSpMkLst>
        </pc:grpChg>
        <pc:grpChg chg="add mod">
          <ac:chgData name="Bình Nguyễn Đoàn Xuân" userId="e7663075-c39f-4d9d-a2ba-f0fc054c4526" providerId="ADAL" clId="{0F936430-9BAB-4B27-BD26-9A0F52CA448C}" dt="2023-02-09T09:24:24.549" v="429" actId="1076"/>
          <ac:grpSpMkLst>
            <pc:docMk/>
            <pc:sldMk cId="4220147074" sldId="263"/>
            <ac:grpSpMk id="15" creationId="{9997B9A0-32FE-EA23-FAEF-6FB057DA346F}"/>
          </ac:grpSpMkLst>
        </pc:grpChg>
        <pc:grpChg chg="add del mod">
          <ac:chgData name="Bình Nguyễn Đoàn Xuân" userId="e7663075-c39f-4d9d-a2ba-f0fc054c4526" providerId="ADAL" clId="{0F936430-9BAB-4B27-BD26-9A0F52CA448C}" dt="2023-02-09T09:24:30.126" v="431" actId="21"/>
          <ac:grpSpMkLst>
            <pc:docMk/>
            <pc:sldMk cId="4220147074" sldId="263"/>
            <ac:grpSpMk id="18" creationId="{BA9AF64C-1CCB-821F-047E-A1352A72086B}"/>
          </ac:grpSpMkLst>
        </pc:grpChg>
        <pc:picChg chg="del mod topLvl">
          <ac:chgData name="Bình Nguyễn Đoàn Xuân" userId="e7663075-c39f-4d9d-a2ba-f0fc054c4526" providerId="ADAL" clId="{0F936430-9BAB-4B27-BD26-9A0F52CA448C}" dt="2023-02-09T09:21:12.626" v="248" actId="478"/>
          <ac:picMkLst>
            <pc:docMk/>
            <pc:sldMk cId="4220147074" sldId="263"/>
            <ac:picMk id="3" creationId="{63DF2361-22A7-C5CA-72C7-2189899FB2EE}"/>
          </ac:picMkLst>
        </pc:picChg>
        <pc:picChg chg="mod">
          <ac:chgData name="Bình Nguyễn Đoàn Xuân" userId="e7663075-c39f-4d9d-a2ba-f0fc054c4526" providerId="ADAL" clId="{0F936430-9BAB-4B27-BD26-9A0F52CA448C}" dt="2023-02-09T09:19:40.115" v="186" actId="1076"/>
          <ac:picMkLst>
            <pc:docMk/>
            <pc:sldMk cId="4220147074" sldId="263"/>
            <ac:picMk id="12" creationId="{E53E2D9D-0B89-7F5D-3433-219522E89E24}"/>
          </ac:picMkLst>
        </pc:picChg>
        <pc:picChg chg="add mod">
          <ac:chgData name="Bình Nguyễn Đoàn Xuân" userId="e7663075-c39f-4d9d-a2ba-f0fc054c4526" providerId="ADAL" clId="{0F936430-9BAB-4B27-BD26-9A0F52CA448C}" dt="2023-02-09T09:24:33.947" v="433" actId="1076"/>
          <ac:picMkLst>
            <pc:docMk/>
            <pc:sldMk cId="4220147074" sldId="263"/>
            <ac:picMk id="21" creationId="{1011E7EA-16E1-3455-0FBD-1DFDCC2D46B8}"/>
          </ac:picMkLst>
        </pc:picChg>
      </pc:sldChg>
      <pc:sldChg chg="del">
        <pc:chgData name="Bình Nguyễn Đoàn Xuân" userId="e7663075-c39f-4d9d-a2ba-f0fc054c4526" providerId="ADAL" clId="{0F936430-9BAB-4B27-BD26-9A0F52CA448C}" dt="2023-02-09T09:24:42.360" v="434" actId="47"/>
        <pc:sldMkLst>
          <pc:docMk/>
          <pc:sldMk cId="1796562373" sldId="264"/>
        </pc:sldMkLst>
      </pc:sldChg>
      <pc:sldChg chg="del">
        <pc:chgData name="Bình Nguyễn Đoàn Xuân" userId="e7663075-c39f-4d9d-a2ba-f0fc054c4526" providerId="ADAL" clId="{0F936430-9BAB-4B27-BD26-9A0F52CA448C}" dt="2023-02-09T09:24:46.304" v="435" actId="47"/>
        <pc:sldMkLst>
          <pc:docMk/>
          <pc:sldMk cId="3189783292" sldId="265"/>
        </pc:sldMkLst>
      </pc:sldChg>
      <pc:sldChg chg="del">
        <pc:chgData name="Bình Nguyễn Đoàn Xuân" userId="e7663075-c39f-4d9d-a2ba-f0fc054c4526" providerId="ADAL" clId="{0F936430-9BAB-4B27-BD26-9A0F52CA448C}" dt="2023-02-09T09:24:47.770" v="436" actId="47"/>
        <pc:sldMkLst>
          <pc:docMk/>
          <pc:sldMk cId="3169589673" sldId="267"/>
        </pc:sldMkLst>
      </pc:sldChg>
      <pc:sldChg chg="del">
        <pc:chgData name="Bình Nguyễn Đoàn Xuân" userId="e7663075-c39f-4d9d-a2ba-f0fc054c4526" providerId="ADAL" clId="{0F936430-9BAB-4B27-BD26-9A0F52CA448C}" dt="2023-02-09T09:24:51.435" v="437" actId="47"/>
        <pc:sldMkLst>
          <pc:docMk/>
          <pc:sldMk cId="117372104" sldId="268"/>
        </pc:sldMkLst>
      </pc:sldChg>
      <pc:sldChg chg="del">
        <pc:chgData name="Bình Nguyễn Đoàn Xuân" userId="e7663075-c39f-4d9d-a2ba-f0fc054c4526" providerId="ADAL" clId="{0F936430-9BAB-4B27-BD26-9A0F52CA448C}" dt="2023-02-09T09:24:53.461" v="438" actId="47"/>
        <pc:sldMkLst>
          <pc:docMk/>
          <pc:sldMk cId="1103241935" sldId="269"/>
        </pc:sldMkLst>
      </pc:sldChg>
      <pc:sldChg chg="del">
        <pc:chgData name="Bình Nguyễn Đoàn Xuân" userId="e7663075-c39f-4d9d-a2ba-f0fc054c4526" providerId="ADAL" clId="{0F936430-9BAB-4B27-BD26-9A0F52CA448C}" dt="2023-02-09T09:24:54.733" v="439" actId="47"/>
        <pc:sldMkLst>
          <pc:docMk/>
          <pc:sldMk cId="3335872201" sldId="270"/>
        </pc:sldMkLst>
      </pc:sldChg>
      <pc:sldChg chg="del">
        <pc:chgData name="Bình Nguyễn Đoàn Xuân" userId="e7663075-c39f-4d9d-a2ba-f0fc054c4526" providerId="ADAL" clId="{0F936430-9BAB-4B27-BD26-9A0F52CA448C}" dt="2023-02-09T09:24:55.697" v="440" actId="47"/>
        <pc:sldMkLst>
          <pc:docMk/>
          <pc:sldMk cId="432857085" sldId="271"/>
        </pc:sldMkLst>
      </pc:sldChg>
      <pc:sldChg chg="del">
        <pc:chgData name="Bình Nguyễn Đoàn Xuân" userId="e7663075-c39f-4d9d-a2ba-f0fc054c4526" providerId="ADAL" clId="{0F936430-9BAB-4B27-BD26-9A0F52CA448C}" dt="2023-02-09T09:24:58.233" v="441" actId="47"/>
        <pc:sldMkLst>
          <pc:docMk/>
          <pc:sldMk cId="3384490352" sldId="272"/>
        </pc:sldMkLst>
      </pc:sldChg>
      <pc:sldChg chg="del">
        <pc:chgData name="Bình Nguyễn Đoàn Xuân" userId="e7663075-c39f-4d9d-a2ba-f0fc054c4526" providerId="ADAL" clId="{0F936430-9BAB-4B27-BD26-9A0F52CA448C}" dt="2023-02-09T09:25:01.111" v="443" actId="47"/>
        <pc:sldMkLst>
          <pc:docMk/>
          <pc:sldMk cId="1696719099" sldId="273"/>
        </pc:sldMkLst>
      </pc:sldChg>
      <pc:sldChg chg="add">
        <pc:chgData name="Bình Nguyễn Đoàn Xuân" userId="e7663075-c39f-4d9d-a2ba-f0fc054c4526" providerId="ADAL" clId="{0F936430-9BAB-4B27-BD26-9A0F52CA448C}" dt="2023-02-09T09:25:57.821" v="461"/>
        <pc:sldMkLst>
          <pc:docMk/>
          <pc:sldMk cId="3534727854" sldId="274"/>
        </pc:sldMkLst>
      </pc:sldChg>
      <pc:sldChg chg="del">
        <pc:chgData name="Bình Nguyễn Đoàn Xuân" userId="e7663075-c39f-4d9d-a2ba-f0fc054c4526" providerId="ADAL" clId="{0F936430-9BAB-4B27-BD26-9A0F52CA448C}" dt="2023-02-09T09:25:02.344" v="444" actId="47"/>
        <pc:sldMkLst>
          <pc:docMk/>
          <pc:sldMk cId="4259901496" sldId="275"/>
        </pc:sldMkLst>
      </pc:sldChg>
      <pc:sldChg chg="del">
        <pc:chgData name="Bình Nguyễn Đoàn Xuân" userId="e7663075-c39f-4d9d-a2ba-f0fc054c4526" providerId="ADAL" clId="{0F936430-9BAB-4B27-BD26-9A0F52CA448C}" dt="2023-02-09T09:25:05.740" v="446" actId="47"/>
        <pc:sldMkLst>
          <pc:docMk/>
          <pc:sldMk cId="286634869" sldId="276"/>
        </pc:sldMkLst>
      </pc:sldChg>
      <pc:sldChg chg="del">
        <pc:chgData name="Bình Nguyễn Đoàn Xuân" userId="e7663075-c39f-4d9d-a2ba-f0fc054c4526" providerId="ADAL" clId="{0F936430-9BAB-4B27-BD26-9A0F52CA448C}" dt="2023-02-09T09:25:09.335" v="447" actId="47"/>
        <pc:sldMkLst>
          <pc:docMk/>
          <pc:sldMk cId="588483562" sldId="278"/>
        </pc:sldMkLst>
      </pc:sldChg>
      <pc:sldChg chg="del">
        <pc:chgData name="Bình Nguyễn Đoàn Xuân" userId="e7663075-c39f-4d9d-a2ba-f0fc054c4526" providerId="ADAL" clId="{0F936430-9BAB-4B27-BD26-9A0F52CA448C}" dt="2023-02-09T09:25:10.671" v="448" actId="47"/>
        <pc:sldMkLst>
          <pc:docMk/>
          <pc:sldMk cId="128668561" sldId="279"/>
        </pc:sldMkLst>
      </pc:sldChg>
      <pc:sldChg chg="del">
        <pc:chgData name="Bình Nguyễn Đoàn Xuân" userId="e7663075-c39f-4d9d-a2ba-f0fc054c4526" providerId="ADAL" clId="{0F936430-9BAB-4B27-BD26-9A0F52CA448C}" dt="2023-02-09T09:25:12.491" v="449" actId="47"/>
        <pc:sldMkLst>
          <pc:docMk/>
          <pc:sldMk cId="1799247051" sldId="280"/>
        </pc:sldMkLst>
      </pc:sldChg>
      <pc:sldChg chg="del">
        <pc:chgData name="Bình Nguyễn Đoàn Xuân" userId="e7663075-c39f-4d9d-a2ba-f0fc054c4526" providerId="ADAL" clId="{0F936430-9BAB-4B27-BD26-9A0F52CA448C}" dt="2023-02-09T09:25:16.936" v="451" actId="47"/>
        <pc:sldMkLst>
          <pc:docMk/>
          <pc:sldMk cId="2445780848" sldId="281"/>
        </pc:sldMkLst>
      </pc:sldChg>
      <pc:sldChg chg="del">
        <pc:chgData name="Bình Nguyễn Đoàn Xuân" userId="e7663075-c39f-4d9d-a2ba-f0fc054c4526" providerId="ADAL" clId="{0F936430-9BAB-4B27-BD26-9A0F52CA448C}" dt="2023-02-09T09:25:20.751" v="452" actId="47"/>
        <pc:sldMkLst>
          <pc:docMk/>
          <pc:sldMk cId="2244737653" sldId="283"/>
        </pc:sldMkLst>
      </pc:sldChg>
      <pc:sldChg chg="del">
        <pc:chgData name="Bình Nguyễn Đoàn Xuân" userId="e7663075-c39f-4d9d-a2ba-f0fc054c4526" providerId="ADAL" clId="{0F936430-9BAB-4B27-BD26-9A0F52CA448C}" dt="2023-02-09T09:25:21.377" v="453" actId="47"/>
        <pc:sldMkLst>
          <pc:docMk/>
          <pc:sldMk cId="4064522480" sldId="284"/>
        </pc:sldMkLst>
      </pc:sldChg>
      <pc:sldChg chg="del">
        <pc:chgData name="Bình Nguyễn Đoàn Xuân" userId="e7663075-c39f-4d9d-a2ba-f0fc054c4526" providerId="ADAL" clId="{0F936430-9BAB-4B27-BD26-9A0F52CA448C}" dt="2023-02-09T09:25:21.458" v="455" actId="47"/>
        <pc:sldMkLst>
          <pc:docMk/>
          <pc:sldMk cId="1025691254" sldId="285"/>
        </pc:sldMkLst>
      </pc:sldChg>
      <pc:sldChg chg="del">
        <pc:chgData name="Bình Nguyễn Đoàn Xuân" userId="e7663075-c39f-4d9d-a2ba-f0fc054c4526" providerId="ADAL" clId="{0F936430-9BAB-4B27-BD26-9A0F52CA448C}" dt="2023-02-09T09:25:22.134" v="456" actId="47"/>
        <pc:sldMkLst>
          <pc:docMk/>
          <pc:sldMk cId="3780143289" sldId="287"/>
        </pc:sldMkLst>
      </pc:sldChg>
      <pc:sldChg chg="del">
        <pc:chgData name="Bình Nguyễn Đoàn Xuân" userId="e7663075-c39f-4d9d-a2ba-f0fc054c4526" providerId="ADAL" clId="{0F936430-9BAB-4B27-BD26-9A0F52CA448C}" dt="2023-02-09T09:25:22.729" v="457" actId="47"/>
        <pc:sldMkLst>
          <pc:docMk/>
          <pc:sldMk cId="1575211757" sldId="288"/>
        </pc:sldMkLst>
      </pc:sldChg>
      <pc:sldChg chg="del">
        <pc:chgData name="Bình Nguyễn Đoàn Xuân" userId="e7663075-c39f-4d9d-a2ba-f0fc054c4526" providerId="ADAL" clId="{0F936430-9BAB-4B27-BD26-9A0F52CA448C}" dt="2023-02-09T09:25:23.359" v="458" actId="47"/>
        <pc:sldMkLst>
          <pc:docMk/>
          <pc:sldMk cId="3572227387" sldId="289"/>
        </pc:sldMkLst>
      </pc:sldChg>
      <pc:sldChg chg="modTransition modAnim">
        <pc:chgData name="Bình Nguyễn Đoàn Xuân" userId="e7663075-c39f-4d9d-a2ba-f0fc054c4526" providerId="ADAL" clId="{0F936430-9BAB-4B27-BD26-9A0F52CA448C}" dt="2023-02-09T09:49:21.328" v="508"/>
        <pc:sldMkLst>
          <pc:docMk/>
          <pc:sldMk cId="4039667842" sldId="292"/>
        </pc:sldMkLst>
      </pc:sldChg>
      <pc:sldChg chg="modTransition modAnim">
        <pc:chgData name="Bình Nguyễn Đoàn Xuân" userId="e7663075-c39f-4d9d-a2ba-f0fc054c4526" providerId="ADAL" clId="{0F936430-9BAB-4B27-BD26-9A0F52CA448C}" dt="2023-02-09T09:52:09.997" v="515"/>
        <pc:sldMkLst>
          <pc:docMk/>
          <pc:sldMk cId="865787555" sldId="294"/>
        </pc:sldMkLst>
      </pc:sldChg>
      <pc:sldChg chg="modTransition modAnim">
        <pc:chgData name="Bình Nguyễn Đoàn Xuân" userId="e7663075-c39f-4d9d-a2ba-f0fc054c4526" providerId="ADAL" clId="{0F936430-9BAB-4B27-BD26-9A0F52CA448C}" dt="2023-02-09T09:58:54.162" v="825"/>
        <pc:sldMkLst>
          <pc:docMk/>
          <pc:sldMk cId="3699450442" sldId="295"/>
        </pc:sldMkLst>
      </pc:sldChg>
      <pc:sldChg chg="modTransition modAnim">
        <pc:chgData name="Bình Nguyễn Đoàn Xuân" userId="e7663075-c39f-4d9d-a2ba-f0fc054c4526" providerId="ADAL" clId="{0F936430-9BAB-4B27-BD26-9A0F52CA448C}" dt="2023-02-09T09:49:27.494" v="509"/>
        <pc:sldMkLst>
          <pc:docMk/>
          <pc:sldMk cId="3213603145" sldId="296"/>
        </pc:sldMkLst>
      </pc:sldChg>
      <pc:sldChg chg="del">
        <pc:chgData name="Bình Nguyễn Đoàn Xuân" userId="e7663075-c39f-4d9d-a2ba-f0fc054c4526" providerId="ADAL" clId="{0F936430-9BAB-4B27-BD26-9A0F52CA448C}" dt="2023-02-09T09:25:27.351" v="459" actId="47"/>
        <pc:sldMkLst>
          <pc:docMk/>
          <pc:sldMk cId="3473393042" sldId="297"/>
        </pc:sldMkLst>
      </pc:sldChg>
      <pc:sldChg chg="del">
        <pc:chgData name="Bình Nguyễn Đoàn Xuân" userId="e7663075-c39f-4d9d-a2ba-f0fc054c4526" providerId="ADAL" clId="{0F936430-9BAB-4B27-BD26-9A0F52CA448C}" dt="2023-02-09T09:24:59.728" v="442" actId="47"/>
        <pc:sldMkLst>
          <pc:docMk/>
          <pc:sldMk cId="1463229942" sldId="298"/>
        </pc:sldMkLst>
      </pc:sldChg>
      <pc:sldChg chg="del">
        <pc:chgData name="Bình Nguyễn Đoàn Xuân" userId="e7663075-c39f-4d9d-a2ba-f0fc054c4526" providerId="ADAL" clId="{0F936430-9BAB-4B27-BD26-9A0F52CA448C}" dt="2023-02-09T09:25:03.801" v="445" actId="47"/>
        <pc:sldMkLst>
          <pc:docMk/>
          <pc:sldMk cId="2063777941" sldId="299"/>
        </pc:sldMkLst>
      </pc:sldChg>
      <pc:sldChg chg="del">
        <pc:chgData name="Bình Nguyễn Đoàn Xuân" userId="e7663075-c39f-4d9d-a2ba-f0fc054c4526" providerId="ADAL" clId="{0F936430-9BAB-4B27-BD26-9A0F52CA448C}" dt="2023-02-09T09:25:14.764" v="450" actId="47"/>
        <pc:sldMkLst>
          <pc:docMk/>
          <pc:sldMk cId="321314600" sldId="300"/>
        </pc:sldMkLst>
      </pc:sldChg>
      <pc:sldChg chg="del">
        <pc:chgData name="Bình Nguyễn Đoàn Xuân" userId="e7663075-c39f-4d9d-a2ba-f0fc054c4526" providerId="ADAL" clId="{0F936430-9BAB-4B27-BD26-9A0F52CA448C}" dt="2023-02-09T09:25:21.427" v="454" actId="47"/>
        <pc:sldMkLst>
          <pc:docMk/>
          <pc:sldMk cId="2195573302" sldId="301"/>
        </pc:sldMkLst>
      </pc:sldChg>
      <pc:sldChg chg="addSp delSp modSp mod modTransition delAnim">
        <pc:chgData name="Bình Nguyễn Đoàn Xuân" userId="e7663075-c39f-4d9d-a2ba-f0fc054c4526" providerId="ADAL" clId="{0F936430-9BAB-4B27-BD26-9A0F52CA448C}" dt="2023-02-09T09:48:37.133" v="502"/>
        <pc:sldMkLst>
          <pc:docMk/>
          <pc:sldMk cId="1517597275" sldId="302"/>
        </pc:sldMkLst>
        <pc:spChg chg="add mod">
          <ac:chgData name="Bình Nguyễn Đoàn Xuân" userId="e7663075-c39f-4d9d-a2ba-f0fc054c4526" providerId="ADAL" clId="{0F936430-9BAB-4B27-BD26-9A0F52CA448C}" dt="2023-02-09T09:27:14.350" v="486" actId="1076"/>
          <ac:spMkLst>
            <pc:docMk/>
            <pc:sldMk cId="1517597275" sldId="302"/>
            <ac:spMk id="2" creationId="{0FD530F4-CFD6-2D50-E31C-32015942635E}"/>
          </ac:spMkLst>
        </pc:spChg>
        <pc:spChg chg="del">
          <ac:chgData name="Bình Nguyễn Đoàn Xuân" userId="e7663075-c39f-4d9d-a2ba-f0fc054c4526" providerId="ADAL" clId="{0F936430-9BAB-4B27-BD26-9A0F52CA448C}" dt="2023-02-09T09:26:39.433" v="463" actId="478"/>
          <ac:spMkLst>
            <pc:docMk/>
            <pc:sldMk cId="1517597275" sldId="302"/>
            <ac:spMk id="35" creationId="{7BC6B6DE-F737-2C5F-6755-77386D2EE19B}"/>
          </ac:spMkLst>
        </pc:spChg>
        <pc:picChg chg="del">
          <ac:chgData name="Bình Nguyễn Đoàn Xuân" userId="e7663075-c39f-4d9d-a2ba-f0fc054c4526" providerId="ADAL" clId="{0F936430-9BAB-4B27-BD26-9A0F52CA448C}" dt="2023-02-09T09:26:37.024" v="462" actId="478"/>
          <ac:picMkLst>
            <pc:docMk/>
            <pc:sldMk cId="1517597275" sldId="302"/>
            <ac:picMk id="24" creationId="{16B63308-8C41-85B2-86EB-9250C0B36840}"/>
          </ac:picMkLst>
        </pc:picChg>
      </pc:sldChg>
      <pc:sldChg chg="del">
        <pc:chgData name="Bình Nguyễn Đoàn Xuân" userId="e7663075-c39f-4d9d-a2ba-f0fc054c4526" providerId="ADAL" clId="{0F936430-9BAB-4B27-BD26-9A0F52CA448C}" dt="2023-02-09T09:25:31.336" v="460" actId="47"/>
        <pc:sldMkLst>
          <pc:docMk/>
          <pc:sldMk cId="1519189366" sldId="305"/>
        </pc:sldMkLst>
      </pc:sldChg>
      <pc:sldChg chg="modTransition">
        <pc:chgData name="Bình Nguyễn Đoàn Xuân" userId="e7663075-c39f-4d9d-a2ba-f0fc054c4526" providerId="ADAL" clId="{0F936430-9BAB-4B27-BD26-9A0F52CA448C}" dt="2023-02-09T09:27:33.752" v="489"/>
        <pc:sldMkLst>
          <pc:docMk/>
          <pc:sldMk cId="2467907009" sldId="306"/>
        </pc:sldMkLst>
      </pc:sldChg>
      <pc:sldChg chg="addSp modSp modTransition modNotesTx">
        <pc:chgData name="Bình Nguyễn Đoàn Xuân" userId="e7663075-c39f-4d9d-a2ba-f0fc054c4526" providerId="ADAL" clId="{0F936430-9BAB-4B27-BD26-9A0F52CA448C}" dt="2023-02-09T09:57:09.949" v="608" actId="20577"/>
        <pc:sldMkLst>
          <pc:docMk/>
          <pc:sldMk cId="4162191058" sldId="307"/>
        </pc:sldMkLst>
        <pc:picChg chg="add mod">
          <ac:chgData name="Bình Nguyễn Đoàn Xuân" userId="e7663075-c39f-4d9d-a2ba-f0fc054c4526" providerId="ADAL" clId="{0F936430-9BAB-4B27-BD26-9A0F52CA448C}" dt="2023-02-09T09:51:36.348" v="512" actId="1076"/>
          <ac:picMkLst>
            <pc:docMk/>
            <pc:sldMk cId="4162191058" sldId="307"/>
            <ac:picMk id="2" creationId="{49960279-8A98-2577-1B57-D990D0E0749E}"/>
          </ac:picMkLst>
        </pc:picChg>
      </pc:sldChg>
      <pc:sldChg chg="modSp mod modTransition modNotesTx">
        <pc:chgData name="Bình Nguyễn Đoàn Xuân" userId="e7663075-c39f-4d9d-a2ba-f0fc054c4526" providerId="ADAL" clId="{0F936430-9BAB-4B27-BD26-9A0F52CA448C}" dt="2023-02-09T09:58:03.273" v="812" actId="20577"/>
        <pc:sldMkLst>
          <pc:docMk/>
          <pc:sldMk cId="2144952840" sldId="308"/>
        </pc:sldMkLst>
        <pc:picChg chg="mod">
          <ac:chgData name="Bình Nguyễn Đoàn Xuân" userId="e7663075-c39f-4d9d-a2ba-f0fc054c4526" providerId="ADAL" clId="{0F936430-9BAB-4B27-BD26-9A0F52CA448C}" dt="2023-02-09T09:50:13.725" v="510" actId="1076"/>
          <ac:picMkLst>
            <pc:docMk/>
            <pc:sldMk cId="2144952840" sldId="308"/>
            <ac:picMk id="56" creationId="{77FA419C-7DFD-9AFF-49B9-C77D00C9CAFC}"/>
          </ac:picMkLst>
        </pc:picChg>
      </pc:sldChg>
      <pc:sldChg chg="modTransition modNotesTx">
        <pc:chgData name="Bình Nguyễn Đoàn Xuân" userId="e7663075-c39f-4d9d-a2ba-f0fc054c4526" providerId="ADAL" clId="{0F936430-9BAB-4B27-BD26-9A0F52CA448C}" dt="2023-02-09T09:58:10.908" v="813"/>
        <pc:sldMkLst>
          <pc:docMk/>
          <pc:sldMk cId="4235397255" sldId="309"/>
        </pc:sldMkLst>
      </pc:sldChg>
      <pc:sldChg chg="modTransition modNotesTx">
        <pc:chgData name="Bình Nguyễn Đoàn Xuân" userId="e7663075-c39f-4d9d-a2ba-f0fc054c4526" providerId="ADAL" clId="{0F936430-9BAB-4B27-BD26-9A0F52CA448C}" dt="2023-02-09T09:58:14.042" v="814"/>
        <pc:sldMkLst>
          <pc:docMk/>
          <pc:sldMk cId="3944053299" sldId="310"/>
        </pc:sldMkLst>
      </pc:sldChg>
      <pc:sldChg chg="modTransition">
        <pc:chgData name="Bình Nguyễn Đoàn Xuân" userId="e7663075-c39f-4d9d-a2ba-f0fc054c4526" providerId="ADAL" clId="{0F936430-9BAB-4B27-BD26-9A0F52CA448C}" dt="2023-02-09T09:47:16.739" v="494"/>
        <pc:sldMkLst>
          <pc:docMk/>
          <pc:sldMk cId="3211532070" sldId="311"/>
        </pc:sldMkLst>
      </pc:sldChg>
      <pc:sldChg chg="modTransition modAnim">
        <pc:chgData name="Bình Nguyễn Đoàn Xuân" userId="e7663075-c39f-4d9d-a2ba-f0fc054c4526" providerId="ADAL" clId="{0F936430-9BAB-4B27-BD26-9A0F52CA448C}" dt="2023-02-09T09:51:55.711" v="513"/>
        <pc:sldMkLst>
          <pc:docMk/>
          <pc:sldMk cId="1844454894" sldId="312"/>
        </pc:sldMkLst>
      </pc:sldChg>
      <pc:sldChg chg="addSp modSp mod modTransition modAnim">
        <pc:chgData name="Bình Nguyễn Đoàn Xuân" userId="e7663075-c39f-4d9d-a2ba-f0fc054c4526" providerId="ADAL" clId="{0F936430-9BAB-4B27-BD26-9A0F52CA448C}" dt="2023-02-09T09:52:45.613" v="520"/>
        <pc:sldMkLst>
          <pc:docMk/>
          <pc:sldMk cId="2761176950" sldId="313"/>
        </pc:sldMkLst>
        <pc:picChg chg="add mod">
          <ac:chgData name="Bình Nguyễn Đoàn Xuân" userId="e7663075-c39f-4d9d-a2ba-f0fc054c4526" providerId="ADAL" clId="{0F936430-9BAB-4B27-BD26-9A0F52CA448C}" dt="2023-02-09T09:11:16.721" v="27" actId="1076"/>
          <ac:picMkLst>
            <pc:docMk/>
            <pc:sldMk cId="2761176950" sldId="313"/>
            <ac:picMk id="7" creationId="{548E8A40-54D9-1E80-F8AC-0BF8B452994B}"/>
          </ac:picMkLst>
        </pc:picChg>
        <pc:picChg chg="add mod">
          <ac:chgData name="Bình Nguyễn Đoàn Xuân" userId="e7663075-c39f-4d9d-a2ba-f0fc054c4526" providerId="ADAL" clId="{0F936430-9BAB-4B27-BD26-9A0F52CA448C}" dt="2023-02-09T09:11:14.041" v="26" actId="1076"/>
          <ac:picMkLst>
            <pc:docMk/>
            <pc:sldMk cId="2761176950" sldId="313"/>
            <ac:picMk id="9" creationId="{335B8FB1-2977-1185-2A65-DB2420262B3A}"/>
          </ac:picMkLst>
        </pc:picChg>
        <pc:picChg chg="mod">
          <ac:chgData name="Bình Nguyễn Đoàn Xuân" userId="e7663075-c39f-4d9d-a2ba-f0fc054c4526" providerId="ADAL" clId="{0F936430-9BAB-4B27-BD26-9A0F52CA448C}" dt="2023-02-09T09:11:18.091" v="28" actId="1076"/>
          <ac:picMkLst>
            <pc:docMk/>
            <pc:sldMk cId="2761176950" sldId="313"/>
            <ac:picMk id="10" creationId="{3725D6B9-4167-3CEE-127C-C6195F7335FF}"/>
          </ac:picMkLst>
        </pc:picChg>
      </pc:sldChg>
      <pc:sldChg chg="addSp delSp modSp add mod delAnim modAnim">
        <pc:chgData name="Bình Nguyễn Đoàn Xuân" userId="e7663075-c39f-4d9d-a2ba-f0fc054c4526" providerId="ADAL" clId="{0F936430-9BAB-4B27-BD26-9A0F52CA448C}" dt="2023-02-09T10:02:08.673" v="1111"/>
        <pc:sldMkLst>
          <pc:docMk/>
          <pc:sldMk cId="1514516121" sldId="314"/>
        </pc:sldMkLst>
        <pc:spChg chg="mod topLvl">
          <ac:chgData name="Bình Nguyễn Đoàn Xuân" userId="e7663075-c39f-4d9d-a2ba-f0fc054c4526" providerId="ADAL" clId="{0F936430-9BAB-4B27-BD26-9A0F52CA448C}" dt="2023-02-09T10:00:47.940" v="832" actId="165"/>
          <ac:spMkLst>
            <pc:docMk/>
            <pc:sldMk cId="1514516121" sldId="314"/>
            <ac:spMk id="3" creationId="{9D8C3F3C-44A8-04F7-2DAF-88431FE7F055}"/>
          </ac:spMkLst>
        </pc:spChg>
        <pc:spChg chg="mod topLvl">
          <ac:chgData name="Bình Nguyễn Đoàn Xuân" userId="e7663075-c39f-4d9d-a2ba-f0fc054c4526" providerId="ADAL" clId="{0F936430-9BAB-4B27-BD26-9A0F52CA448C}" dt="2023-02-09T10:00:47.940" v="832" actId="165"/>
          <ac:spMkLst>
            <pc:docMk/>
            <pc:sldMk cId="1514516121" sldId="314"/>
            <ac:spMk id="4" creationId="{444F48C3-9A03-969C-84B8-77821A4F8273}"/>
          </ac:spMkLst>
        </pc:spChg>
        <pc:spChg chg="add mod topLvl">
          <ac:chgData name="Bình Nguyễn Đoàn Xuân" userId="e7663075-c39f-4d9d-a2ba-f0fc054c4526" providerId="ADAL" clId="{0F936430-9BAB-4B27-BD26-9A0F52CA448C}" dt="2023-02-09T10:01:53.980" v="1109" actId="1076"/>
          <ac:spMkLst>
            <pc:docMk/>
            <pc:sldMk cId="1514516121" sldId="314"/>
            <ac:spMk id="5" creationId="{C32CE593-C2BD-18B2-4E72-3E074B7563B2}"/>
          </ac:spMkLst>
        </pc:spChg>
        <pc:grpChg chg="del mod">
          <ac:chgData name="Bình Nguyễn Đoàn Xuân" userId="e7663075-c39f-4d9d-a2ba-f0fc054c4526" providerId="ADAL" clId="{0F936430-9BAB-4B27-BD26-9A0F52CA448C}" dt="2023-02-09T10:00:47.940" v="832" actId="165"/>
          <ac:grpSpMkLst>
            <pc:docMk/>
            <pc:sldMk cId="1514516121" sldId="314"/>
            <ac:grpSpMk id="2" creationId="{6334515A-97C0-EF7F-269C-CD0EE0603D46}"/>
          </ac:grpSpMkLst>
        </pc:grpChg>
        <pc:picChg chg="del">
          <ac:chgData name="Bình Nguyễn Đoàn Xuân" userId="e7663075-c39f-4d9d-a2ba-f0fc054c4526" providerId="ADAL" clId="{0F936430-9BAB-4B27-BD26-9A0F52CA448C}" dt="2023-02-09T10:00:29.170" v="828" actId="478"/>
          <ac:picMkLst>
            <pc:docMk/>
            <pc:sldMk cId="1514516121" sldId="314"/>
            <ac:picMk id="7" creationId="{548E8A40-54D9-1E80-F8AC-0BF8B452994B}"/>
          </ac:picMkLst>
        </pc:picChg>
        <pc:picChg chg="del mod">
          <ac:chgData name="Bình Nguyễn Đoàn Xuân" userId="e7663075-c39f-4d9d-a2ba-f0fc054c4526" providerId="ADAL" clId="{0F936430-9BAB-4B27-BD26-9A0F52CA448C}" dt="2023-02-09T10:00:29.757" v="830" actId="478"/>
          <ac:picMkLst>
            <pc:docMk/>
            <pc:sldMk cId="1514516121" sldId="314"/>
            <ac:picMk id="9" creationId="{335B8FB1-2977-1185-2A65-DB2420262B3A}"/>
          </ac:picMkLst>
        </pc:picChg>
        <pc:picChg chg="del">
          <ac:chgData name="Bình Nguyễn Đoàn Xuân" userId="e7663075-c39f-4d9d-a2ba-f0fc054c4526" providerId="ADAL" clId="{0F936430-9BAB-4B27-BD26-9A0F52CA448C}" dt="2023-02-09T10:00:28.467" v="827" actId="478"/>
          <ac:picMkLst>
            <pc:docMk/>
            <pc:sldMk cId="1514516121" sldId="314"/>
            <ac:picMk id="10" creationId="{3725D6B9-4167-3CEE-127C-C6195F7335FF}"/>
          </ac:picMkLst>
        </pc:picChg>
        <pc:picChg chg="mod">
          <ac:chgData name="Bình Nguyễn Đoàn Xuân" userId="e7663075-c39f-4d9d-a2ba-f0fc054c4526" providerId="ADAL" clId="{0F936430-9BAB-4B27-BD26-9A0F52CA448C}" dt="2023-02-09T10:01:47.775" v="1107" actId="1076"/>
          <ac:picMkLst>
            <pc:docMk/>
            <pc:sldMk cId="1514516121" sldId="314"/>
            <ac:picMk id="17" creationId="{3A3AEECA-B952-D6DC-02B4-8D99139D5229}"/>
          </ac:picMkLst>
        </pc:picChg>
        <pc:picChg chg="del mod">
          <ac:chgData name="Bình Nguyễn Đoàn Xuân" userId="e7663075-c39f-4d9d-a2ba-f0fc054c4526" providerId="ADAL" clId="{0F936430-9BAB-4B27-BD26-9A0F52CA448C}" dt="2023-02-09T10:01:44.481" v="1106" actId="478"/>
          <ac:picMkLst>
            <pc:docMk/>
            <pc:sldMk cId="1514516121" sldId="314"/>
            <ac:picMk id="20" creationId="{98DBEB4F-3EE6-2FAC-462E-5CC29BDD6537}"/>
          </ac:picMkLst>
        </pc:picChg>
      </pc:sldChg>
    </pc:docChg>
  </pc:docChgLst>
  <pc:docChgLst>
    <pc:chgData name="Vân Nguyễn" userId="3e2bcc68d80f75ee" providerId="LiveId" clId="{0F936430-9BAB-4B27-BD26-9A0F52CA448C}"/>
    <pc:docChg chg="undo custSel addSld modSld sldOrd">
      <pc:chgData name="Vân Nguyễn" userId="3e2bcc68d80f75ee" providerId="LiveId" clId="{0F936430-9BAB-4B27-BD26-9A0F52CA448C}" dt="2023-02-09T08:59:12.239" v="2155" actId="1076"/>
      <pc:docMkLst>
        <pc:docMk/>
      </pc:docMkLst>
      <pc:sldChg chg="modSp mod">
        <pc:chgData name="Vân Nguyễn" userId="3e2bcc68d80f75ee" providerId="LiveId" clId="{0F936430-9BAB-4B27-BD26-9A0F52CA448C}" dt="2023-02-06T04:31:02.738" v="0" actId="1076"/>
        <pc:sldMkLst>
          <pc:docMk/>
          <pc:sldMk cId="4039667842" sldId="292"/>
        </pc:sldMkLst>
        <pc:picChg chg="mod">
          <ac:chgData name="Vân Nguyễn" userId="3e2bcc68d80f75ee" providerId="LiveId" clId="{0F936430-9BAB-4B27-BD26-9A0F52CA448C}" dt="2023-02-06T04:31:02.738" v="0" actId="1076"/>
          <ac:picMkLst>
            <pc:docMk/>
            <pc:sldMk cId="4039667842" sldId="292"/>
            <ac:picMk id="30" creationId="{68344E46-6C3D-06D7-A4BE-8F5134B9FDA1}"/>
          </ac:picMkLst>
        </pc:picChg>
      </pc:sldChg>
      <pc:sldChg chg="addSp delSp modSp mod delAnim modAnim">
        <pc:chgData name="Vân Nguyễn" userId="3e2bcc68d80f75ee" providerId="LiveId" clId="{0F936430-9BAB-4B27-BD26-9A0F52CA448C}" dt="2023-02-09T08:24:07.500" v="1629" actId="1076"/>
        <pc:sldMkLst>
          <pc:docMk/>
          <pc:sldMk cId="865787555" sldId="294"/>
        </pc:sldMkLst>
        <pc:spChg chg="mod">
          <ac:chgData name="Vân Nguyễn" userId="3e2bcc68d80f75ee" providerId="LiveId" clId="{0F936430-9BAB-4B27-BD26-9A0F52CA448C}" dt="2023-02-09T08:13:26.488" v="1322" actId="1076"/>
          <ac:spMkLst>
            <pc:docMk/>
            <pc:sldMk cId="865787555" sldId="294"/>
            <ac:spMk id="3" creationId="{9D8C3F3C-44A8-04F7-2DAF-88431FE7F055}"/>
          </ac:spMkLst>
        </pc:spChg>
        <pc:spChg chg="mod">
          <ac:chgData name="Vân Nguyễn" userId="3e2bcc68d80f75ee" providerId="LiveId" clId="{0F936430-9BAB-4B27-BD26-9A0F52CA448C}" dt="2023-02-09T08:15:23.841" v="1498" actId="14100"/>
          <ac:spMkLst>
            <pc:docMk/>
            <pc:sldMk cId="865787555" sldId="294"/>
            <ac:spMk id="4" creationId="{444F48C3-9A03-969C-84B8-77821A4F8273}"/>
          </ac:spMkLst>
        </pc:spChg>
        <pc:spChg chg="add mod ord">
          <ac:chgData name="Vân Nguyễn" userId="3e2bcc68d80f75ee" providerId="LiveId" clId="{0F936430-9BAB-4B27-BD26-9A0F52CA448C}" dt="2023-02-09T08:21:22.831" v="1541" actId="1076"/>
          <ac:spMkLst>
            <pc:docMk/>
            <pc:sldMk cId="865787555" sldId="294"/>
            <ac:spMk id="7" creationId="{4CC906CB-E376-AC55-E94D-ECCD86B00FF1}"/>
          </ac:spMkLst>
        </pc:spChg>
        <pc:spChg chg="mod topLvl">
          <ac:chgData name="Vân Nguyễn" userId="3e2bcc68d80f75ee" providerId="LiveId" clId="{0F936430-9BAB-4B27-BD26-9A0F52CA448C}" dt="2023-02-09T08:21:15.996" v="1540" actId="1076"/>
          <ac:spMkLst>
            <pc:docMk/>
            <pc:sldMk cId="865787555" sldId="294"/>
            <ac:spMk id="9" creationId="{977B20B3-4554-0D0B-B9C6-3E84FE723077}"/>
          </ac:spMkLst>
        </pc:spChg>
        <pc:spChg chg="del mod topLvl">
          <ac:chgData name="Vân Nguyễn" userId="3e2bcc68d80f75ee" providerId="LiveId" clId="{0F936430-9BAB-4B27-BD26-9A0F52CA448C}" dt="2023-02-09T08:18:38.424" v="1506" actId="478"/>
          <ac:spMkLst>
            <pc:docMk/>
            <pc:sldMk cId="865787555" sldId="294"/>
            <ac:spMk id="10" creationId="{F45CE384-0060-EEE5-E95A-9BAC19F26A8E}"/>
          </ac:spMkLst>
        </pc:spChg>
        <pc:spChg chg="mod">
          <ac:chgData name="Vân Nguyễn" userId="3e2bcc68d80f75ee" providerId="LiveId" clId="{0F936430-9BAB-4B27-BD26-9A0F52CA448C}" dt="2023-02-09T08:23:22.447" v="1622" actId="1076"/>
          <ac:spMkLst>
            <pc:docMk/>
            <pc:sldMk cId="865787555" sldId="294"/>
            <ac:spMk id="15" creationId="{C4530243-F418-EC13-7B73-2E02C294AF92}"/>
          </ac:spMkLst>
        </pc:spChg>
        <pc:spChg chg="mod">
          <ac:chgData name="Vân Nguyễn" userId="3e2bcc68d80f75ee" providerId="LiveId" clId="{0F936430-9BAB-4B27-BD26-9A0F52CA448C}" dt="2023-02-09T08:23:38.712" v="1624" actId="1076"/>
          <ac:spMkLst>
            <pc:docMk/>
            <pc:sldMk cId="865787555" sldId="294"/>
            <ac:spMk id="16" creationId="{2A3C4AED-928F-1598-C193-C541AEBF294E}"/>
          </ac:spMkLst>
        </pc:spChg>
        <pc:spChg chg="del">
          <ac:chgData name="Vân Nguyễn" userId="3e2bcc68d80f75ee" providerId="LiveId" clId="{0F936430-9BAB-4B27-BD26-9A0F52CA448C}" dt="2023-02-09T08:08:34.311" v="1315" actId="478"/>
          <ac:spMkLst>
            <pc:docMk/>
            <pc:sldMk cId="865787555" sldId="294"/>
            <ac:spMk id="22" creationId="{64905465-F9EF-C122-A365-AC926B367FFB}"/>
          </ac:spMkLst>
        </pc:spChg>
        <pc:grpChg chg="add mod">
          <ac:chgData name="Vân Nguyễn" userId="3e2bcc68d80f75ee" providerId="LiveId" clId="{0F936430-9BAB-4B27-BD26-9A0F52CA448C}" dt="2023-02-09T08:14:51.065" v="1335" actId="14100"/>
          <ac:grpSpMkLst>
            <pc:docMk/>
            <pc:sldMk cId="865787555" sldId="294"/>
            <ac:grpSpMk id="2" creationId="{6334515A-97C0-EF7F-269C-CD0EE0603D46}"/>
          </ac:grpSpMkLst>
        </pc:grpChg>
        <pc:grpChg chg="add del mod">
          <ac:chgData name="Vân Nguyễn" userId="3e2bcc68d80f75ee" providerId="LiveId" clId="{0F936430-9BAB-4B27-BD26-9A0F52CA448C}" dt="2023-02-09T08:18:38.424" v="1506" actId="478"/>
          <ac:grpSpMkLst>
            <pc:docMk/>
            <pc:sldMk cId="865787555" sldId="294"/>
            <ac:grpSpMk id="8" creationId="{484B6905-4FE3-72A9-9F47-B2D96F90C097}"/>
          </ac:grpSpMkLst>
        </pc:grpChg>
        <pc:grpChg chg="add del mod">
          <ac:chgData name="Vân Nguyễn" userId="3e2bcc68d80f75ee" providerId="LiveId" clId="{0F936430-9BAB-4B27-BD26-9A0F52CA448C}" dt="2023-02-09T08:23:53.128" v="1625" actId="21"/>
          <ac:grpSpMkLst>
            <pc:docMk/>
            <pc:sldMk cId="865787555" sldId="294"/>
            <ac:grpSpMk id="12" creationId="{CE4F9CAE-03B6-FBF2-5EBB-BB6C7097FFF4}"/>
          </ac:grpSpMkLst>
        </pc:grpChg>
        <pc:picChg chg="add mod">
          <ac:chgData name="Vân Nguyễn" userId="3e2bcc68d80f75ee" providerId="LiveId" clId="{0F936430-9BAB-4B27-BD26-9A0F52CA448C}" dt="2023-02-09T08:13:03.510" v="1319" actId="1076"/>
          <ac:picMkLst>
            <pc:docMk/>
            <pc:sldMk cId="865787555" sldId="294"/>
            <ac:picMk id="5" creationId="{0FC32F41-0FAE-570D-0E8A-A87ADA13B777}"/>
          </ac:picMkLst>
        </pc:picChg>
        <pc:picChg chg="mod">
          <ac:chgData name="Vân Nguyễn" userId="3e2bcc68d80f75ee" providerId="LiveId" clId="{0F936430-9BAB-4B27-BD26-9A0F52CA448C}" dt="2023-02-09T08:14:29.763" v="1333" actId="1076"/>
          <ac:picMkLst>
            <pc:docMk/>
            <pc:sldMk cId="865787555" sldId="294"/>
            <ac:picMk id="17" creationId="{3A3AEECA-B952-D6DC-02B4-8D99139D5229}"/>
          </ac:picMkLst>
        </pc:picChg>
        <pc:picChg chg="add mod">
          <ac:chgData name="Vân Nguyễn" userId="3e2bcc68d80f75ee" providerId="LiveId" clId="{0F936430-9BAB-4B27-BD26-9A0F52CA448C}" dt="2023-02-09T08:24:07.500" v="1629" actId="1076"/>
          <ac:picMkLst>
            <pc:docMk/>
            <pc:sldMk cId="865787555" sldId="294"/>
            <ac:picMk id="18" creationId="{93EE3852-D620-EB63-3880-7D0E2090CAEF}"/>
          </ac:picMkLst>
        </pc:picChg>
        <pc:picChg chg="mod">
          <ac:chgData name="Vân Nguyễn" userId="3e2bcc68d80f75ee" providerId="LiveId" clId="{0F936430-9BAB-4B27-BD26-9A0F52CA448C}" dt="2023-02-09T08:13:28.569" v="1324" actId="1076"/>
          <ac:picMkLst>
            <pc:docMk/>
            <pc:sldMk cId="865787555" sldId="294"/>
            <ac:picMk id="20" creationId="{98DBEB4F-3EE6-2FAC-462E-5CC29BDD6537}"/>
          </ac:picMkLst>
        </pc:picChg>
      </pc:sldChg>
      <pc:sldChg chg="addSp delSp modSp mod delAnim modAnim">
        <pc:chgData name="Vân Nguyễn" userId="3e2bcc68d80f75ee" providerId="LiveId" clId="{0F936430-9BAB-4B27-BD26-9A0F52CA448C}" dt="2023-02-09T08:34:42.657" v="1998" actId="1440"/>
        <pc:sldMkLst>
          <pc:docMk/>
          <pc:sldMk cId="3699450442" sldId="295"/>
        </pc:sldMkLst>
        <pc:spChg chg="mod">
          <ac:chgData name="Vân Nguyễn" userId="3e2bcc68d80f75ee" providerId="LiveId" clId="{0F936430-9BAB-4B27-BD26-9A0F52CA448C}" dt="2023-02-09T08:28:44.307" v="1631"/>
          <ac:spMkLst>
            <pc:docMk/>
            <pc:sldMk cId="3699450442" sldId="295"/>
            <ac:spMk id="3" creationId="{01A7FBE1-C43A-ADA4-2686-5601A0DE3785}"/>
          </ac:spMkLst>
        </pc:spChg>
        <pc:spChg chg="mod">
          <ac:chgData name="Vân Nguyễn" userId="3e2bcc68d80f75ee" providerId="LiveId" clId="{0F936430-9BAB-4B27-BD26-9A0F52CA448C}" dt="2023-02-09T08:28:55.294" v="1646" actId="255"/>
          <ac:spMkLst>
            <pc:docMk/>
            <pc:sldMk cId="3699450442" sldId="295"/>
            <ac:spMk id="4" creationId="{1019DC63-E5E3-B89C-0C6B-6CAA831F3145}"/>
          </ac:spMkLst>
        </pc:spChg>
        <pc:spChg chg="del">
          <ac:chgData name="Vân Nguyễn" userId="3e2bcc68d80f75ee" providerId="LiveId" clId="{0F936430-9BAB-4B27-BD26-9A0F52CA448C}" dt="2023-02-09T08:28:21.817" v="1630" actId="478"/>
          <ac:spMkLst>
            <pc:docMk/>
            <pc:sldMk cId="3699450442" sldId="295"/>
            <ac:spMk id="5" creationId="{A6EC1179-55DB-995C-79FC-51CADB74AA54}"/>
          </ac:spMkLst>
        </pc:spChg>
        <pc:spChg chg="mod">
          <ac:chgData name="Vân Nguyễn" userId="3e2bcc68d80f75ee" providerId="LiveId" clId="{0F936430-9BAB-4B27-BD26-9A0F52CA448C}" dt="2023-02-09T08:32:17.564" v="1992" actId="1076"/>
          <ac:spMkLst>
            <pc:docMk/>
            <pc:sldMk cId="3699450442" sldId="295"/>
            <ac:spMk id="7" creationId="{AE07CF6C-22B8-49C2-E26C-A811EE6CBB53}"/>
          </ac:spMkLst>
        </pc:spChg>
        <pc:spChg chg="mod">
          <ac:chgData name="Vân Nguyễn" userId="3e2bcc68d80f75ee" providerId="LiveId" clId="{0F936430-9BAB-4B27-BD26-9A0F52CA448C}" dt="2023-02-09T08:32:29.238" v="1994" actId="1076"/>
          <ac:spMkLst>
            <pc:docMk/>
            <pc:sldMk cId="3699450442" sldId="295"/>
            <ac:spMk id="8" creationId="{7008FEE1-F2FE-4887-2F07-6357B7ECC161}"/>
          </ac:spMkLst>
        </pc:spChg>
        <pc:spChg chg="del">
          <ac:chgData name="Vân Nguyễn" userId="3e2bcc68d80f75ee" providerId="LiveId" clId="{0F936430-9BAB-4B27-BD26-9A0F52CA448C}" dt="2023-02-09T08:28:21.817" v="1630" actId="478"/>
          <ac:spMkLst>
            <pc:docMk/>
            <pc:sldMk cId="3699450442" sldId="295"/>
            <ac:spMk id="9" creationId="{83648844-22C1-CF1F-699E-12006384C78E}"/>
          </ac:spMkLst>
        </pc:spChg>
        <pc:spChg chg="mod">
          <ac:chgData name="Vân Nguyễn" userId="3e2bcc68d80f75ee" providerId="LiveId" clId="{0F936430-9BAB-4B27-BD26-9A0F52CA448C}" dt="2023-02-09T08:29:48.840" v="1740" actId="571"/>
          <ac:spMkLst>
            <pc:docMk/>
            <pc:sldMk cId="3699450442" sldId="295"/>
            <ac:spMk id="12" creationId="{5BE99F99-ECA2-1BA8-0C82-932C3630D1C1}"/>
          </ac:spMkLst>
        </pc:spChg>
        <pc:spChg chg="del">
          <ac:chgData name="Vân Nguyễn" userId="3e2bcc68d80f75ee" providerId="LiveId" clId="{0F936430-9BAB-4B27-BD26-9A0F52CA448C}" dt="2023-02-09T08:28:21.817" v="1630" actId="478"/>
          <ac:spMkLst>
            <pc:docMk/>
            <pc:sldMk cId="3699450442" sldId="295"/>
            <ac:spMk id="15" creationId="{5CAA8134-E8DB-06A1-BE43-E74C7643F1F4}"/>
          </ac:spMkLst>
        </pc:spChg>
        <pc:spChg chg="mod">
          <ac:chgData name="Vân Nguyễn" userId="3e2bcc68d80f75ee" providerId="LiveId" clId="{0F936430-9BAB-4B27-BD26-9A0F52CA448C}" dt="2023-02-09T08:30:47.183" v="1797" actId="20577"/>
          <ac:spMkLst>
            <pc:docMk/>
            <pc:sldMk cId="3699450442" sldId="295"/>
            <ac:spMk id="16" creationId="{633FDB5A-83B6-E78E-B844-2C35C3859CE3}"/>
          </ac:spMkLst>
        </pc:spChg>
        <pc:spChg chg="add del mod">
          <ac:chgData name="Vân Nguyễn" userId="3e2bcc68d80f75ee" providerId="LiveId" clId="{0F936430-9BAB-4B27-BD26-9A0F52CA448C}" dt="2023-02-09T08:30:14.762" v="1748" actId="478"/>
          <ac:spMkLst>
            <pc:docMk/>
            <pc:sldMk cId="3699450442" sldId="295"/>
            <ac:spMk id="19" creationId="{05857663-A66C-3ED5-BD68-0BF43C85BB2B}"/>
          </ac:spMkLst>
        </pc:spChg>
        <pc:spChg chg="mod">
          <ac:chgData name="Vân Nguyễn" userId="3e2bcc68d80f75ee" providerId="LiveId" clId="{0F936430-9BAB-4B27-BD26-9A0F52CA448C}" dt="2023-02-09T08:30:23.737" v="1750" actId="571"/>
          <ac:spMkLst>
            <pc:docMk/>
            <pc:sldMk cId="3699450442" sldId="295"/>
            <ac:spMk id="21" creationId="{4A7548F0-7322-3865-10D0-A464276C6065}"/>
          </ac:spMkLst>
        </pc:spChg>
        <pc:spChg chg="mod">
          <ac:chgData name="Vân Nguyễn" userId="3e2bcc68d80f75ee" providerId="LiveId" clId="{0F936430-9BAB-4B27-BD26-9A0F52CA448C}" dt="2023-02-09T08:30:23.737" v="1750" actId="571"/>
          <ac:spMkLst>
            <pc:docMk/>
            <pc:sldMk cId="3699450442" sldId="295"/>
            <ac:spMk id="22" creationId="{79D7F1E3-BAC5-F1CB-0987-CDEB2803B516}"/>
          </ac:spMkLst>
        </pc:spChg>
        <pc:spChg chg="mod">
          <ac:chgData name="Vân Nguyễn" userId="3e2bcc68d80f75ee" providerId="LiveId" clId="{0F936430-9BAB-4B27-BD26-9A0F52CA448C}" dt="2023-02-09T08:30:52.313" v="1798" actId="571"/>
          <ac:spMkLst>
            <pc:docMk/>
            <pc:sldMk cId="3699450442" sldId="295"/>
            <ac:spMk id="24" creationId="{73E0D739-A957-A7C6-4F0B-D81643C4906E}"/>
          </ac:spMkLst>
        </pc:spChg>
        <pc:spChg chg="mod">
          <ac:chgData name="Vân Nguyễn" userId="3e2bcc68d80f75ee" providerId="LiveId" clId="{0F936430-9BAB-4B27-BD26-9A0F52CA448C}" dt="2023-02-09T08:30:55.226" v="1807" actId="20577"/>
          <ac:spMkLst>
            <pc:docMk/>
            <pc:sldMk cId="3699450442" sldId="295"/>
            <ac:spMk id="25" creationId="{B334560F-31DF-6F87-42CA-A2AF2679419E}"/>
          </ac:spMkLst>
        </pc:spChg>
        <pc:spChg chg="mod">
          <ac:chgData name="Vân Nguyễn" userId="3e2bcc68d80f75ee" providerId="LiveId" clId="{0F936430-9BAB-4B27-BD26-9A0F52CA448C}" dt="2023-02-09T08:31:13.371" v="1809" actId="571"/>
          <ac:spMkLst>
            <pc:docMk/>
            <pc:sldMk cId="3699450442" sldId="295"/>
            <ac:spMk id="27" creationId="{68C9BB22-BEE6-8C19-659D-98D528E781D2}"/>
          </ac:spMkLst>
        </pc:spChg>
        <pc:spChg chg="mod">
          <ac:chgData name="Vân Nguyễn" userId="3e2bcc68d80f75ee" providerId="LiveId" clId="{0F936430-9BAB-4B27-BD26-9A0F52CA448C}" dt="2023-02-09T08:31:13.371" v="1809" actId="571"/>
          <ac:spMkLst>
            <pc:docMk/>
            <pc:sldMk cId="3699450442" sldId="295"/>
            <ac:spMk id="28" creationId="{C45C9FBB-7B0A-5B80-E8EE-DD1E6AECDB40}"/>
          </ac:spMkLst>
        </pc:spChg>
        <pc:spChg chg="del">
          <ac:chgData name="Vân Nguyễn" userId="3e2bcc68d80f75ee" providerId="LiveId" clId="{0F936430-9BAB-4B27-BD26-9A0F52CA448C}" dt="2023-02-09T08:28:21.817" v="1630" actId="478"/>
          <ac:spMkLst>
            <pc:docMk/>
            <pc:sldMk cId="3699450442" sldId="295"/>
            <ac:spMk id="29" creationId="{6E360EE5-064E-816E-B0B4-09CC74964622}"/>
          </ac:spMkLst>
        </pc:spChg>
        <pc:spChg chg="del">
          <ac:chgData name="Vân Nguyễn" userId="3e2bcc68d80f75ee" providerId="LiveId" clId="{0F936430-9BAB-4B27-BD26-9A0F52CA448C}" dt="2023-02-09T08:28:21.817" v="1630" actId="478"/>
          <ac:spMkLst>
            <pc:docMk/>
            <pc:sldMk cId="3699450442" sldId="295"/>
            <ac:spMk id="31" creationId="{BE3F24BB-4A30-5DBC-DEBA-08B3A2A3347C}"/>
          </ac:spMkLst>
        </pc:spChg>
        <pc:spChg chg="del">
          <ac:chgData name="Vân Nguyễn" userId="3e2bcc68d80f75ee" providerId="LiveId" clId="{0F936430-9BAB-4B27-BD26-9A0F52CA448C}" dt="2023-02-09T08:28:21.817" v="1630" actId="478"/>
          <ac:spMkLst>
            <pc:docMk/>
            <pc:sldMk cId="3699450442" sldId="295"/>
            <ac:spMk id="33" creationId="{CDD87A68-7744-17C1-162B-14C19CB379A0}"/>
          </ac:spMkLst>
        </pc:spChg>
        <pc:spChg chg="del">
          <ac:chgData name="Vân Nguyễn" userId="3e2bcc68d80f75ee" providerId="LiveId" clId="{0F936430-9BAB-4B27-BD26-9A0F52CA448C}" dt="2023-02-09T08:28:21.817" v="1630" actId="478"/>
          <ac:spMkLst>
            <pc:docMk/>
            <pc:sldMk cId="3699450442" sldId="295"/>
            <ac:spMk id="35" creationId="{3C0E09D4-E769-8AA9-6EE0-9D980E039FF0}"/>
          </ac:spMkLst>
        </pc:spChg>
        <pc:grpChg chg="add mod">
          <ac:chgData name="Vân Nguyễn" userId="3e2bcc68d80f75ee" providerId="LiveId" clId="{0F936430-9BAB-4B27-BD26-9A0F52CA448C}" dt="2023-02-09T08:29:03.831" v="1649" actId="14100"/>
          <ac:grpSpMkLst>
            <pc:docMk/>
            <pc:sldMk cId="3699450442" sldId="295"/>
            <ac:grpSpMk id="2" creationId="{45BF144C-B9D4-6B55-4E36-8A8D7BE20600}"/>
          </ac:grpSpMkLst>
        </pc:grpChg>
        <pc:grpChg chg="add mod">
          <ac:chgData name="Vân Nguyễn" userId="3e2bcc68d80f75ee" providerId="LiveId" clId="{0F936430-9BAB-4B27-BD26-9A0F52CA448C}" dt="2023-02-09T08:32:06.066" v="1989" actId="1076"/>
          <ac:grpSpMkLst>
            <pc:docMk/>
            <pc:sldMk cId="3699450442" sldId="295"/>
            <ac:grpSpMk id="6" creationId="{C2E81A89-EC0C-B605-CE8C-B9317EEE1D6E}"/>
          </ac:grpSpMkLst>
        </pc:grpChg>
        <pc:grpChg chg="add mod">
          <ac:chgData name="Vân Nguyễn" userId="3e2bcc68d80f75ee" providerId="LiveId" clId="{0F936430-9BAB-4B27-BD26-9A0F52CA448C}" dt="2023-02-09T08:29:48.840" v="1740" actId="571"/>
          <ac:grpSpMkLst>
            <pc:docMk/>
            <pc:sldMk cId="3699450442" sldId="295"/>
            <ac:grpSpMk id="10" creationId="{C141B92E-E7FA-7819-332A-62F0E13B1EEE}"/>
          </ac:grpSpMkLst>
        </pc:grpChg>
        <pc:grpChg chg="add mod">
          <ac:chgData name="Vân Nguyễn" userId="3e2bcc68d80f75ee" providerId="LiveId" clId="{0F936430-9BAB-4B27-BD26-9A0F52CA448C}" dt="2023-02-09T08:30:23.737" v="1750" actId="571"/>
          <ac:grpSpMkLst>
            <pc:docMk/>
            <pc:sldMk cId="3699450442" sldId="295"/>
            <ac:grpSpMk id="20" creationId="{236F5873-F903-A0BB-62A9-FA27E7D34DD8}"/>
          </ac:grpSpMkLst>
        </pc:grpChg>
        <pc:grpChg chg="add mod">
          <ac:chgData name="Vân Nguyễn" userId="3e2bcc68d80f75ee" providerId="LiveId" clId="{0F936430-9BAB-4B27-BD26-9A0F52CA448C}" dt="2023-02-09T08:30:52.313" v="1798" actId="571"/>
          <ac:grpSpMkLst>
            <pc:docMk/>
            <pc:sldMk cId="3699450442" sldId="295"/>
            <ac:grpSpMk id="23" creationId="{EF645F92-C974-93FB-26F3-5FB849A3E968}"/>
          </ac:grpSpMkLst>
        </pc:grpChg>
        <pc:grpChg chg="add mod">
          <ac:chgData name="Vân Nguyễn" userId="3e2bcc68d80f75ee" providerId="LiveId" clId="{0F936430-9BAB-4B27-BD26-9A0F52CA448C}" dt="2023-02-09T08:31:13.371" v="1809" actId="571"/>
          <ac:grpSpMkLst>
            <pc:docMk/>
            <pc:sldMk cId="3699450442" sldId="295"/>
            <ac:grpSpMk id="26" creationId="{6F5C8E95-110A-691A-4B6C-E11EBA5A899A}"/>
          </ac:grpSpMkLst>
        </pc:grpChg>
        <pc:picChg chg="del">
          <ac:chgData name="Vân Nguyễn" userId="3e2bcc68d80f75ee" providerId="LiveId" clId="{0F936430-9BAB-4B27-BD26-9A0F52CA448C}" dt="2023-02-09T08:28:21.817" v="1630" actId="478"/>
          <ac:picMkLst>
            <pc:docMk/>
            <pc:sldMk cId="3699450442" sldId="295"/>
            <ac:picMk id="11" creationId="{84C7C1C0-D0F4-1EB1-F5C2-87EA7DC75B52}"/>
          </ac:picMkLst>
        </pc:picChg>
        <pc:picChg chg="del">
          <ac:chgData name="Vân Nguyễn" userId="3e2bcc68d80f75ee" providerId="LiveId" clId="{0F936430-9BAB-4B27-BD26-9A0F52CA448C}" dt="2023-02-09T08:28:21.817" v="1630" actId="478"/>
          <ac:picMkLst>
            <pc:docMk/>
            <pc:sldMk cId="3699450442" sldId="295"/>
            <ac:picMk id="13" creationId="{1316C176-B028-2E78-202D-9AA942BF0674}"/>
          </ac:picMkLst>
        </pc:picChg>
        <pc:picChg chg="del">
          <ac:chgData name="Vân Nguyễn" userId="3e2bcc68d80f75ee" providerId="LiveId" clId="{0F936430-9BAB-4B27-BD26-9A0F52CA448C}" dt="2023-02-09T08:28:21.817" v="1630" actId="478"/>
          <ac:picMkLst>
            <pc:docMk/>
            <pc:sldMk cId="3699450442" sldId="295"/>
            <ac:picMk id="14" creationId="{D95AD81D-35B6-FD45-D179-E6EF8CFC4E01}"/>
          </ac:picMkLst>
        </pc:picChg>
        <pc:picChg chg="del">
          <ac:chgData name="Vân Nguyễn" userId="3e2bcc68d80f75ee" providerId="LiveId" clId="{0F936430-9BAB-4B27-BD26-9A0F52CA448C}" dt="2023-02-09T08:28:21.817" v="1630" actId="478"/>
          <ac:picMkLst>
            <pc:docMk/>
            <pc:sldMk cId="3699450442" sldId="295"/>
            <ac:picMk id="17" creationId="{3A3AEECA-B952-D6DC-02B4-8D99139D5229}"/>
          </ac:picMkLst>
        </pc:picChg>
        <pc:picChg chg="del">
          <ac:chgData name="Vân Nguyễn" userId="3e2bcc68d80f75ee" providerId="LiveId" clId="{0F936430-9BAB-4B27-BD26-9A0F52CA448C}" dt="2023-02-09T08:28:21.817" v="1630" actId="478"/>
          <ac:picMkLst>
            <pc:docMk/>
            <pc:sldMk cId="3699450442" sldId="295"/>
            <ac:picMk id="18" creationId="{FD5EB6E8-7380-A9C2-A2B5-DFB0F4F6D837}"/>
          </ac:picMkLst>
        </pc:picChg>
        <pc:picChg chg="add mod">
          <ac:chgData name="Vân Nguyễn" userId="3e2bcc68d80f75ee" providerId="LiveId" clId="{0F936430-9BAB-4B27-BD26-9A0F52CA448C}" dt="2023-02-09T08:34:42.657" v="1998" actId="1440"/>
          <ac:picMkLst>
            <pc:docMk/>
            <pc:sldMk cId="3699450442" sldId="295"/>
            <ac:picMk id="32" creationId="{F0D9D8BD-3528-87A1-FB38-404E3030E050}"/>
          </ac:picMkLst>
        </pc:picChg>
        <pc:picChg chg="del">
          <ac:chgData name="Vân Nguyễn" userId="3e2bcc68d80f75ee" providerId="LiveId" clId="{0F936430-9BAB-4B27-BD26-9A0F52CA448C}" dt="2023-02-09T08:28:21.817" v="1630" actId="478"/>
          <ac:picMkLst>
            <pc:docMk/>
            <pc:sldMk cId="3699450442" sldId="295"/>
            <ac:picMk id="39" creationId="{C4B1E719-4CF1-E989-C03B-25145DEA2733}"/>
          </ac:picMkLst>
        </pc:picChg>
        <pc:picChg chg="del">
          <ac:chgData name="Vân Nguyễn" userId="3e2bcc68d80f75ee" providerId="LiveId" clId="{0F936430-9BAB-4B27-BD26-9A0F52CA448C}" dt="2023-02-09T08:28:21.817" v="1630" actId="478"/>
          <ac:picMkLst>
            <pc:docMk/>
            <pc:sldMk cId="3699450442" sldId="295"/>
            <ac:picMk id="40" creationId="{BA559B3F-8E0F-4AB1-AE97-813FA97F0488}"/>
          </ac:picMkLst>
        </pc:picChg>
        <pc:picChg chg="del">
          <ac:chgData name="Vân Nguyễn" userId="3e2bcc68d80f75ee" providerId="LiveId" clId="{0F936430-9BAB-4B27-BD26-9A0F52CA448C}" dt="2023-02-09T08:28:21.817" v="1630" actId="478"/>
          <ac:picMkLst>
            <pc:docMk/>
            <pc:sldMk cId="3699450442" sldId="295"/>
            <ac:picMk id="41" creationId="{01FC7E78-B0D1-7C8B-B7BF-BA1C2F8DCAF1}"/>
          </ac:picMkLst>
        </pc:picChg>
        <pc:picChg chg="del">
          <ac:chgData name="Vân Nguyễn" userId="3e2bcc68d80f75ee" providerId="LiveId" clId="{0F936430-9BAB-4B27-BD26-9A0F52CA448C}" dt="2023-02-09T08:28:21.817" v="1630" actId="478"/>
          <ac:picMkLst>
            <pc:docMk/>
            <pc:sldMk cId="3699450442" sldId="295"/>
            <ac:picMk id="42" creationId="{B0B423D3-C1FA-8986-3741-F66420D7ADA6}"/>
          </ac:picMkLst>
        </pc:picChg>
        <pc:picChg chg="del">
          <ac:chgData name="Vân Nguyễn" userId="3e2bcc68d80f75ee" providerId="LiveId" clId="{0F936430-9BAB-4B27-BD26-9A0F52CA448C}" dt="2023-02-09T08:28:21.817" v="1630" actId="478"/>
          <ac:picMkLst>
            <pc:docMk/>
            <pc:sldMk cId="3699450442" sldId="295"/>
            <ac:picMk id="43" creationId="{56CCB5F6-96FE-0EE0-4FDA-F427FA587E44}"/>
          </ac:picMkLst>
        </pc:picChg>
        <pc:picChg chg="del">
          <ac:chgData name="Vân Nguyễn" userId="3e2bcc68d80f75ee" providerId="LiveId" clId="{0F936430-9BAB-4B27-BD26-9A0F52CA448C}" dt="2023-02-09T08:28:21.817" v="1630" actId="478"/>
          <ac:picMkLst>
            <pc:docMk/>
            <pc:sldMk cId="3699450442" sldId="295"/>
            <ac:picMk id="44" creationId="{E696D2A3-00E5-D6BE-FD70-8D1E160647DF}"/>
          </ac:picMkLst>
        </pc:picChg>
        <pc:picChg chg="del">
          <ac:chgData name="Vân Nguyễn" userId="3e2bcc68d80f75ee" providerId="LiveId" clId="{0F936430-9BAB-4B27-BD26-9A0F52CA448C}" dt="2023-02-09T08:28:21.817" v="1630" actId="478"/>
          <ac:picMkLst>
            <pc:docMk/>
            <pc:sldMk cId="3699450442" sldId="295"/>
            <ac:picMk id="45" creationId="{CD94C1C5-8196-8CEA-2280-DE47A9B65490}"/>
          </ac:picMkLst>
        </pc:picChg>
      </pc:sldChg>
      <pc:sldChg chg="addSp delSp modSp mod ord delAnim">
        <pc:chgData name="Vân Nguyễn" userId="3e2bcc68d80f75ee" providerId="LiveId" clId="{0F936430-9BAB-4B27-BD26-9A0F52CA448C}" dt="2023-02-09T01:18:52.648" v="17" actId="1076"/>
        <pc:sldMkLst>
          <pc:docMk/>
          <pc:sldMk cId="3213603145" sldId="296"/>
        </pc:sldMkLst>
        <pc:spChg chg="del">
          <ac:chgData name="Vân Nguyễn" userId="3e2bcc68d80f75ee" providerId="LiveId" clId="{0F936430-9BAB-4B27-BD26-9A0F52CA448C}" dt="2023-02-09T01:17:33.508" v="3" actId="478"/>
          <ac:spMkLst>
            <pc:docMk/>
            <pc:sldMk cId="3213603145" sldId="296"/>
            <ac:spMk id="8" creationId="{BE386D23-E535-E934-5CA9-6D1BD9B77FC6}"/>
          </ac:spMkLst>
        </pc:spChg>
        <pc:picChg chg="add mod">
          <ac:chgData name="Vân Nguyễn" userId="3e2bcc68d80f75ee" providerId="LiveId" clId="{0F936430-9BAB-4B27-BD26-9A0F52CA448C}" dt="2023-02-09T01:18:52.648" v="17" actId="1076"/>
          <ac:picMkLst>
            <pc:docMk/>
            <pc:sldMk cId="3213603145" sldId="296"/>
            <ac:picMk id="2" creationId="{0EA12A59-CF8B-4382-D626-57686CC41D7E}"/>
          </ac:picMkLst>
        </pc:picChg>
        <pc:picChg chg="mod">
          <ac:chgData name="Vân Nguyễn" userId="3e2bcc68d80f75ee" providerId="LiveId" clId="{0F936430-9BAB-4B27-BD26-9A0F52CA448C}" dt="2023-02-09T01:18:31.202" v="7" actId="1076"/>
          <ac:picMkLst>
            <pc:docMk/>
            <pc:sldMk cId="3213603145" sldId="296"/>
            <ac:picMk id="7" creationId="{A466EE51-F73E-8BD9-D514-4144AF24DC5D}"/>
          </ac:picMkLst>
        </pc:picChg>
        <pc:picChg chg="mod">
          <ac:chgData name="Vân Nguyễn" userId="3e2bcc68d80f75ee" providerId="LiveId" clId="{0F936430-9BAB-4B27-BD26-9A0F52CA448C}" dt="2023-02-09T01:18:34.206" v="10" actId="1076"/>
          <ac:picMkLst>
            <pc:docMk/>
            <pc:sldMk cId="3213603145" sldId="296"/>
            <ac:picMk id="16" creationId="{F5450463-5FE5-CCCF-F833-D6AD72473EB3}"/>
          </ac:picMkLst>
        </pc:picChg>
      </pc:sldChg>
      <pc:sldChg chg="addSp modSp new mod">
        <pc:chgData name="Vân Nguyễn" userId="3e2bcc68d80f75ee" providerId="LiveId" clId="{0F936430-9BAB-4B27-BD26-9A0F52CA448C}" dt="2023-02-09T01:31:24.363" v="27" actId="1076"/>
        <pc:sldMkLst>
          <pc:docMk/>
          <pc:sldMk cId="2467907009" sldId="306"/>
        </pc:sldMkLst>
        <pc:picChg chg="add mod">
          <ac:chgData name="Vân Nguyễn" userId="3e2bcc68d80f75ee" providerId="LiveId" clId="{0F936430-9BAB-4B27-BD26-9A0F52CA448C}" dt="2023-02-09T01:31:24.363" v="27" actId="1076"/>
          <ac:picMkLst>
            <pc:docMk/>
            <pc:sldMk cId="2467907009" sldId="306"/>
            <ac:picMk id="3" creationId="{E2C4FB9E-1E70-FC36-C241-F4F49FEFB46A}"/>
          </ac:picMkLst>
        </pc:picChg>
      </pc:sldChg>
      <pc:sldChg chg="addSp modSp new mod modNotesTx">
        <pc:chgData name="Vân Nguyễn" userId="3e2bcc68d80f75ee" providerId="LiveId" clId="{0F936430-9BAB-4B27-BD26-9A0F52CA448C}" dt="2023-02-09T02:33:38.335" v="153" actId="20577"/>
        <pc:sldMkLst>
          <pc:docMk/>
          <pc:sldMk cId="4162191058" sldId="307"/>
        </pc:sldMkLst>
        <pc:picChg chg="add mod">
          <ac:chgData name="Vân Nguyễn" userId="3e2bcc68d80f75ee" providerId="LiveId" clId="{0F936430-9BAB-4B27-BD26-9A0F52CA448C}" dt="2023-02-09T02:30:49.833" v="49" actId="1076"/>
          <ac:picMkLst>
            <pc:docMk/>
            <pc:sldMk cId="4162191058" sldId="307"/>
            <ac:picMk id="3" creationId="{80002BDE-C72A-0BB9-01D5-FFAFBCDBBBFA}"/>
          </ac:picMkLst>
        </pc:picChg>
        <pc:picChg chg="add mod">
          <ac:chgData name="Vân Nguyễn" userId="3e2bcc68d80f75ee" providerId="LiveId" clId="{0F936430-9BAB-4B27-BD26-9A0F52CA448C}" dt="2023-02-09T02:31:55.074" v="64" actId="1076"/>
          <ac:picMkLst>
            <pc:docMk/>
            <pc:sldMk cId="4162191058" sldId="307"/>
            <ac:picMk id="4" creationId="{8E522D34-EC17-B60F-1765-B6214F76A5C2}"/>
          </ac:picMkLst>
        </pc:picChg>
        <pc:picChg chg="add mod">
          <ac:chgData name="Vân Nguyễn" userId="3e2bcc68d80f75ee" providerId="LiveId" clId="{0F936430-9BAB-4B27-BD26-9A0F52CA448C}" dt="2023-02-09T01:46:29.047" v="44" actId="1076"/>
          <ac:picMkLst>
            <pc:docMk/>
            <pc:sldMk cId="4162191058" sldId="307"/>
            <ac:picMk id="5" creationId="{8AF0C8A9-B097-FB39-C18D-06FD2B68A171}"/>
          </ac:picMkLst>
        </pc:picChg>
        <pc:picChg chg="add mod">
          <ac:chgData name="Vân Nguyễn" userId="3e2bcc68d80f75ee" providerId="LiveId" clId="{0F936430-9BAB-4B27-BD26-9A0F52CA448C}" dt="2023-02-09T02:33:17.329" v="74" actId="1076"/>
          <ac:picMkLst>
            <pc:docMk/>
            <pc:sldMk cId="4162191058" sldId="307"/>
            <ac:picMk id="7" creationId="{13924CA4-74D1-3E3E-756F-269F30D8C8F8}"/>
          </ac:picMkLst>
        </pc:picChg>
      </pc:sldChg>
      <pc:sldChg chg="addSp delSp modSp add mod modAnim">
        <pc:chgData name="Vân Nguyễn" userId="3e2bcc68d80f75ee" providerId="LiveId" clId="{0F936430-9BAB-4B27-BD26-9A0F52CA448C}" dt="2023-02-09T03:14:48.811" v="594" actId="14100"/>
        <pc:sldMkLst>
          <pc:docMk/>
          <pc:sldMk cId="2144952840" sldId="308"/>
        </pc:sldMkLst>
        <pc:spChg chg="add del mod">
          <ac:chgData name="Vân Nguyễn" userId="3e2bcc68d80f75ee" providerId="LiveId" clId="{0F936430-9BAB-4B27-BD26-9A0F52CA448C}" dt="2023-02-09T02:35:55.500" v="163"/>
          <ac:spMkLst>
            <pc:docMk/>
            <pc:sldMk cId="2144952840" sldId="308"/>
            <ac:spMk id="7" creationId="{E4D4979A-FB80-FD79-023C-F78794499F5D}"/>
          </ac:spMkLst>
        </pc:spChg>
        <pc:spChg chg="add del mod">
          <ac:chgData name="Vân Nguyễn" userId="3e2bcc68d80f75ee" providerId="LiveId" clId="{0F936430-9BAB-4B27-BD26-9A0F52CA448C}" dt="2023-02-09T02:35:55.500" v="163"/>
          <ac:spMkLst>
            <pc:docMk/>
            <pc:sldMk cId="2144952840" sldId="308"/>
            <ac:spMk id="14" creationId="{C9C67E6A-DFCC-6FA7-9B6E-30DEA09F1BBC}"/>
          </ac:spMkLst>
        </pc:spChg>
        <pc:spChg chg="add del mod">
          <ac:chgData name="Vân Nguyễn" userId="3e2bcc68d80f75ee" providerId="LiveId" clId="{0F936430-9BAB-4B27-BD26-9A0F52CA448C}" dt="2023-02-09T02:35:55.500" v="163"/>
          <ac:spMkLst>
            <pc:docMk/>
            <pc:sldMk cId="2144952840" sldId="308"/>
            <ac:spMk id="15" creationId="{D5E65D74-5879-9E44-1FE3-3977DDFF840B}"/>
          </ac:spMkLst>
        </pc:spChg>
        <pc:spChg chg="add del mod">
          <ac:chgData name="Vân Nguyễn" userId="3e2bcc68d80f75ee" providerId="LiveId" clId="{0F936430-9BAB-4B27-BD26-9A0F52CA448C}" dt="2023-02-09T02:35:55.500" v="163"/>
          <ac:spMkLst>
            <pc:docMk/>
            <pc:sldMk cId="2144952840" sldId="308"/>
            <ac:spMk id="17" creationId="{1F77B1E6-27E8-58CD-9C4A-6F349EFCCA15}"/>
          </ac:spMkLst>
        </pc:spChg>
        <pc:spChg chg="add del mod">
          <ac:chgData name="Vân Nguyễn" userId="3e2bcc68d80f75ee" providerId="LiveId" clId="{0F936430-9BAB-4B27-BD26-9A0F52CA448C}" dt="2023-02-09T02:35:55.500" v="163"/>
          <ac:spMkLst>
            <pc:docMk/>
            <pc:sldMk cId="2144952840" sldId="308"/>
            <ac:spMk id="18" creationId="{C99E492C-CC3F-318A-DF86-B635A934C80D}"/>
          </ac:spMkLst>
        </pc:spChg>
        <pc:spChg chg="add del mod">
          <ac:chgData name="Vân Nguyễn" userId="3e2bcc68d80f75ee" providerId="LiveId" clId="{0F936430-9BAB-4B27-BD26-9A0F52CA448C}" dt="2023-02-09T02:35:55.500" v="163"/>
          <ac:spMkLst>
            <pc:docMk/>
            <pc:sldMk cId="2144952840" sldId="308"/>
            <ac:spMk id="19" creationId="{BFBA90FB-DD68-80E3-8DBA-217420EF4050}"/>
          </ac:spMkLst>
        </pc:spChg>
        <pc:spChg chg="add del mod">
          <ac:chgData name="Vân Nguyễn" userId="3e2bcc68d80f75ee" providerId="LiveId" clId="{0F936430-9BAB-4B27-BD26-9A0F52CA448C}" dt="2023-02-09T02:35:55.500" v="163"/>
          <ac:spMkLst>
            <pc:docMk/>
            <pc:sldMk cId="2144952840" sldId="308"/>
            <ac:spMk id="20" creationId="{F1A670A9-88E1-1FF7-D72C-CA6E1D3FACBB}"/>
          </ac:spMkLst>
        </pc:spChg>
        <pc:spChg chg="add del mod">
          <ac:chgData name="Vân Nguyễn" userId="3e2bcc68d80f75ee" providerId="LiveId" clId="{0F936430-9BAB-4B27-BD26-9A0F52CA448C}" dt="2023-02-09T02:35:55.500" v="163"/>
          <ac:spMkLst>
            <pc:docMk/>
            <pc:sldMk cId="2144952840" sldId="308"/>
            <ac:spMk id="23" creationId="{DD3F5249-6BF3-B448-1DC6-4971A6F51E64}"/>
          </ac:spMkLst>
        </pc:spChg>
        <pc:spChg chg="mod">
          <ac:chgData name="Vân Nguyễn" userId="3e2bcc68d80f75ee" providerId="LiveId" clId="{0F936430-9BAB-4B27-BD26-9A0F52CA448C}" dt="2023-02-09T02:35:54.849" v="162" actId="255"/>
          <ac:spMkLst>
            <pc:docMk/>
            <pc:sldMk cId="2144952840" sldId="308"/>
            <ac:spMk id="26" creationId="{BB571CDF-E32F-D236-C106-BCC0044CC3DE}"/>
          </ac:spMkLst>
        </pc:spChg>
        <pc:spChg chg="mod">
          <ac:chgData name="Vân Nguyễn" userId="3e2bcc68d80f75ee" providerId="LiveId" clId="{0F936430-9BAB-4B27-BD26-9A0F52CA448C}" dt="2023-02-09T02:35:54.849" v="162" actId="255"/>
          <ac:spMkLst>
            <pc:docMk/>
            <pc:sldMk cId="2144952840" sldId="308"/>
            <ac:spMk id="27" creationId="{55505C36-2FE5-4330-D4A1-D1678C929254}"/>
          </ac:spMkLst>
        </pc:spChg>
        <pc:spChg chg="mod">
          <ac:chgData name="Vân Nguyễn" userId="3e2bcc68d80f75ee" providerId="LiveId" clId="{0F936430-9BAB-4B27-BD26-9A0F52CA448C}" dt="2023-02-09T02:35:54.849" v="162" actId="255"/>
          <ac:spMkLst>
            <pc:docMk/>
            <pc:sldMk cId="2144952840" sldId="308"/>
            <ac:spMk id="28" creationId="{90097190-245B-77A0-89B9-DB55BEE6E9A2}"/>
          </ac:spMkLst>
        </pc:spChg>
        <pc:spChg chg="mod">
          <ac:chgData name="Vân Nguyễn" userId="3e2bcc68d80f75ee" providerId="LiveId" clId="{0F936430-9BAB-4B27-BD26-9A0F52CA448C}" dt="2023-02-09T02:35:54.849" v="162" actId="255"/>
          <ac:spMkLst>
            <pc:docMk/>
            <pc:sldMk cId="2144952840" sldId="308"/>
            <ac:spMk id="29" creationId="{51E23267-6AA0-04D9-9294-24B5BC2625E1}"/>
          </ac:spMkLst>
        </pc:spChg>
        <pc:spChg chg="mod">
          <ac:chgData name="Vân Nguyễn" userId="3e2bcc68d80f75ee" providerId="LiveId" clId="{0F936430-9BAB-4B27-BD26-9A0F52CA448C}" dt="2023-02-09T02:35:54.849" v="162" actId="255"/>
          <ac:spMkLst>
            <pc:docMk/>
            <pc:sldMk cId="2144952840" sldId="308"/>
            <ac:spMk id="30" creationId="{14FC1EDB-7197-8868-46F2-2963ADCEDA83}"/>
          </ac:spMkLst>
        </pc:spChg>
        <pc:spChg chg="mod">
          <ac:chgData name="Vân Nguyễn" userId="3e2bcc68d80f75ee" providerId="LiveId" clId="{0F936430-9BAB-4B27-BD26-9A0F52CA448C}" dt="2023-02-09T02:35:54.849" v="162" actId="255"/>
          <ac:spMkLst>
            <pc:docMk/>
            <pc:sldMk cId="2144952840" sldId="308"/>
            <ac:spMk id="31" creationId="{F9C55DE5-66B3-58F5-0CEE-AABD3F0F16F5}"/>
          </ac:spMkLst>
        </pc:spChg>
        <pc:spChg chg="mod">
          <ac:chgData name="Vân Nguyễn" userId="3e2bcc68d80f75ee" providerId="LiveId" clId="{0F936430-9BAB-4B27-BD26-9A0F52CA448C}" dt="2023-02-09T02:35:54.849" v="162" actId="255"/>
          <ac:spMkLst>
            <pc:docMk/>
            <pc:sldMk cId="2144952840" sldId="308"/>
            <ac:spMk id="32" creationId="{5EAF8986-70D6-E144-29C0-EEB564ED3FD0}"/>
          </ac:spMkLst>
        </pc:spChg>
        <pc:spChg chg="mod">
          <ac:chgData name="Vân Nguyễn" userId="3e2bcc68d80f75ee" providerId="LiveId" clId="{0F936430-9BAB-4B27-BD26-9A0F52CA448C}" dt="2023-02-09T02:35:54.849" v="162" actId="255"/>
          <ac:spMkLst>
            <pc:docMk/>
            <pc:sldMk cId="2144952840" sldId="308"/>
            <ac:spMk id="33" creationId="{D240EDC4-D654-F7CE-1CBE-BB4D20CD02E8}"/>
          </ac:spMkLst>
        </pc:spChg>
        <pc:spChg chg="mod">
          <ac:chgData name="Vân Nguyễn" userId="3e2bcc68d80f75ee" providerId="LiveId" clId="{0F936430-9BAB-4B27-BD26-9A0F52CA448C}" dt="2023-02-09T02:35:54.849" v="162" actId="255"/>
          <ac:spMkLst>
            <pc:docMk/>
            <pc:sldMk cId="2144952840" sldId="308"/>
            <ac:spMk id="34" creationId="{316BEE84-0E8F-7B40-736F-23234F1E8432}"/>
          </ac:spMkLst>
        </pc:spChg>
        <pc:spChg chg="mod">
          <ac:chgData name="Vân Nguyễn" userId="3e2bcc68d80f75ee" providerId="LiveId" clId="{0F936430-9BAB-4B27-BD26-9A0F52CA448C}" dt="2023-02-09T02:35:54.849" v="162" actId="255"/>
          <ac:spMkLst>
            <pc:docMk/>
            <pc:sldMk cId="2144952840" sldId="308"/>
            <ac:spMk id="35" creationId="{2141A348-8C74-6E5B-C1FA-C62DBDD5671F}"/>
          </ac:spMkLst>
        </pc:spChg>
        <pc:spChg chg="mod">
          <ac:chgData name="Vân Nguyễn" userId="3e2bcc68d80f75ee" providerId="LiveId" clId="{0F936430-9BAB-4B27-BD26-9A0F52CA448C}" dt="2023-02-09T02:35:54.849" v="162" actId="255"/>
          <ac:spMkLst>
            <pc:docMk/>
            <pc:sldMk cId="2144952840" sldId="308"/>
            <ac:spMk id="36" creationId="{95868221-FBCF-D643-7B7A-365CD3BC7156}"/>
          </ac:spMkLst>
        </pc:spChg>
        <pc:spChg chg="mod">
          <ac:chgData name="Vân Nguyễn" userId="3e2bcc68d80f75ee" providerId="LiveId" clId="{0F936430-9BAB-4B27-BD26-9A0F52CA448C}" dt="2023-02-09T02:35:54.849" v="162" actId="255"/>
          <ac:spMkLst>
            <pc:docMk/>
            <pc:sldMk cId="2144952840" sldId="308"/>
            <ac:spMk id="37" creationId="{5FAA91C3-D045-2480-12C0-B4995B6BE0E7}"/>
          </ac:spMkLst>
        </pc:spChg>
        <pc:spChg chg="mod">
          <ac:chgData name="Vân Nguyễn" userId="3e2bcc68d80f75ee" providerId="LiveId" clId="{0F936430-9BAB-4B27-BD26-9A0F52CA448C}" dt="2023-02-09T02:35:54.849" v="162" actId="255"/>
          <ac:spMkLst>
            <pc:docMk/>
            <pc:sldMk cId="2144952840" sldId="308"/>
            <ac:spMk id="38" creationId="{7D66DD31-5B15-7ACF-9115-F4DDC5BEAD6F}"/>
          </ac:spMkLst>
        </pc:spChg>
        <pc:spChg chg="mod">
          <ac:chgData name="Vân Nguyễn" userId="3e2bcc68d80f75ee" providerId="LiveId" clId="{0F936430-9BAB-4B27-BD26-9A0F52CA448C}" dt="2023-02-09T02:35:54.849" v="162" actId="255"/>
          <ac:spMkLst>
            <pc:docMk/>
            <pc:sldMk cId="2144952840" sldId="308"/>
            <ac:spMk id="39" creationId="{550B0737-3F8A-F314-5CB6-AC45EB5110F8}"/>
          </ac:spMkLst>
        </pc:spChg>
        <pc:spChg chg="mod">
          <ac:chgData name="Vân Nguyễn" userId="3e2bcc68d80f75ee" providerId="LiveId" clId="{0F936430-9BAB-4B27-BD26-9A0F52CA448C}" dt="2023-02-09T02:35:54.849" v="162" actId="255"/>
          <ac:spMkLst>
            <pc:docMk/>
            <pc:sldMk cId="2144952840" sldId="308"/>
            <ac:spMk id="40" creationId="{8054ED2D-4CC3-D5E6-F702-E734AB36585B}"/>
          </ac:spMkLst>
        </pc:spChg>
        <pc:spChg chg="mod">
          <ac:chgData name="Vân Nguyễn" userId="3e2bcc68d80f75ee" providerId="LiveId" clId="{0F936430-9BAB-4B27-BD26-9A0F52CA448C}" dt="2023-02-09T02:35:54.849" v="162" actId="255"/>
          <ac:spMkLst>
            <pc:docMk/>
            <pc:sldMk cId="2144952840" sldId="308"/>
            <ac:spMk id="41" creationId="{B6547552-CFC3-CCEA-0A4D-C49CB651BB82}"/>
          </ac:spMkLst>
        </pc:spChg>
        <pc:spChg chg="mod">
          <ac:chgData name="Vân Nguyễn" userId="3e2bcc68d80f75ee" providerId="LiveId" clId="{0F936430-9BAB-4B27-BD26-9A0F52CA448C}" dt="2023-02-09T02:35:54.849" v="162" actId="255"/>
          <ac:spMkLst>
            <pc:docMk/>
            <pc:sldMk cId="2144952840" sldId="308"/>
            <ac:spMk id="42" creationId="{6F923FDC-F32E-F44D-F7A2-C1DC0AC1638E}"/>
          </ac:spMkLst>
        </pc:spChg>
        <pc:spChg chg="mod">
          <ac:chgData name="Vân Nguyễn" userId="3e2bcc68d80f75ee" providerId="LiveId" clId="{0F936430-9BAB-4B27-BD26-9A0F52CA448C}" dt="2023-02-09T02:35:54.849" v="162" actId="255"/>
          <ac:spMkLst>
            <pc:docMk/>
            <pc:sldMk cId="2144952840" sldId="308"/>
            <ac:spMk id="43" creationId="{026E7C73-3EB6-0914-1960-D3AC0356E278}"/>
          </ac:spMkLst>
        </pc:spChg>
        <pc:spChg chg="mod">
          <ac:chgData name="Vân Nguyễn" userId="3e2bcc68d80f75ee" providerId="LiveId" clId="{0F936430-9BAB-4B27-BD26-9A0F52CA448C}" dt="2023-02-09T02:35:54.849" v="162" actId="255"/>
          <ac:spMkLst>
            <pc:docMk/>
            <pc:sldMk cId="2144952840" sldId="308"/>
            <ac:spMk id="44" creationId="{11821BF8-4AEF-941C-F262-11A48599A49B}"/>
          </ac:spMkLst>
        </pc:spChg>
        <pc:spChg chg="mod">
          <ac:chgData name="Vân Nguyễn" userId="3e2bcc68d80f75ee" providerId="LiveId" clId="{0F936430-9BAB-4B27-BD26-9A0F52CA448C}" dt="2023-02-09T02:35:54.849" v="162" actId="255"/>
          <ac:spMkLst>
            <pc:docMk/>
            <pc:sldMk cId="2144952840" sldId="308"/>
            <ac:spMk id="45" creationId="{A78AD8B0-1386-FF50-64F8-589E698EB48D}"/>
          </ac:spMkLst>
        </pc:spChg>
        <pc:spChg chg="mod">
          <ac:chgData name="Vân Nguyễn" userId="3e2bcc68d80f75ee" providerId="LiveId" clId="{0F936430-9BAB-4B27-BD26-9A0F52CA448C}" dt="2023-02-09T02:35:54.849" v="162" actId="255"/>
          <ac:spMkLst>
            <pc:docMk/>
            <pc:sldMk cId="2144952840" sldId="308"/>
            <ac:spMk id="46" creationId="{B3B92D88-44D3-3299-D745-B1C0642DECDC}"/>
          </ac:spMkLst>
        </pc:spChg>
        <pc:spChg chg="mod">
          <ac:chgData name="Vân Nguyễn" userId="3e2bcc68d80f75ee" providerId="LiveId" clId="{0F936430-9BAB-4B27-BD26-9A0F52CA448C}" dt="2023-02-09T02:35:54.849" v="162" actId="255"/>
          <ac:spMkLst>
            <pc:docMk/>
            <pc:sldMk cId="2144952840" sldId="308"/>
            <ac:spMk id="47" creationId="{E55F8B71-40A2-393A-5C4F-3E3AAD9FD19A}"/>
          </ac:spMkLst>
        </pc:spChg>
        <pc:spChg chg="mod">
          <ac:chgData name="Vân Nguyễn" userId="3e2bcc68d80f75ee" providerId="LiveId" clId="{0F936430-9BAB-4B27-BD26-9A0F52CA448C}" dt="2023-02-09T02:35:54.849" v="162" actId="255"/>
          <ac:spMkLst>
            <pc:docMk/>
            <pc:sldMk cId="2144952840" sldId="308"/>
            <ac:spMk id="48" creationId="{A4ADD962-5528-810E-26EB-EF351A02ED26}"/>
          </ac:spMkLst>
        </pc:spChg>
        <pc:spChg chg="mod">
          <ac:chgData name="Vân Nguyễn" userId="3e2bcc68d80f75ee" providerId="LiveId" clId="{0F936430-9BAB-4B27-BD26-9A0F52CA448C}" dt="2023-02-09T02:35:54.849" v="162" actId="255"/>
          <ac:spMkLst>
            <pc:docMk/>
            <pc:sldMk cId="2144952840" sldId="308"/>
            <ac:spMk id="49" creationId="{80F96154-F7DA-967E-3718-E9EF63B25F08}"/>
          </ac:spMkLst>
        </pc:spChg>
        <pc:spChg chg="mod">
          <ac:chgData name="Vân Nguyễn" userId="3e2bcc68d80f75ee" providerId="LiveId" clId="{0F936430-9BAB-4B27-BD26-9A0F52CA448C}" dt="2023-02-09T02:35:54.849" v="162" actId="255"/>
          <ac:spMkLst>
            <pc:docMk/>
            <pc:sldMk cId="2144952840" sldId="308"/>
            <ac:spMk id="50" creationId="{552AEFDE-7279-0739-99F2-D406E559F145}"/>
          </ac:spMkLst>
        </pc:spChg>
        <pc:spChg chg="add mod">
          <ac:chgData name="Vân Nguyễn" userId="3e2bcc68d80f75ee" providerId="LiveId" clId="{0F936430-9BAB-4B27-BD26-9A0F52CA448C}" dt="2023-02-09T02:38:17.705" v="199" actId="1076"/>
          <ac:spMkLst>
            <pc:docMk/>
            <pc:sldMk cId="2144952840" sldId="308"/>
            <ac:spMk id="51" creationId="{FE12AB2C-EA9E-BB8F-BF02-E3A1CB8AD574}"/>
          </ac:spMkLst>
        </pc:spChg>
        <pc:spChg chg="add mod">
          <ac:chgData name="Vân Nguyễn" userId="3e2bcc68d80f75ee" providerId="LiveId" clId="{0F936430-9BAB-4B27-BD26-9A0F52CA448C}" dt="2023-02-09T02:36:12.707" v="166" actId="14100"/>
          <ac:spMkLst>
            <pc:docMk/>
            <pc:sldMk cId="2144952840" sldId="308"/>
            <ac:spMk id="58" creationId="{940C4F11-10FB-BA89-D082-C96AD532EAE7}"/>
          </ac:spMkLst>
        </pc:spChg>
        <pc:spChg chg="add mod">
          <ac:chgData name="Vân Nguyễn" userId="3e2bcc68d80f75ee" providerId="LiveId" clId="{0F936430-9BAB-4B27-BD26-9A0F52CA448C}" dt="2023-02-09T02:38:05.918" v="197" actId="1076"/>
          <ac:spMkLst>
            <pc:docMk/>
            <pc:sldMk cId="2144952840" sldId="308"/>
            <ac:spMk id="59" creationId="{80302520-A0D5-3CCB-E352-92BC44F9D00D}"/>
          </ac:spMkLst>
        </pc:spChg>
        <pc:spChg chg="add mod">
          <ac:chgData name="Vân Nguyễn" userId="3e2bcc68d80f75ee" providerId="LiveId" clId="{0F936430-9BAB-4B27-BD26-9A0F52CA448C}" dt="2023-02-09T03:13:12.357" v="431" actId="20577"/>
          <ac:spMkLst>
            <pc:docMk/>
            <pc:sldMk cId="2144952840" sldId="308"/>
            <ac:spMk id="61" creationId="{E9704F42-3F32-CD05-FE47-428D0F176BF4}"/>
          </ac:spMkLst>
        </pc:spChg>
        <pc:spChg chg="add mod">
          <ac:chgData name="Vân Nguyễn" userId="3e2bcc68d80f75ee" providerId="LiveId" clId="{0F936430-9BAB-4B27-BD26-9A0F52CA448C}" dt="2023-02-09T03:13:53.994" v="502" actId="1076"/>
          <ac:spMkLst>
            <pc:docMk/>
            <pc:sldMk cId="2144952840" sldId="308"/>
            <ac:spMk id="62" creationId="{8DC91665-C627-44E2-9A6B-843DC0E8CF9B}"/>
          </ac:spMkLst>
        </pc:spChg>
        <pc:spChg chg="add mod">
          <ac:chgData name="Vân Nguyễn" userId="3e2bcc68d80f75ee" providerId="LiveId" clId="{0F936430-9BAB-4B27-BD26-9A0F52CA448C}" dt="2023-02-09T03:14:24.279" v="555" actId="1076"/>
          <ac:spMkLst>
            <pc:docMk/>
            <pc:sldMk cId="2144952840" sldId="308"/>
            <ac:spMk id="63" creationId="{3EBF76F4-4EE8-6607-4855-3287548989B1}"/>
          </ac:spMkLst>
        </pc:spChg>
        <pc:spChg chg="add mod">
          <ac:chgData name="Vân Nguyễn" userId="3e2bcc68d80f75ee" providerId="LiveId" clId="{0F936430-9BAB-4B27-BD26-9A0F52CA448C}" dt="2023-02-09T03:14:48.811" v="594" actId="14100"/>
          <ac:spMkLst>
            <pc:docMk/>
            <pc:sldMk cId="2144952840" sldId="308"/>
            <ac:spMk id="64" creationId="{13440EE3-F5CD-778B-09DC-D2F7ACF81310}"/>
          </ac:spMkLst>
        </pc:spChg>
        <pc:spChg chg="add mod">
          <ac:chgData name="Vân Nguyễn" userId="3e2bcc68d80f75ee" providerId="LiveId" clId="{0F936430-9BAB-4B27-BD26-9A0F52CA448C}" dt="2023-02-09T03:12:48.062" v="387" actId="1076"/>
          <ac:spMkLst>
            <pc:docMk/>
            <pc:sldMk cId="2144952840" sldId="308"/>
            <ac:spMk id="67" creationId="{B5EF1D73-5C5C-EB72-E262-0BD4E92D7A37}"/>
          </ac:spMkLst>
        </pc:spChg>
        <pc:spChg chg="mod">
          <ac:chgData name="Vân Nguyễn" userId="3e2bcc68d80f75ee" providerId="LiveId" clId="{0F936430-9BAB-4B27-BD26-9A0F52CA448C}" dt="2023-02-09T02:36:04.337" v="165" actId="255"/>
          <ac:spMkLst>
            <pc:docMk/>
            <pc:sldMk cId="2144952840" sldId="308"/>
            <ac:spMk id="70" creationId="{024598AA-CF95-781C-0A79-EA69FA546B8A}"/>
          </ac:spMkLst>
        </pc:spChg>
        <pc:spChg chg="mod">
          <ac:chgData name="Vân Nguyễn" userId="3e2bcc68d80f75ee" providerId="LiveId" clId="{0F936430-9BAB-4B27-BD26-9A0F52CA448C}" dt="2023-02-09T02:36:04.337" v="165" actId="255"/>
          <ac:spMkLst>
            <pc:docMk/>
            <pc:sldMk cId="2144952840" sldId="308"/>
            <ac:spMk id="71" creationId="{2B42D592-25A4-AEB8-AF14-17A80DE8A6AB}"/>
          </ac:spMkLst>
        </pc:spChg>
        <pc:spChg chg="mod">
          <ac:chgData name="Vân Nguyễn" userId="3e2bcc68d80f75ee" providerId="LiveId" clId="{0F936430-9BAB-4B27-BD26-9A0F52CA448C}" dt="2023-02-09T02:36:04.337" v="165" actId="255"/>
          <ac:spMkLst>
            <pc:docMk/>
            <pc:sldMk cId="2144952840" sldId="308"/>
            <ac:spMk id="72" creationId="{7C8B7B43-2E94-F1A6-AB91-45BBE78D3741}"/>
          </ac:spMkLst>
        </pc:spChg>
        <pc:spChg chg="mod">
          <ac:chgData name="Vân Nguyễn" userId="3e2bcc68d80f75ee" providerId="LiveId" clId="{0F936430-9BAB-4B27-BD26-9A0F52CA448C}" dt="2023-02-09T02:36:04.337" v="165" actId="255"/>
          <ac:spMkLst>
            <pc:docMk/>
            <pc:sldMk cId="2144952840" sldId="308"/>
            <ac:spMk id="73" creationId="{506921B6-457E-0E99-1D19-4E5E07EEDC56}"/>
          </ac:spMkLst>
        </pc:spChg>
        <pc:spChg chg="mod">
          <ac:chgData name="Vân Nguyễn" userId="3e2bcc68d80f75ee" providerId="LiveId" clId="{0F936430-9BAB-4B27-BD26-9A0F52CA448C}" dt="2023-02-09T02:36:04.337" v="165" actId="255"/>
          <ac:spMkLst>
            <pc:docMk/>
            <pc:sldMk cId="2144952840" sldId="308"/>
            <ac:spMk id="74" creationId="{31128F03-BC64-5E37-5C36-FA17F030DA26}"/>
          </ac:spMkLst>
        </pc:spChg>
        <pc:spChg chg="mod">
          <ac:chgData name="Vân Nguyễn" userId="3e2bcc68d80f75ee" providerId="LiveId" clId="{0F936430-9BAB-4B27-BD26-9A0F52CA448C}" dt="2023-02-09T02:36:04.337" v="165" actId="255"/>
          <ac:spMkLst>
            <pc:docMk/>
            <pc:sldMk cId="2144952840" sldId="308"/>
            <ac:spMk id="75" creationId="{B486ECD3-7899-E3C9-A5F3-C5BA54CDAE81}"/>
          </ac:spMkLst>
        </pc:spChg>
        <pc:spChg chg="mod">
          <ac:chgData name="Vân Nguyễn" userId="3e2bcc68d80f75ee" providerId="LiveId" clId="{0F936430-9BAB-4B27-BD26-9A0F52CA448C}" dt="2023-02-09T02:36:04.337" v="165" actId="255"/>
          <ac:spMkLst>
            <pc:docMk/>
            <pc:sldMk cId="2144952840" sldId="308"/>
            <ac:spMk id="76" creationId="{79A3B158-097C-421F-31DE-A919D5DF0652}"/>
          </ac:spMkLst>
        </pc:spChg>
        <pc:spChg chg="mod">
          <ac:chgData name="Vân Nguyễn" userId="3e2bcc68d80f75ee" providerId="LiveId" clId="{0F936430-9BAB-4B27-BD26-9A0F52CA448C}" dt="2023-02-09T02:36:04.337" v="165" actId="255"/>
          <ac:spMkLst>
            <pc:docMk/>
            <pc:sldMk cId="2144952840" sldId="308"/>
            <ac:spMk id="77" creationId="{69D81A86-9F62-30F6-ED45-CA6F3800D809}"/>
          </ac:spMkLst>
        </pc:spChg>
        <pc:spChg chg="mod">
          <ac:chgData name="Vân Nguyễn" userId="3e2bcc68d80f75ee" providerId="LiveId" clId="{0F936430-9BAB-4B27-BD26-9A0F52CA448C}" dt="2023-02-09T02:36:04.337" v="165" actId="255"/>
          <ac:spMkLst>
            <pc:docMk/>
            <pc:sldMk cId="2144952840" sldId="308"/>
            <ac:spMk id="78" creationId="{5749AB7F-8DEC-BF49-27AD-C051274A3C56}"/>
          </ac:spMkLst>
        </pc:spChg>
        <pc:spChg chg="mod">
          <ac:chgData name="Vân Nguyễn" userId="3e2bcc68d80f75ee" providerId="LiveId" clId="{0F936430-9BAB-4B27-BD26-9A0F52CA448C}" dt="2023-02-09T02:36:04.337" v="165" actId="255"/>
          <ac:spMkLst>
            <pc:docMk/>
            <pc:sldMk cId="2144952840" sldId="308"/>
            <ac:spMk id="79" creationId="{DE8A9276-FB1F-92A9-F314-0CB5374665DF}"/>
          </ac:spMkLst>
        </pc:spChg>
        <pc:spChg chg="mod">
          <ac:chgData name="Vân Nguyễn" userId="3e2bcc68d80f75ee" providerId="LiveId" clId="{0F936430-9BAB-4B27-BD26-9A0F52CA448C}" dt="2023-02-09T02:36:04.337" v="165" actId="255"/>
          <ac:spMkLst>
            <pc:docMk/>
            <pc:sldMk cId="2144952840" sldId="308"/>
            <ac:spMk id="80" creationId="{49056D11-354E-6777-E5E8-55295A21A4F5}"/>
          </ac:spMkLst>
        </pc:spChg>
        <pc:spChg chg="mod">
          <ac:chgData name="Vân Nguyễn" userId="3e2bcc68d80f75ee" providerId="LiveId" clId="{0F936430-9BAB-4B27-BD26-9A0F52CA448C}" dt="2023-02-09T02:36:04.337" v="165" actId="255"/>
          <ac:spMkLst>
            <pc:docMk/>
            <pc:sldMk cId="2144952840" sldId="308"/>
            <ac:spMk id="81" creationId="{37BB8F73-BC4F-CB41-90E7-D0299A6C8F0B}"/>
          </ac:spMkLst>
        </pc:spChg>
        <pc:spChg chg="mod">
          <ac:chgData name="Vân Nguyễn" userId="3e2bcc68d80f75ee" providerId="LiveId" clId="{0F936430-9BAB-4B27-BD26-9A0F52CA448C}" dt="2023-02-09T02:36:04.337" v="165" actId="255"/>
          <ac:spMkLst>
            <pc:docMk/>
            <pc:sldMk cId="2144952840" sldId="308"/>
            <ac:spMk id="82" creationId="{13514C8D-1AFB-3A7E-53F9-209C14441E67}"/>
          </ac:spMkLst>
        </pc:spChg>
        <pc:spChg chg="mod">
          <ac:chgData name="Vân Nguyễn" userId="3e2bcc68d80f75ee" providerId="LiveId" clId="{0F936430-9BAB-4B27-BD26-9A0F52CA448C}" dt="2023-02-09T02:36:04.337" v="165" actId="255"/>
          <ac:spMkLst>
            <pc:docMk/>
            <pc:sldMk cId="2144952840" sldId="308"/>
            <ac:spMk id="83" creationId="{F959005A-90FF-D23B-1279-5EF807D6608D}"/>
          </ac:spMkLst>
        </pc:spChg>
        <pc:spChg chg="mod">
          <ac:chgData name="Vân Nguyễn" userId="3e2bcc68d80f75ee" providerId="LiveId" clId="{0F936430-9BAB-4B27-BD26-9A0F52CA448C}" dt="2023-02-09T02:36:04.337" v="165" actId="255"/>
          <ac:spMkLst>
            <pc:docMk/>
            <pc:sldMk cId="2144952840" sldId="308"/>
            <ac:spMk id="84" creationId="{269BB60C-2297-E571-6331-B1AAD19EC424}"/>
          </ac:spMkLst>
        </pc:spChg>
        <pc:spChg chg="mod">
          <ac:chgData name="Vân Nguyễn" userId="3e2bcc68d80f75ee" providerId="LiveId" clId="{0F936430-9BAB-4B27-BD26-9A0F52CA448C}" dt="2023-02-09T02:36:04.337" v="165" actId="255"/>
          <ac:spMkLst>
            <pc:docMk/>
            <pc:sldMk cId="2144952840" sldId="308"/>
            <ac:spMk id="85" creationId="{86C1B166-F597-6C98-B134-CA90E9B605A4}"/>
          </ac:spMkLst>
        </pc:spChg>
        <pc:spChg chg="mod">
          <ac:chgData name="Vân Nguyễn" userId="3e2bcc68d80f75ee" providerId="LiveId" clId="{0F936430-9BAB-4B27-BD26-9A0F52CA448C}" dt="2023-02-09T02:36:04.337" v="165" actId="255"/>
          <ac:spMkLst>
            <pc:docMk/>
            <pc:sldMk cId="2144952840" sldId="308"/>
            <ac:spMk id="86" creationId="{734211DE-0B33-3F02-0FDE-A9663124DD89}"/>
          </ac:spMkLst>
        </pc:spChg>
        <pc:spChg chg="mod">
          <ac:chgData name="Vân Nguyễn" userId="3e2bcc68d80f75ee" providerId="LiveId" clId="{0F936430-9BAB-4B27-BD26-9A0F52CA448C}" dt="2023-02-09T02:36:04.337" v="165" actId="255"/>
          <ac:spMkLst>
            <pc:docMk/>
            <pc:sldMk cId="2144952840" sldId="308"/>
            <ac:spMk id="87" creationId="{3A3F1FDF-B287-D7F3-2B79-A6D5B9CC554C}"/>
          </ac:spMkLst>
        </pc:spChg>
        <pc:spChg chg="mod">
          <ac:chgData name="Vân Nguyễn" userId="3e2bcc68d80f75ee" providerId="LiveId" clId="{0F936430-9BAB-4B27-BD26-9A0F52CA448C}" dt="2023-02-09T02:36:04.337" v="165" actId="255"/>
          <ac:spMkLst>
            <pc:docMk/>
            <pc:sldMk cId="2144952840" sldId="308"/>
            <ac:spMk id="88" creationId="{9D3AB2B2-83BD-52BC-CAB8-6272709D246D}"/>
          </ac:spMkLst>
        </pc:spChg>
        <pc:spChg chg="mod">
          <ac:chgData name="Vân Nguyễn" userId="3e2bcc68d80f75ee" providerId="LiveId" clId="{0F936430-9BAB-4B27-BD26-9A0F52CA448C}" dt="2023-02-09T02:36:04.337" v="165" actId="255"/>
          <ac:spMkLst>
            <pc:docMk/>
            <pc:sldMk cId="2144952840" sldId="308"/>
            <ac:spMk id="89" creationId="{7FE055D1-F670-34EE-831B-FCDC9C4420C2}"/>
          </ac:spMkLst>
        </pc:spChg>
        <pc:spChg chg="mod">
          <ac:chgData name="Vân Nguyễn" userId="3e2bcc68d80f75ee" providerId="LiveId" clId="{0F936430-9BAB-4B27-BD26-9A0F52CA448C}" dt="2023-02-09T02:36:04.337" v="165" actId="255"/>
          <ac:spMkLst>
            <pc:docMk/>
            <pc:sldMk cId="2144952840" sldId="308"/>
            <ac:spMk id="90" creationId="{C6AE4A65-8C40-DC08-AA9F-132190A06F85}"/>
          </ac:spMkLst>
        </pc:spChg>
        <pc:spChg chg="mod">
          <ac:chgData name="Vân Nguyễn" userId="3e2bcc68d80f75ee" providerId="LiveId" clId="{0F936430-9BAB-4B27-BD26-9A0F52CA448C}" dt="2023-02-09T02:36:04.337" v="165" actId="255"/>
          <ac:spMkLst>
            <pc:docMk/>
            <pc:sldMk cId="2144952840" sldId="308"/>
            <ac:spMk id="91" creationId="{D371B4F1-B365-F35C-B22A-21D0C4C053B7}"/>
          </ac:spMkLst>
        </pc:spChg>
        <pc:spChg chg="mod">
          <ac:chgData name="Vân Nguyễn" userId="3e2bcc68d80f75ee" providerId="LiveId" clId="{0F936430-9BAB-4B27-BD26-9A0F52CA448C}" dt="2023-02-09T02:36:04.337" v="165" actId="255"/>
          <ac:spMkLst>
            <pc:docMk/>
            <pc:sldMk cId="2144952840" sldId="308"/>
            <ac:spMk id="92" creationId="{350C5DFB-A85C-77B4-CF04-BA3B5BD9F6B5}"/>
          </ac:spMkLst>
        </pc:spChg>
        <pc:spChg chg="mod">
          <ac:chgData name="Vân Nguyễn" userId="3e2bcc68d80f75ee" providerId="LiveId" clId="{0F936430-9BAB-4B27-BD26-9A0F52CA448C}" dt="2023-02-09T02:36:04.337" v="165" actId="255"/>
          <ac:spMkLst>
            <pc:docMk/>
            <pc:sldMk cId="2144952840" sldId="308"/>
            <ac:spMk id="93" creationId="{BA162C5C-A1A5-BD5B-A998-D9015242A66F}"/>
          </ac:spMkLst>
        </pc:spChg>
        <pc:spChg chg="mod">
          <ac:chgData name="Vân Nguyễn" userId="3e2bcc68d80f75ee" providerId="LiveId" clId="{0F936430-9BAB-4B27-BD26-9A0F52CA448C}" dt="2023-02-09T02:36:04.337" v="165" actId="255"/>
          <ac:spMkLst>
            <pc:docMk/>
            <pc:sldMk cId="2144952840" sldId="308"/>
            <ac:spMk id="94" creationId="{FEB25AE4-6EA1-7365-1AAA-2B3E10E3E1E7}"/>
          </ac:spMkLst>
        </pc:spChg>
        <pc:grpChg chg="add del mod">
          <ac:chgData name="Vân Nguyễn" userId="3e2bcc68d80f75ee" providerId="LiveId" clId="{0F936430-9BAB-4B27-BD26-9A0F52CA448C}" dt="2023-02-09T02:35:55.500" v="163"/>
          <ac:grpSpMkLst>
            <pc:docMk/>
            <pc:sldMk cId="2144952840" sldId="308"/>
            <ac:grpSpMk id="25" creationId="{40AC4A3B-46E9-DA82-00BC-1C3BED75C3FC}"/>
          </ac:grpSpMkLst>
        </pc:grpChg>
        <pc:grpChg chg="add del mod">
          <ac:chgData name="Vân Nguyễn" userId="3e2bcc68d80f75ee" providerId="LiveId" clId="{0F936430-9BAB-4B27-BD26-9A0F52CA448C}" dt="2023-02-09T02:36:57.087" v="178" actId="478"/>
          <ac:grpSpMkLst>
            <pc:docMk/>
            <pc:sldMk cId="2144952840" sldId="308"/>
            <ac:grpSpMk id="69" creationId="{AF60B431-3DD1-91A5-83DF-E6CC6A9FAD8B}"/>
          </ac:grpSpMkLst>
        </pc:grpChg>
        <pc:picChg chg="mod">
          <ac:chgData name="Vân Nguyễn" userId="3e2bcc68d80f75ee" providerId="LiveId" clId="{0F936430-9BAB-4B27-BD26-9A0F52CA448C}" dt="2023-02-09T02:37:08.592" v="181" actId="1076"/>
          <ac:picMkLst>
            <pc:docMk/>
            <pc:sldMk cId="2144952840" sldId="308"/>
            <ac:picMk id="3" creationId="{80002BDE-C72A-0BB9-01D5-FFAFBCDBBBFA}"/>
          </ac:picMkLst>
        </pc:picChg>
        <pc:picChg chg="add del">
          <ac:chgData name="Vân Nguyễn" userId="3e2bcc68d80f75ee" providerId="LiveId" clId="{0F936430-9BAB-4B27-BD26-9A0F52CA448C}" dt="2023-02-09T02:34:08.801" v="155" actId="478"/>
          <ac:picMkLst>
            <pc:docMk/>
            <pc:sldMk cId="2144952840" sldId="308"/>
            <ac:picMk id="4" creationId="{CC8E39E5-7595-094B-D1EC-F25CA27A9358}"/>
          </ac:picMkLst>
        </pc:picChg>
        <pc:picChg chg="add del">
          <ac:chgData name="Vân Nguyễn" userId="3e2bcc68d80f75ee" providerId="LiveId" clId="{0F936430-9BAB-4B27-BD26-9A0F52CA448C}" dt="2023-02-09T02:34:41.140" v="157" actId="478"/>
          <ac:picMkLst>
            <pc:docMk/>
            <pc:sldMk cId="2144952840" sldId="308"/>
            <ac:picMk id="6" creationId="{5FC9EEC6-B424-D6C0-1ACA-89B3BE5036E9}"/>
          </ac:picMkLst>
        </pc:picChg>
        <pc:picChg chg="add del mod">
          <ac:chgData name="Vân Nguyễn" userId="3e2bcc68d80f75ee" providerId="LiveId" clId="{0F936430-9BAB-4B27-BD26-9A0F52CA448C}" dt="2023-02-09T02:35:55.500" v="163"/>
          <ac:picMkLst>
            <pc:docMk/>
            <pc:sldMk cId="2144952840" sldId="308"/>
            <ac:picMk id="8" creationId="{5AFEB246-7D4C-6E2D-AF07-84621D3F3AEC}"/>
          </ac:picMkLst>
        </pc:picChg>
        <pc:picChg chg="add del mod">
          <ac:chgData name="Vân Nguyễn" userId="3e2bcc68d80f75ee" providerId="LiveId" clId="{0F936430-9BAB-4B27-BD26-9A0F52CA448C}" dt="2023-02-09T02:35:55.500" v="163"/>
          <ac:picMkLst>
            <pc:docMk/>
            <pc:sldMk cId="2144952840" sldId="308"/>
            <ac:picMk id="9" creationId="{A16AEA42-D1A8-4B0F-97C1-E210A2E5B4D0}"/>
          </ac:picMkLst>
        </pc:picChg>
        <pc:picChg chg="add del mod">
          <ac:chgData name="Vân Nguyễn" userId="3e2bcc68d80f75ee" providerId="LiveId" clId="{0F936430-9BAB-4B27-BD26-9A0F52CA448C}" dt="2023-02-09T02:35:55.500" v="163"/>
          <ac:picMkLst>
            <pc:docMk/>
            <pc:sldMk cId="2144952840" sldId="308"/>
            <ac:picMk id="10" creationId="{85960B6C-75E7-2670-B4A0-388CFF6665C2}"/>
          </ac:picMkLst>
        </pc:picChg>
        <pc:picChg chg="add del mod">
          <ac:chgData name="Vân Nguyễn" userId="3e2bcc68d80f75ee" providerId="LiveId" clId="{0F936430-9BAB-4B27-BD26-9A0F52CA448C}" dt="2023-02-09T02:35:55.500" v="163"/>
          <ac:picMkLst>
            <pc:docMk/>
            <pc:sldMk cId="2144952840" sldId="308"/>
            <ac:picMk id="11" creationId="{CC5AC5B4-50EA-3428-B65A-EA00173DEE63}"/>
          </ac:picMkLst>
        </pc:picChg>
        <pc:picChg chg="add del mod">
          <ac:chgData name="Vân Nguyễn" userId="3e2bcc68d80f75ee" providerId="LiveId" clId="{0F936430-9BAB-4B27-BD26-9A0F52CA448C}" dt="2023-02-09T02:35:55.500" v="163"/>
          <ac:picMkLst>
            <pc:docMk/>
            <pc:sldMk cId="2144952840" sldId="308"/>
            <ac:picMk id="12" creationId="{D4B1AC6A-D941-50F7-6016-F69DCF065E0B}"/>
          </ac:picMkLst>
        </pc:picChg>
        <pc:picChg chg="add del mod">
          <ac:chgData name="Vân Nguyễn" userId="3e2bcc68d80f75ee" providerId="LiveId" clId="{0F936430-9BAB-4B27-BD26-9A0F52CA448C}" dt="2023-02-09T02:35:55.500" v="163"/>
          <ac:picMkLst>
            <pc:docMk/>
            <pc:sldMk cId="2144952840" sldId="308"/>
            <ac:picMk id="13" creationId="{AC2DA6EB-AF7E-B23E-8838-4203653C623C}"/>
          </ac:picMkLst>
        </pc:picChg>
        <pc:picChg chg="add del mod">
          <ac:chgData name="Vân Nguyễn" userId="3e2bcc68d80f75ee" providerId="LiveId" clId="{0F936430-9BAB-4B27-BD26-9A0F52CA448C}" dt="2023-02-09T02:35:55.500" v="163"/>
          <ac:picMkLst>
            <pc:docMk/>
            <pc:sldMk cId="2144952840" sldId="308"/>
            <ac:picMk id="16" creationId="{D5E1DB22-F7F0-958F-3AF8-230A00D52C6B}"/>
          </ac:picMkLst>
        </pc:picChg>
        <pc:picChg chg="add del mod">
          <ac:chgData name="Vân Nguyễn" userId="3e2bcc68d80f75ee" providerId="LiveId" clId="{0F936430-9BAB-4B27-BD26-9A0F52CA448C}" dt="2023-02-09T02:35:55.500" v="163"/>
          <ac:picMkLst>
            <pc:docMk/>
            <pc:sldMk cId="2144952840" sldId="308"/>
            <ac:picMk id="21" creationId="{C23C78C2-61D2-79AC-DB2F-8E76B3D157F3}"/>
          </ac:picMkLst>
        </pc:picChg>
        <pc:picChg chg="add del mod">
          <ac:chgData name="Vân Nguyễn" userId="3e2bcc68d80f75ee" providerId="LiveId" clId="{0F936430-9BAB-4B27-BD26-9A0F52CA448C}" dt="2023-02-09T02:35:55.500" v="163"/>
          <ac:picMkLst>
            <pc:docMk/>
            <pc:sldMk cId="2144952840" sldId="308"/>
            <ac:picMk id="22" creationId="{F1B675FD-026A-D51D-8537-EA94AF19FF6A}"/>
          </ac:picMkLst>
        </pc:picChg>
        <pc:picChg chg="add del mod">
          <ac:chgData name="Vân Nguyễn" userId="3e2bcc68d80f75ee" providerId="LiveId" clId="{0F936430-9BAB-4B27-BD26-9A0F52CA448C}" dt="2023-02-09T02:35:55.500" v="163"/>
          <ac:picMkLst>
            <pc:docMk/>
            <pc:sldMk cId="2144952840" sldId="308"/>
            <ac:picMk id="24" creationId="{8C95678E-8BF2-C888-6230-367CDF3856C1}"/>
          </ac:picMkLst>
        </pc:picChg>
        <pc:picChg chg="add mod">
          <ac:chgData name="Vân Nguyễn" userId="3e2bcc68d80f75ee" providerId="LiveId" clId="{0F936430-9BAB-4B27-BD26-9A0F52CA448C}" dt="2023-02-09T02:38:11.997" v="198" actId="14100"/>
          <ac:picMkLst>
            <pc:docMk/>
            <pc:sldMk cId="2144952840" sldId="308"/>
            <ac:picMk id="52" creationId="{4E063891-9033-90A5-D785-DC51657BC923}"/>
          </ac:picMkLst>
        </pc:picChg>
        <pc:picChg chg="add mod">
          <ac:chgData name="Vân Nguyễn" userId="3e2bcc68d80f75ee" providerId="LiveId" clId="{0F936430-9BAB-4B27-BD26-9A0F52CA448C}" dt="2023-02-09T02:37:27.520" v="186" actId="14100"/>
          <ac:picMkLst>
            <pc:docMk/>
            <pc:sldMk cId="2144952840" sldId="308"/>
            <ac:picMk id="53" creationId="{331B76D7-80E7-F7D7-0041-B5BB5A7C412A}"/>
          </ac:picMkLst>
        </pc:picChg>
        <pc:picChg chg="add mod">
          <ac:chgData name="Vân Nguyễn" userId="3e2bcc68d80f75ee" providerId="LiveId" clId="{0F936430-9BAB-4B27-BD26-9A0F52CA448C}" dt="2023-02-09T02:37:37.001" v="190" actId="14100"/>
          <ac:picMkLst>
            <pc:docMk/>
            <pc:sldMk cId="2144952840" sldId="308"/>
            <ac:picMk id="54" creationId="{5AFD2C3F-88DA-575A-18EB-14A44062250E}"/>
          </ac:picMkLst>
        </pc:picChg>
        <pc:picChg chg="add mod">
          <ac:chgData name="Vân Nguyễn" userId="3e2bcc68d80f75ee" providerId="LiveId" clId="{0F936430-9BAB-4B27-BD26-9A0F52CA448C}" dt="2023-02-09T02:37:30.538" v="188" actId="14100"/>
          <ac:picMkLst>
            <pc:docMk/>
            <pc:sldMk cId="2144952840" sldId="308"/>
            <ac:picMk id="55" creationId="{F234F6DD-9216-8285-C50A-29BF7C996CDA}"/>
          </ac:picMkLst>
        </pc:picChg>
        <pc:picChg chg="add mod">
          <ac:chgData name="Vân Nguyễn" userId="3e2bcc68d80f75ee" providerId="LiveId" clId="{0F936430-9BAB-4B27-BD26-9A0F52CA448C}" dt="2023-02-09T02:36:22.349" v="169" actId="1076"/>
          <ac:picMkLst>
            <pc:docMk/>
            <pc:sldMk cId="2144952840" sldId="308"/>
            <ac:picMk id="56" creationId="{77FA419C-7DFD-9AFF-49B9-C77D00C9CAFC}"/>
          </ac:picMkLst>
        </pc:picChg>
        <pc:picChg chg="add mod">
          <ac:chgData name="Vân Nguyễn" userId="3e2bcc68d80f75ee" providerId="LiveId" clId="{0F936430-9BAB-4B27-BD26-9A0F52CA448C}" dt="2023-02-09T02:36:12.707" v="166" actId="14100"/>
          <ac:picMkLst>
            <pc:docMk/>
            <pc:sldMk cId="2144952840" sldId="308"/>
            <ac:picMk id="57" creationId="{40574089-2938-637F-457F-3F0D11C6080C}"/>
          </ac:picMkLst>
        </pc:picChg>
        <pc:picChg chg="add mod">
          <ac:chgData name="Vân Nguyễn" userId="3e2bcc68d80f75ee" providerId="LiveId" clId="{0F936430-9BAB-4B27-BD26-9A0F52CA448C}" dt="2023-02-09T02:36:12.707" v="166" actId="14100"/>
          <ac:picMkLst>
            <pc:docMk/>
            <pc:sldMk cId="2144952840" sldId="308"/>
            <ac:picMk id="60" creationId="{3F9B239F-EFB9-0ADD-A0A0-74A4EEB5C144}"/>
          </ac:picMkLst>
        </pc:picChg>
        <pc:picChg chg="add mod">
          <ac:chgData name="Vân Nguyễn" userId="3e2bcc68d80f75ee" providerId="LiveId" clId="{0F936430-9BAB-4B27-BD26-9A0F52CA448C}" dt="2023-02-09T02:36:12.707" v="166" actId="14100"/>
          <ac:picMkLst>
            <pc:docMk/>
            <pc:sldMk cId="2144952840" sldId="308"/>
            <ac:picMk id="65" creationId="{7BB2C7B2-BF75-3B15-4E69-DFAC21E896F8}"/>
          </ac:picMkLst>
        </pc:picChg>
        <pc:picChg chg="add mod">
          <ac:chgData name="Vân Nguyễn" userId="3e2bcc68d80f75ee" providerId="LiveId" clId="{0F936430-9BAB-4B27-BD26-9A0F52CA448C}" dt="2023-02-09T02:36:12.707" v="166" actId="14100"/>
          <ac:picMkLst>
            <pc:docMk/>
            <pc:sldMk cId="2144952840" sldId="308"/>
            <ac:picMk id="66" creationId="{D4E30772-5656-413C-CEC6-024090EB0CBB}"/>
          </ac:picMkLst>
        </pc:picChg>
        <pc:picChg chg="add mod">
          <ac:chgData name="Vân Nguyễn" userId="3e2bcc68d80f75ee" providerId="LiveId" clId="{0F936430-9BAB-4B27-BD26-9A0F52CA448C}" dt="2023-02-09T03:13:01.325" v="416" actId="1076"/>
          <ac:picMkLst>
            <pc:docMk/>
            <pc:sldMk cId="2144952840" sldId="308"/>
            <ac:picMk id="68" creationId="{9B093152-623B-C7B2-8CB3-53406103DE97}"/>
          </ac:picMkLst>
        </pc:picChg>
      </pc:sldChg>
      <pc:sldChg chg="addSp delSp modSp add mod delAnim modAnim">
        <pc:chgData name="Vân Nguyễn" userId="3e2bcc68d80f75ee" providerId="LiveId" clId="{0F936430-9BAB-4B27-BD26-9A0F52CA448C}" dt="2023-02-09T03:17:35.271" v="957" actId="1076"/>
        <pc:sldMkLst>
          <pc:docMk/>
          <pc:sldMk cId="4235397255" sldId="309"/>
        </pc:sldMkLst>
        <pc:spChg chg="add mod">
          <ac:chgData name="Vân Nguyễn" userId="3e2bcc68d80f75ee" providerId="LiveId" clId="{0F936430-9BAB-4B27-BD26-9A0F52CA448C}" dt="2023-02-09T03:17:10.576" v="932" actId="1076"/>
          <ac:spMkLst>
            <pc:docMk/>
            <pc:sldMk cId="4235397255" sldId="309"/>
            <ac:spMk id="4" creationId="{BBD4CCAE-9BC3-B9C7-72DF-606440451E8C}"/>
          </ac:spMkLst>
        </pc:spChg>
        <pc:spChg chg="add mod">
          <ac:chgData name="Vân Nguyễn" userId="3e2bcc68d80f75ee" providerId="LiveId" clId="{0F936430-9BAB-4B27-BD26-9A0F52CA448C}" dt="2023-02-09T03:15:23.871" v="669" actId="14100"/>
          <ac:spMkLst>
            <pc:docMk/>
            <pc:sldMk cId="4235397255" sldId="309"/>
            <ac:spMk id="5" creationId="{847BA057-7405-96AE-71F1-B56DE3C18745}"/>
          </ac:spMkLst>
        </pc:spChg>
        <pc:spChg chg="add mod">
          <ac:chgData name="Vân Nguyễn" userId="3e2bcc68d80f75ee" providerId="LiveId" clId="{0F936430-9BAB-4B27-BD26-9A0F52CA448C}" dt="2023-02-09T02:39:36.790" v="206" actId="1076"/>
          <ac:spMkLst>
            <pc:docMk/>
            <pc:sldMk cId="4235397255" sldId="309"/>
            <ac:spMk id="11" creationId="{AB76C52F-9089-FA43-20C3-732BE131B5A0}"/>
          </ac:spMkLst>
        </pc:spChg>
        <pc:spChg chg="add mod">
          <ac:chgData name="Vân Nguyễn" userId="3e2bcc68d80f75ee" providerId="LiveId" clId="{0F936430-9BAB-4B27-BD26-9A0F52CA448C}" dt="2023-02-09T02:39:36.790" v="206" actId="1076"/>
          <ac:spMkLst>
            <pc:docMk/>
            <pc:sldMk cId="4235397255" sldId="309"/>
            <ac:spMk id="12" creationId="{31875E40-F11F-A340-A291-9099A03A05E7}"/>
          </ac:spMkLst>
        </pc:spChg>
        <pc:spChg chg="add mod">
          <ac:chgData name="Vân Nguyễn" userId="3e2bcc68d80f75ee" providerId="LiveId" clId="{0F936430-9BAB-4B27-BD26-9A0F52CA448C}" dt="2023-02-09T03:17:02.327" v="929" actId="20577"/>
          <ac:spMkLst>
            <pc:docMk/>
            <pc:sldMk cId="4235397255" sldId="309"/>
            <ac:spMk id="14" creationId="{D23C7819-F367-11DA-BC52-34752100C8AE}"/>
          </ac:spMkLst>
        </pc:spChg>
        <pc:spChg chg="add mod">
          <ac:chgData name="Vân Nguyễn" userId="3e2bcc68d80f75ee" providerId="LiveId" clId="{0F936430-9BAB-4B27-BD26-9A0F52CA448C}" dt="2023-02-09T03:16:03.565" v="762" actId="20577"/>
          <ac:spMkLst>
            <pc:docMk/>
            <pc:sldMk cId="4235397255" sldId="309"/>
            <ac:spMk id="15" creationId="{383F8BE1-C3BD-70A8-96EC-D1A2CC184451}"/>
          </ac:spMkLst>
        </pc:spChg>
        <pc:spChg chg="add mod">
          <ac:chgData name="Vân Nguyễn" userId="3e2bcc68d80f75ee" providerId="LiveId" clId="{0F936430-9BAB-4B27-BD26-9A0F52CA448C}" dt="2023-02-09T03:17:04.506" v="931" actId="20577"/>
          <ac:spMkLst>
            <pc:docMk/>
            <pc:sldMk cId="4235397255" sldId="309"/>
            <ac:spMk id="16" creationId="{9A749CDD-3FF9-FC71-D123-C1452127BEC1}"/>
          </ac:spMkLst>
        </pc:spChg>
        <pc:spChg chg="add mod">
          <ac:chgData name="Vân Nguyễn" userId="3e2bcc68d80f75ee" providerId="LiveId" clId="{0F936430-9BAB-4B27-BD26-9A0F52CA448C}" dt="2023-02-09T03:17:35.271" v="957" actId="1076"/>
          <ac:spMkLst>
            <pc:docMk/>
            <pc:sldMk cId="4235397255" sldId="309"/>
            <ac:spMk id="17" creationId="{E89318FD-0867-999A-0D23-36FA53698B22}"/>
          </ac:spMkLst>
        </pc:spChg>
        <pc:spChg chg="mod">
          <ac:chgData name="Vân Nguyễn" userId="3e2bcc68d80f75ee" providerId="LiveId" clId="{0F936430-9BAB-4B27-BD26-9A0F52CA448C}" dt="2023-02-09T02:39:25.476" v="203"/>
          <ac:spMkLst>
            <pc:docMk/>
            <pc:sldMk cId="4235397255" sldId="309"/>
            <ac:spMk id="23" creationId="{16A027D5-53D7-CBD2-21AB-64415319CE5C}"/>
          </ac:spMkLst>
        </pc:spChg>
        <pc:spChg chg="mod">
          <ac:chgData name="Vân Nguyễn" userId="3e2bcc68d80f75ee" providerId="LiveId" clId="{0F936430-9BAB-4B27-BD26-9A0F52CA448C}" dt="2023-02-09T02:39:25.476" v="203"/>
          <ac:spMkLst>
            <pc:docMk/>
            <pc:sldMk cId="4235397255" sldId="309"/>
            <ac:spMk id="24" creationId="{BD1545F6-9D64-1638-433E-E07878DA74E9}"/>
          </ac:spMkLst>
        </pc:spChg>
        <pc:spChg chg="mod">
          <ac:chgData name="Vân Nguyễn" userId="3e2bcc68d80f75ee" providerId="LiveId" clId="{0F936430-9BAB-4B27-BD26-9A0F52CA448C}" dt="2023-02-09T02:39:25.476" v="203"/>
          <ac:spMkLst>
            <pc:docMk/>
            <pc:sldMk cId="4235397255" sldId="309"/>
            <ac:spMk id="25" creationId="{B1F399F6-A06F-4B8B-240D-E0F014B4F005}"/>
          </ac:spMkLst>
        </pc:spChg>
        <pc:spChg chg="mod">
          <ac:chgData name="Vân Nguyễn" userId="3e2bcc68d80f75ee" providerId="LiveId" clId="{0F936430-9BAB-4B27-BD26-9A0F52CA448C}" dt="2023-02-09T02:39:25.476" v="203"/>
          <ac:spMkLst>
            <pc:docMk/>
            <pc:sldMk cId="4235397255" sldId="309"/>
            <ac:spMk id="26" creationId="{5091C27D-BEA5-9DC8-C3E6-5D4F06CE2871}"/>
          </ac:spMkLst>
        </pc:spChg>
        <pc:spChg chg="mod">
          <ac:chgData name="Vân Nguyễn" userId="3e2bcc68d80f75ee" providerId="LiveId" clId="{0F936430-9BAB-4B27-BD26-9A0F52CA448C}" dt="2023-02-09T02:39:25.476" v="203"/>
          <ac:spMkLst>
            <pc:docMk/>
            <pc:sldMk cId="4235397255" sldId="309"/>
            <ac:spMk id="27" creationId="{3AB8B234-5EF0-2571-A474-E4CF8B21FCB4}"/>
          </ac:spMkLst>
        </pc:spChg>
        <pc:spChg chg="mod">
          <ac:chgData name="Vân Nguyễn" userId="3e2bcc68d80f75ee" providerId="LiveId" clId="{0F936430-9BAB-4B27-BD26-9A0F52CA448C}" dt="2023-02-09T02:39:25.476" v="203"/>
          <ac:spMkLst>
            <pc:docMk/>
            <pc:sldMk cId="4235397255" sldId="309"/>
            <ac:spMk id="28" creationId="{D4C55BDE-7D02-F6E9-78D5-7CAA729F9AB9}"/>
          </ac:spMkLst>
        </pc:spChg>
        <pc:spChg chg="mod">
          <ac:chgData name="Vân Nguyễn" userId="3e2bcc68d80f75ee" providerId="LiveId" clId="{0F936430-9BAB-4B27-BD26-9A0F52CA448C}" dt="2023-02-09T02:39:25.476" v="203"/>
          <ac:spMkLst>
            <pc:docMk/>
            <pc:sldMk cId="4235397255" sldId="309"/>
            <ac:spMk id="29" creationId="{B4450011-4CE4-7259-9E86-A972138E81A9}"/>
          </ac:spMkLst>
        </pc:spChg>
        <pc:spChg chg="mod">
          <ac:chgData name="Vân Nguyễn" userId="3e2bcc68d80f75ee" providerId="LiveId" clId="{0F936430-9BAB-4B27-BD26-9A0F52CA448C}" dt="2023-02-09T02:39:25.476" v="203"/>
          <ac:spMkLst>
            <pc:docMk/>
            <pc:sldMk cId="4235397255" sldId="309"/>
            <ac:spMk id="30" creationId="{45E566E9-1C9F-5483-C714-93EC4CD4F2DB}"/>
          </ac:spMkLst>
        </pc:spChg>
        <pc:spChg chg="mod">
          <ac:chgData name="Vân Nguyễn" userId="3e2bcc68d80f75ee" providerId="LiveId" clId="{0F936430-9BAB-4B27-BD26-9A0F52CA448C}" dt="2023-02-09T02:39:25.476" v="203"/>
          <ac:spMkLst>
            <pc:docMk/>
            <pc:sldMk cId="4235397255" sldId="309"/>
            <ac:spMk id="31" creationId="{662B9F10-759A-EB41-51B5-233AAE673A5C}"/>
          </ac:spMkLst>
        </pc:spChg>
        <pc:spChg chg="mod">
          <ac:chgData name="Vân Nguyễn" userId="3e2bcc68d80f75ee" providerId="LiveId" clId="{0F936430-9BAB-4B27-BD26-9A0F52CA448C}" dt="2023-02-09T02:39:25.476" v="203"/>
          <ac:spMkLst>
            <pc:docMk/>
            <pc:sldMk cId="4235397255" sldId="309"/>
            <ac:spMk id="32" creationId="{DE4D43CB-8AE2-A66E-9B76-16A66817F640}"/>
          </ac:spMkLst>
        </pc:spChg>
        <pc:spChg chg="mod">
          <ac:chgData name="Vân Nguyễn" userId="3e2bcc68d80f75ee" providerId="LiveId" clId="{0F936430-9BAB-4B27-BD26-9A0F52CA448C}" dt="2023-02-09T02:39:25.476" v="203"/>
          <ac:spMkLst>
            <pc:docMk/>
            <pc:sldMk cId="4235397255" sldId="309"/>
            <ac:spMk id="33" creationId="{B3B6CA46-7303-6B12-9672-96FB0F953FC6}"/>
          </ac:spMkLst>
        </pc:spChg>
        <pc:spChg chg="mod">
          <ac:chgData name="Vân Nguyễn" userId="3e2bcc68d80f75ee" providerId="LiveId" clId="{0F936430-9BAB-4B27-BD26-9A0F52CA448C}" dt="2023-02-09T02:39:25.476" v="203"/>
          <ac:spMkLst>
            <pc:docMk/>
            <pc:sldMk cId="4235397255" sldId="309"/>
            <ac:spMk id="34" creationId="{00F7130D-76C5-C5F3-B874-F2651FF39500}"/>
          </ac:spMkLst>
        </pc:spChg>
        <pc:spChg chg="mod">
          <ac:chgData name="Vân Nguyễn" userId="3e2bcc68d80f75ee" providerId="LiveId" clId="{0F936430-9BAB-4B27-BD26-9A0F52CA448C}" dt="2023-02-09T02:39:25.476" v="203"/>
          <ac:spMkLst>
            <pc:docMk/>
            <pc:sldMk cId="4235397255" sldId="309"/>
            <ac:spMk id="35" creationId="{83D5FBA4-60A2-7D8A-9268-3A6F8615F12B}"/>
          </ac:spMkLst>
        </pc:spChg>
        <pc:spChg chg="mod">
          <ac:chgData name="Vân Nguyễn" userId="3e2bcc68d80f75ee" providerId="LiveId" clId="{0F936430-9BAB-4B27-BD26-9A0F52CA448C}" dt="2023-02-09T02:39:25.476" v="203"/>
          <ac:spMkLst>
            <pc:docMk/>
            <pc:sldMk cId="4235397255" sldId="309"/>
            <ac:spMk id="36" creationId="{86742D8C-2FE2-1E22-A0DA-D3BA468EE872}"/>
          </ac:spMkLst>
        </pc:spChg>
        <pc:spChg chg="mod">
          <ac:chgData name="Vân Nguyễn" userId="3e2bcc68d80f75ee" providerId="LiveId" clId="{0F936430-9BAB-4B27-BD26-9A0F52CA448C}" dt="2023-02-09T02:39:25.476" v="203"/>
          <ac:spMkLst>
            <pc:docMk/>
            <pc:sldMk cId="4235397255" sldId="309"/>
            <ac:spMk id="37" creationId="{2272A653-B945-3DC5-E7C6-6A28E529ABE8}"/>
          </ac:spMkLst>
        </pc:spChg>
        <pc:spChg chg="mod">
          <ac:chgData name="Vân Nguyễn" userId="3e2bcc68d80f75ee" providerId="LiveId" clId="{0F936430-9BAB-4B27-BD26-9A0F52CA448C}" dt="2023-02-09T02:39:25.476" v="203"/>
          <ac:spMkLst>
            <pc:docMk/>
            <pc:sldMk cId="4235397255" sldId="309"/>
            <ac:spMk id="38" creationId="{DC555168-1C70-8933-D134-2EBFD73169BE}"/>
          </ac:spMkLst>
        </pc:spChg>
        <pc:spChg chg="mod">
          <ac:chgData name="Vân Nguyễn" userId="3e2bcc68d80f75ee" providerId="LiveId" clId="{0F936430-9BAB-4B27-BD26-9A0F52CA448C}" dt="2023-02-09T02:39:25.476" v="203"/>
          <ac:spMkLst>
            <pc:docMk/>
            <pc:sldMk cId="4235397255" sldId="309"/>
            <ac:spMk id="39" creationId="{C93D2BB0-FDB5-6674-54C1-5F63B63DE974}"/>
          </ac:spMkLst>
        </pc:spChg>
        <pc:spChg chg="mod">
          <ac:chgData name="Vân Nguyễn" userId="3e2bcc68d80f75ee" providerId="LiveId" clId="{0F936430-9BAB-4B27-BD26-9A0F52CA448C}" dt="2023-02-09T02:39:25.476" v="203"/>
          <ac:spMkLst>
            <pc:docMk/>
            <pc:sldMk cId="4235397255" sldId="309"/>
            <ac:spMk id="40" creationId="{D3DC6F86-E6D6-F082-8345-3F28C4750203}"/>
          </ac:spMkLst>
        </pc:spChg>
        <pc:spChg chg="mod">
          <ac:chgData name="Vân Nguyễn" userId="3e2bcc68d80f75ee" providerId="LiveId" clId="{0F936430-9BAB-4B27-BD26-9A0F52CA448C}" dt="2023-02-09T02:39:25.476" v="203"/>
          <ac:spMkLst>
            <pc:docMk/>
            <pc:sldMk cId="4235397255" sldId="309"/>
            <ac:spMk id="41" creationId="{E25DF718-4A66-C306-86EA-38AE3C2CD753}"/>
          </ac:spMkLst>
        </pc:spChg>
        <pc:spChg chg="mod">
          <ac:chgData name="Vân Nguyễn" userId="3e2bcc68d80f75ee" providerId="LiveId" clId="{0F936430-9BAB-4B27-BD26-9A0F52CA448C}" dt="2023-02-09T02:39:25.476" v="203"/>
          <ac:spMkLst>
            <pc:docMk/>
            <pc:sldMk cId="4235397255" sldId="309"/>
            <ac:spMk id="42" creationId="{9BAAB901-2B9D-20D7-7EE2-2883433990F2}"/>
          </ac:spMkLst>
        </pc:spChg>
        <pc:spChg chg="mod">
          <ac:chgData name="Vân Nguyễn" userId="3e2bcc68d80f75ee" providerId="LiveId" clId="{0F936430-9BAB-4B27-BD26-9A0F52CA448C}" dt="2023-02-09T02:39:25.476" v="203"/>
          <ac:spMkLst>
            <pc:docMk/>
            <pc:sldMk cId="4235397255" sldId="309"/>
            <ac:spMk id="43" creationId="{099C9AA7-85B0-F419-0371-62A12590844B}"/>
          </ac:spMkLst>
        </pc:spChg>
        <pc:spChg chg="mod">
          <ac:chgData name="Vân Nguyễn" userId="3e2bcc68d80f75ee" providerId="LiveId" clId="{0F936430-9BAB-4B27-BD26-9A0F52CA448C}" dt="2023-02-09T02:39:25.476" v="203"/>
          <ac:spMkLst>
            <pc:docMk/>
            <pc:sldMk cId="4235397255" sldId="309"/>
            <ac:spMk id="44" creationId="{0CE9103E-7853-6C1C-91E0-0059659E3D01}"/>
          </ac:spMkLst>
        </pc:spChg>
        <pc:spChg chg="mod">
          <ac:chgData name="Vân Nguyễn" userId="3e2bcc68d80f75ee" providerId="LiveId" clId="{0F936430-9BAB-4B27-BD26-9A0F52CA448C}" dt="2023-02-09T02:39:25.476" v="203"/>
          <ac:spMkLst>
            <pc:docMk/>
            <pc:sldMk cId="4235397255" sldId="309"/>
            <ac:spMk id="45" creationId="{9EC775AB-F071-803A-C9C8-E4FB8B40E558}"/>
          </ac:spMkLst>
        </pc:spChg>
        <pc:spChg chg="mod">
          <ac:chgData name="Vân Nguyễn" userId="3e2bcc68d80f75ee" providerId="LiveId" clId="{0F936430-9BAB-4B27-BD26-9A0F52CA448C}" dt="2023-02-09T02:39:25.476" v="203"/>
          <ac:spMkLst>
            <pc:docMk/>
            <pc:sldMk cId="4235397255" sldId="309"/>
            <ac:spMk id="46" creationId="{6F76547F-74A2-1B56-5976-1AC9C55CD6E8}"/>
          </ac:spMkLst>
        </pc:spChg>
        <pc:spChg chg="mod">
          <ac:chgData name="Vân Nguyễn" userId="3e2bcc68d80f75ee" providerId="LiveId" clId="{0F936430-9BAB-4B27-BD26-9A0F52CA448C}" dt="2023-02-09T02:39:25.476" v="203"/>
          <ac:spMkLst>
            <pc:docMk/>
            <pc:sldMk cId="4235397255" sldId="309"/>
            <ac:spMk id="47" creationId="{51F7BDA7-BE94-329D-D1ED-D856346CD98F}"/>
          </ac:spMkLst>
        </pc:spChg>
        <pc:spChg chg="mod">
          <ac:chgData name="Vân Nguyễn" userId="3e2bcc68d80f75ee" providerId="LiveId" clId="{0F936430-9BAB-4B27-BD26-9A0F52CA448C}" dt="2023-02-09T02:39:25.476" v="203"/>
          <ac:spMkLst>
            <pc:docMk/>
            <pc:sldMk cId="4235397255" sldId="309"/>
            <ac:spMk id="48" creationId="{9E46644A-1ECC-4F3F-891E-50F60CD0F06E}"/>
          </ac:spMkLst>
        </pc:spChg>
        <pc:spChg chg="del">
          <ac:chgData name="Vân Nguyễn" userId="3e2bcc68d80f75ee" providerId="LiveId" clId="{0F936430-9BAB-4B27-BD26-9A0F52CA448C}" dt="2023-02-09T02:38:48.165" v="201" actId="478"/>
          <ac:spMkLst>
            <pc:docMk/>
            <pc:sldMk cId="4235397255" sldId="309"/>
            <ac:spMk id="51" creationId="{FE12AB2C-EA9E-BB8F-BF02-E3A1CB8AD574}"/>
          </ac:spMkLst>
        </pc:spChg>
        <pc:spChg chg="del">
          <ac:chgData name="Vân Nguyễn" userId="3e2bcc68d80f75ee" providerId="LiveId" clId="{0F936430-9BAB-4B27-BD26-9A0F52CA448C}" dt="2023-02-09T02:38:48.165" v="201" actId="478"/>
          <ac:spMkLst>
            <pc:docMk/>
            <pc:sldMk cId="4235397255" sldId="309"/>
            <ac:spMk id="58" creationId="{940C4F11-10FB-BA89-D082-C96AD532EAE7}"/>
          </ac:spMkLst>
        </pc:spChg>
        <pc:spChg chg="del">
          <ac:chgData name="Vân Nguyễn" userId="3e2bcc68d80f75ee" providerId="LiveId" clId="{0F936430-9BAB-4B27-BD26-9A0F52CA448C}" dt="2023-02-09T02:38:48.165" v="201" actId="478"/>
          <ac:spMkLst>
            <pc:docMk/>
            <pc:sldMk cId="4235397255" sldId="309"/>
            <ac:spMk id="59" creationId="{80302520-A0D5-3CCB-E352-92BC44F9D00D}"/>
          </ac:spMkLst>
        </pc:spChg>
        <pc:spChg chg="del">
          <ac:chgData name="Vân Nguyễn" userId="3e2bcc68d80f75ee" providerId="LiveId" clId="{0F936430-9BAB-4B27-BD26-9A0F52CA448C}" dt="2023-02-09T02:38:48.165" v="201" actId="478"/>
          <ac:spMkLst>
            <pc:docMk/>
            <pc:sldMk cId="4235397255" sldId="309"/>
            <ac:spMk id="61" creationId="{E9704F42-3F32-CD05-FE47-428D0F176BF4}"/>
          </ac:spMkLst>
        </pc:spChg>
        <pc:spChg chg="del">
          <ac:chgData name="Vân Nguyễn" userId="3e2bcc68d80f75ee" providerId="LiveId" clId="{0F936430-9BAB-4B27-BD26-9A0F52CA448C}" dt="2023-02-09T02:38:48.165" v="201" actId="478"/>
          <ac:spMkLst>
            <pc:docMk/>
            <pc:sldMk cId="4235397255" sldId="309"/>
            <ac:spMk id="62" creationId="{8DC91665-C627-44E2-9A6B-843DC0E8CF9B}"/>
          </ac:spMkLst>
        </pc:spChg>
        <pc:spChg chg="del">
          <ac:chgData name="Vân Nguyễn" userId="3e2bcc68d80f75ee" providerId="LiveId" clId="{0F936430-9BAB-4B27-BD26-9A0F52CA448C}" dt="2023-02-09T02:38:48.165" v="201" actId="478"/>
          <ac:spMkLst>
            <pc:docMk/>
            <pc:sldMk cId="4235397255" sldId="309"/>
            <ac:spMk id="63" creationId="{3EBF76F4-4EE8-6607-4855-3287548989B1}"/>
          </ac:spMkLst>
        </pc:spChg>
        <pc:spChg chg="del">
          <ac:chgData name="Vân Nguyễn" userId="3e2bcc68d80f75ee" providerId="LiveId" clId="{0F936430-9BAB-4B27-BD26-9A0F52CA448C}" dt="2023-02-09T02:38:48.165" v="201" actId="478"/>
          <ac:spMkLst>
            <pc:docMk/>
            <pc:sldMk cId="4235397255" sldId="309"/>
            <ac:spMk id="64" creationId="{13440EE3-F5CD-778B-09DC-D2F7ACF81310}"/>
          </ac:spMkLst>
        </pc:spChg>
        <pc:spChg chg="del">
          <ac:chgData name="Vân Nguyễn" userId="3e2bcc68d80f75ee" providerId="LiveId" clId="{0F936430-9BAB-4B27-BD26-9A0F52CA448C}" dt="2023-02-09T02:38:48.165" v="201" actId="478"/>
          <ac:spMkLst>
            <pc:docMk/>
            <pc:sldMk cId="4235397255" sldId="309"/>
            <ac:spMk id="67" creationId="{B5EF1D73-5C5C-EB72-E262-0BD4E92D7A37}"/>
          </ac:spMkLst>
        </pc:spChg>
        <pc:grpChg chg="add del mod">
          <ac:chgData name="Vân Nguyễn" userId="3e2bcc68d80f75ee" providerId="LiveId" clId="{0F936430-9BAB-4B27-BD26-9A0F52CA448C}" dt="2023-02-09T02:40:08.621" v="217" actId="478"/>
          <ac:grpSpMkLst>
            <pc:docMk/>
            <pc:sldMk cId="4235397255" sldId="309"/>
            <ac:grpSpMk id="22" creationId="{16FC6D38-55B2-95B7-921C-10C5A9CAA51E}"/>
          </ac:grpSpMkLst>
        </pc:grpChg>
        <pc:picChg chg="add mod">
          <ac:chgData name="Vân Nguyễn" userId="3e2bcc68d80f75ee" providerId="LiveId" clId="{0F936430-9BAB-4B27-BD26-9A0F52CA448C}" dt="2023-02-09T02:40:57.246" v="234" actId="1076"/>
          <ac:picMkLst>
            <pc:docMk/>
            <pc:sldMk cId="4235397255" sldId="309"/>
            <ac:picMk id="2" creationId="{CDEE933A-9A66-3273-7997-1807D3E71CFF}"/>
          </ac:picMkLst>
        </pc:picChg>
        <pc:picChg chg="del">
          <ac:chgData name="Vân Nguyễn" userId="3e2bcc68d80f75ee" providerId="LiveId" clId="{0F936430-9BAB-4B27-BD26-9A0F52CA448C}" dt="2023-02-09T02:38:48.165" v="201" actId="478"/>
          <ac:picMkLst>
            <pc:docMk/>
            <pc:sldMk cId="4235397255" sldId="309"/>
            <ac:picMk id="3" creationId="{80002BDE-C72A-0BB9-01D5-FFAFBCDBBBFA}"/>
          </ac:picMkLst>
        </pc:picChg>
        <pc:picChg chg="add mod">
          <ac:chgData name="Vân Nguyễn" userId="3e2bcc68d80f75ee" providerId="LiveId" clId="{0F936430-9BAB-4B27-BD26-9A0F52CA448C}" dt="2023-02-09T02:41:51.180" v="239" actId="14100"/>
          <ac:picMkLst>
            <pc:docMk/>
            <pc:sldMk cId="4235397255" sldId="309"/>
            <ac:picMk id="6" creationId="{CD3655B5-86B8-8631-DC11-989ACE4242D8}"/>
          </ac:picMkLst>
        </pc:picChg>
        <pc:picChg chg="add mod">
          <ac:chgData name="Vân Nguyễn" userId="3e2bcc68d80f75ee" providerId="LiveId" clId="{0F936430-9BAB-4B27-BD26-9A0F52CA448C}" dt="2023-02-09T02:40:46.394" v="231" actId="1076"/>
          <ac:picMkLst>
            <pc:docMk/>
            <pc:sldMk cId="4235397255" sldId="309"/>
            <ac:picMk id="7" creationId="{9F4204CB-6DD6-0C9A-0758-9B12A7B951D4}"/>
          </ac:picMkLst>
        </pc:picChg>
        <pc:picChg chg="add mod">
          <ac:chgData name="Vân Nguyễn" userId="3e2bcc68d80f75ee" providerId="LiveId" clId="{0F936430-9BAB-4B27-BD26-9A0F52CA448C}" dt="2023-02-09T02:41:55.903" v="240" actId="14100"/>
          <ac:picMkLst>
            <pc:docMk/>
            <pc:sldMk cId="4235397255" sldId="309"/>
            <ac:picMk id="8" creationId="{ACCAE92B-FEF3-123D-B14A-653F0BF9DA27}"/>
          </ac:picMkLst>
        </pc:picChg>
        <pc:picChg chg="add mod">
          <ac:chgData name="Vân Nguyễn" userId="3e2bcc68d80f75ee" providerId="LiveId" clId="{0F936430-9BAB-4B27-BD26-9A0F52CA448C}" dt="2023-02-09T02:40:42.162" v="229" actId="14100"/>
          <ac:picMkLst>
            <pc:docMk/>
            <pc:sldMk cId="4235397255" sldId="309"/>
            <ac:picMk id="9" creationId="{8AFB56DD-96B7-3480-67F8-12FFDBC23B7A}"/>
          </ac:picMkLst>
        </pc:picChg>
        <pc:picChg chg="add mod">
          <ac:chgData name="Vân Nguyễn" userId="3e2bcc68d80f75ee" providerId="LiveId" clId="{0F936430-9BAB-4B27-BD26-9A0F52CA448C}" dt="2023-02-09T02:39:36.790" v="206" actId="1076"/>
          <ac:picMkLst>
            <pc:docMk/>
            <pc:sldMk cId="4235397255" sldId="309"/>
            <ac:picMk id="10" creationId="{67EF489B-82CD-36BC-EF67-D1B77A4D9588}"/>
          </ac:picMkLst>
        </pc:picChg>
        <pc:picChg chg="add mod">
          <ac:chgData name="Vân Nguyễn" userId="3e2bcc68d80f75ee" providerId="LiveId" clId="{0F936430-9BAB-4B27-BD26-9A0F52CA448C}" dt="2023-02-09T02:39:36.790" v="206" actId="1076"/>
          <ac:picMkLst>
            <pc:docMk/>
            <pc:sldMk cId="4235397255" sldId="309"/>
            <ac:picMk id="13" creationId="{A35C7E64-99A5-DBC8-C4C4-0F65A91A0B50}"/>
          </ac:picMkLst>
        </pc:picChg>
        <pc:picChg chg="add mod">
          <ac:chgData name="Vân Nguyễn" userId="3e2bcc68d80f75ee" providerId="LiveId" clId="{0F936430-9BAB-4B27-BD26-9A0F52CA448C}" dt="2023-02-09T02:39:36.790" v="206" actId="1076"/>
          <ac:picMkLst>
            <pc:docMk/>
            <pc:sldMk cId="4235397255" sldId="309"/>
            <ac:picMk id="18" creationId="{E14E38D8-EDBD-CDDC-AE92-A683687271ED}"/>
          </ac:picMkLst>
        </pc:picChg>
        <pc:picChg chg="add mod">
          <ac:chgData name="Vân Nguyễn" userId="3e2bcc68d80f75ee" providerId="LiveId" clId="{0F936430-9BAB-4B27-BD26-9A0F52CA448C}" dt="2023-02-09T02:39:36.790" v="206" actId="1076"/>
          <ac:picMkLst>
            <pc:docMk/>
            <pc:sldMk cId="4235397255" sldId="309"/>
            <ac:picMk id="19" creationId="{91A3AFBF-D327-E860-7368-AE078C6BCEE7}"/>
          </ac:picMkLst>
        </pc:picChg>
        <pc:picChg chg="add mod">
          <ac:chgData name="Vân Nguyễn" userId="3e2bcc68d80f75ee" providerId="LiveId" clId="{0F936430-9BAB-4B27-BD26-9A0F52CA448C}" dt="2023-02-09T02:41:47.568" v="238" actId="1076"/>
          <ac:picMkLst>
            <pc:docMk/>
            <pc:sldMk cId="4235397255" sldId="309"/>
            <ac:picMk id="20" creationId="{84FC79D3-9936-8ED8-5CF2-9FDF0599FA9E}"/>
          </ac:picMkLst>
        </pc:picChg>
        <pc:picChg chg="add mod">
          <ac:chgData name="Vân Nguyễn" userId="3e2bcc68d80f75ee" providerId="LiveId" clId="{0F936430-9BAB-4B27-BD26-9A0F52CA448C}" dt="2023-02-09T03:16:08.710" v="763" actId="1076"/>
          <ac:picMkLst>
            <pc:docMk/>
            <pc:sldMk cId="4235397255" sldId="309"/>
            <ac:picMk id="21" creationId="{55870B8B-E991-FEE2-BDBC-0CFB0DFC4245}"/>
          </ac:picMkLst>
        </pc:picChg>
        <pc:picChg chg="del">
          <ac:chgData name="Vân Nguyễn" userId="3e2bcc68d80f75ee" providerId="LiveId" clId="{0F936430-9BAB-4B27-BD26-9A0F52CA448C}" dt="2023-02-09T02:38:48.165" v="201" actId="478"/>
          <ac:picMkLst>
            <pc:docMk/>
            <pc:sldMk cId="4235397255" sldId="309"/>
            <ac:picMk id="52" creationId="{4E063891-9033-90A5-D785-DC51657BC923}"/>
          </ac:picMkLst>
        </pc:picChg>
        <pc:picChg chg="del">
          <ac:chgData name="Vân Nguyễn" userId="3e2bcc68d80f75ee" providerId="LiveId" clId="{0F936430-9BAB-4B27-BD26-9A0F52CA448C}" dt="2023-02-09T02:38:48.165" v="201" actId="478"/>
          <ac:picMkLst>
            <pc:docMk/>
            <pc:sldMk cId="4235397255" sldId="309"/>
            <ac:picMk id="53" creationId="{331B76D7-80E7-F7D7-0041-B5BB5A7C412A}"/>
          </ac:picMkLst>
        </pc:picChg>
        <pc:picChg chg="del">
          <ac:chgData name="Vân Nguyễn" userId="3e2bcc68d80f75ee" providerId="LiveId" clId="{0F936430-9BAB-4B27-BD26-9A0F52CA448C}" dt="2023-02-09T02:38:48.165" v="201" actId="478"/>
          <ac:picMkLst>
            <pc:docMk/>
            <pc:sldMk cId="4235397255" sldId="309"/>
            <ac:picMk id="54" creationId="{5AFD2C3F-88DA-575A-18EB-14A44062250E}"/>
          </ac:picMkLst>
        </pc:picChg>
        <pc:picChg chg="del">
          <ac:chgData name="Vân Nguyễn" userId="3e2bcc68d80f75ee" providerId="LiveId" clId="{0F936430-9BAB-4B27-BD26-9A0F52CA448C}" dt="2023-02-09T02:38:48.165" v="201" actId="478"/>
          <ac:picMkLst>
            <pc:docMk/>
            <pc:sldMk cId="4235397255" sldId="309"/>
            <ac:picMk id="55" creationId="{F234F6DD-9216-8285-C50A-29BF7C996CDA}"/>
          </ac:picMkLst>
        </pc:picChg>
        <pc:picChg chg="del">
          <ac:chgData name="Vân Nguyễn" userId="3e2bcc68d80f75ee" providerId="LiveId" clId="{0F936430-9BAB-4B27-BD26-9A0F52CA448C}" dt="2023-02-09T02:38:48.165" v="201" actId="478"/>
          <ac:picMkLst>
            <pc:docMk/>
            <pc:sldMk cId="4235397255" sldId="309"/>
            <ac:picMk id="56" creationId="{77FA419C-7DFD-9AFF-49B9-C77D00C9CAFC}"/>
          </ac:picMkLst>
        </pc:picChg>
        <pc:picChg chg="del">
          <ac:chgData name="Vân Nguyễn" userId="3e2bcc68d80f75ee" providerId="LiveId" clId="{0F936430-9BAB-4B27-BD26-9A0F52CA448C}" dt="2023-02-09T02:38:48.165" v="201" actId="478"/>
          <ac:picMkLst>
            <pc:docMk/>
            <pc:sldMk cId="4235397255" sldId="309"/>
            <ac:picMk id="57" creationId="{40574089-2938-637F-457F-3F0D11C6080C}"/>
          </ac:picMkLst>
        </pc:picChg>
        <pc:picChg chg="del">
          <ac:chgData name="Vân Nguyễn" userId="3e2bcc68d80f75ee" providerId="LiveId" clId="{0F936430-9BAB-4B27-BD26-9A0F52CA448C}" dt="2023-02-09T02:38:48.165" v="201" actId="478"/>
          <ac:picMkLst>
            <pc:docMk/>
            <pc:sldMk cId="4235397255" sldId="309"/>
            <ac:picMk id="60" creationId="{3F9B239F-EFB9-0ADD-A0A0-74A4EEB5C144}"/>
          </ac:picMkLst>
        </pc:picChg>
        <pc:picChg chg="del">
          <ac:chgData name="Vân Nguyễn" userId="3e2bcc68d80f75ee" providerId="LiveId" clId="{0F936430-9BAB-4B27-BD26-9A0F52CA448C}" dt="2023-02-09T02:38:48.165" v="201" actId="478"/>
          <ac:picMkLst>
            <pc:docMk/>
            <pc:sldMk cId="4235397255" sldId="309"/>
            <ac:picMk id="65" creationId="{7BB2C7B2-BF75-3B15-4E69-DFAC21E896F8}"/>
          </ac:picMkLst>
        </pc:picChg>
        <pc:picChg chg="del">
          <ac:chgData name="Vân Nguyễn" userId="3e2bcc68d80f75ee" providerId="LiveId" clId="{0F936430-9BAB-4B27-BD26-9A0F52CA448C}" dt="2023-02-09T02:38:48.165" v="201" actId="478"/>
          <ac:picMkLst>
            <pc:docMk/>
            <pc:sldMk cId="4235397255" sldId="309"/>
            <ac:picMk id="66" creationId="{D4E30772-5656-413C-CEC6-024090EB0CBB}"/>
          </ac:picMkLst>
        </pc:picChg>
        <pc:picChg chg="del">
          <ac:chgData name="Vân Nguyễn" userId="3e2bcc68d80f75ee" providerId="LiveId" clId="{0F936430-9BAB-4B27-BD26-9A0F52CA448C}" dt="2023-02-09T02:38:48.165" v="201" actId="478"/>
          <ac:picMkLst>
            <pc:docMk/>
            <pc:sldMk cId="4235397255" sldId="309"/>
            <ac:picMk id="68" creationId="{9B093152-623B-C7B2-8CB3-53406103DE97}"/>
          </ac:picMkLst>
        </pc:picChg>
      </pc:sldChg>
      <pc:sldChg chg="addSp delSp modSp add mod delAnim modAnim">
        <pc:chgData name="Vân Nguyễn" userId="3e2bcc68d80f75ee" providerId="LiveId" clId="{0F936430-9BAB-4B27-BD26-9A0F52CA448C}" dt="2023-02-09T03:19:48.415" v="1255" actId="1076"/>
        <pc:sldMkLst>
          <pc:docMk/>
          <pc:sldMk cId="3944053299" sldId="310"/>
        </pc:sldMkLst>
        <pc:spChg chg="del">
          <ac:chgData name="Vân Nguyễn" userId="3e2bcc68d80f75ee" providerId="LiveId" clId="{0F936430-9BAB-4B27-BD26-9A0F52CA448C}" dt="2023-02-09T02:42:52.206" v="242" actId="478"/>
          <ac:spMkLst>
            <pc:docMk/>
            <pc:sldMk cId="3944053299" sldId="310"/>
            <ac:spMk id="4" creationId="{BBD4CCAE-9BC3-B9C7-72DF-606440451E8C}"/>
          </ac:spMkLst>
        </pc:spChg>
        <pc:spChg chg="del">
          <ac:chgData name="Vân Nguyễn" userId="3e2bcc68d80f75ee" providerId="LiveId" clId="{0F936430-9BAB-4B27-BD26-9A0F52CA448C}" dt="2023-02-09T02:42:52.206" v="242" actId="478"/>
          <ac:spMkLst>
            <pc:docMk/>
            <pc:sldMk cId="3944053299" sldId="310"/>
            <ac:spMk id="5" creationId="{847BA057-7405-96AE-71F1-B56DE3C18745}"/>
          </ac:spMkLst>
        </pc:spChg>
        <pc:spChg chg="del">
          <ac:chgData name="Vân Nguyễn" userId="3e2bcc68d80f75ee" providerId="LiveId" clId="{0F936430-9BAB-4B27-BD26-9A0F52CA448C}" dt="2023-02-09T02:42:52.206" v="242" actId="478"/>
          <ac:spMkLst>
            <pc:docMk/>
            <pc:sldMk cId="3944053299" sldId="310"/>
            <ac:spMk id="11" creationId="{AB76C52F-9089-FA43-20C3-732BE131B5A0}"/>
          </ac:spMkLst>
        </pc:spChg>
        <pc:spChg chg="del">
          <ac:chgData name="Vân Nguyễn" userId="3e2bcc68d80f75ee" providerId="LiveId" clId="{0F936430-9BAB-4B27-BD26-9A0F52CA448C}" dt="2023-02-09T02:42:52.206" v="242" actId="478"/>
          <ac:spMkLst>
            <pc:docMk/>
            <pc:sldMk cId="3944053299" sldId="310"/>
            <ac:spMk id="12" creationId="{31875E40-F11F-A340-A291-9099A03A05E7}"/>
          </ac:spMkLst>
        </pc:spChg>
        <pc:spChg chg="del">
          <ac:chgData name="Vân Nguyễn" userId="3e2bcc68d80f75ee" providerId="LiveId" clId="{0F936430-9BAB-4B27-BD26-9A0F52CA448C}" dt="2023-02-09T02:42:52.206" v="242" actId="478"/>
          <ac:spMkLst>
            <pc:docMk/>
            <pc:sldMk cId="3944053299" sldId="310"/>
            <ac:spMk id="14" creationId="{D23C7819-F367-11DA-BC52-34752100C8AE}"/>
          </ac:spMkLst>
        </pc:spChg>
        <pc:spChg chg="del">
          <ac:chgData name="Vân Nguyễn" userId="3e2bcc68d80f75ee" providerId="LiveId" clId="{0F936430-9BAB-4B27-BD26-9A0F52CA448C}" dt="2023-02-09T02:42:52.206" v="242" actId="478"/>
          <ac:spMkLst>
            <pc:docMk/>
            <pc:sldMk cId="3944053299" sldId="310"/>
            <ac:spMk id="15" creationId="{383F8BE1-C3BD-70A8-96EC-D1A2CC184451}"/>
          </ac:spMkLst>
        </pc:spChg>
        <pc:spChg chg="del">
          <ac:chgData name="Vân Nguyễn" userId="3e2bcc68d80f75ee" providerId="LiveId" clId="{0F936430-9BAB-4B27-BD26-9A0F52CA448C}" dt="2023-02-09T02:42:52.206" v="242" actId="478"/>
          <ac:spMkLst>
            <pc:docMk/>
            <pc:sldMk cId="3944053299" sldId="310"/>
            <ac:spMk id="16" creationId="{9A749CDD-3FF9-FC71-D123-C1452127BEC1}"/>
          </ac:spMkLst>
        </pc:spChg>
        <pc:spChg chg="del">
          <ac:chgData name="Vân Nguyễn" userId="3e2bcc68d80f75ee" providerId="LiveId" clId="{0F936430-9BAB-4B27-BD26-9A0F52CA448C}" dt="2023-02-09T02:42:52.206" v="242" actId="478"/>
          <ac:spMkLst>
            <pc:docMk/>
            <pc:sldMk cId="3944053299" sldId="310"/>
            <ac:spMk id="17" creationId="{E89318FD-0867-999A-0D23-36FA53698B22}"/>
          </ac:spMkLst>
        </pc:spChg>
        <pc:spChg chg="add mod">
          <ac:chgData name="Vân Nguyễn" userId="3e2bcc68d80f75ee" providerId="LiveId" clId="{0F936430-9BAB-4B27-BD26-9A0F52CA448C}" dt="2023-02-09T03:18:51.689" v="1128" actId="14100"/>
          <ac:spMkLst>
            <pc:docMk/>
            <pc:sldMk cId="3944053299" sldId="310"/>
            <ac:spMk id="22" creationId="{C486775B-0B80-28CE-28EE-5054E777A94D}"/>
          </ac:spMkLst>
        </pc:spChg>
        <pc:spChg chg="add mod">
          <ac:chgData name="Vân Nguyễn" userId="3e2bcc68d80f75ee" providerId="LiveId" clId="{0F936430-9BAB-4B27-BD26-9A0F52CA448C}" dt="2023-02-09T03:19:10.088" v="1209" actId="20577"/>
          <ac:spMkLst>
            <pc:docMk/>
            <pc:sldMk cId="3944053299" sldId="310"/>
            <ac:spMk id="23" creationId="{1303819A-F3D8-F44D-95E8-968EC11DE829}"/>
          </ac:spMkLst>
        </pc:spChg>
        <pc:spChg chg="add mod">
          <ac:chgData name="Vân Nguyễn" userId="3e2bcc68d80f75ee" providerId="LiveId" clId="{0F936430-9BAB-4B27-BD26-9A0F52CA448C}" dt="2023-02-09T02:46:04.828" v="245" actId="255"/>
          <ac:spMkLst>
            <pc:docMk/>
            <pc:sldMk cId="3944053299" sldId="310"/>
            <ac:spMk id="30" creationId="{3BA6A541-A153-6BDD-5C7A-19A8EADF3509}"/>
          </ac:spMkLst>
        </pc:spChg>
        <pc:spChg chg="add mod">
          <ac:chgData name="Vân Nguyễn" userId="3e2bcc68d80f75ee" providerId="LiveId" clId="{0F936430-9BAB-4B27-BD26-9A0F52CA448C}" dt="2023-02-09T02:46:04.828" v="245" actId="255"/>
          <ac:spMkLst>
            <pc:docMk/>
            <pc:sldMk cId="3944053299" sldId="310"/>
            <ac:spMk id="31" creationId="{142B0C8B-41A4-397A-D63C-17E10A44D670}"/>
          </ac:spMkLst>
        </pc:spChg>
        <pc:spChg chg="add mod">
          <ac:chgData name="Vân Nguyễn" userId="3e2bcc68d80f75ee" providerId="LiveId" clId="{0F936430-9BAB-4B27-BD26-9A0F52CA448C}" dt="2023-02-09T03:19:18.120" v="1217" actId="1076"/>
          <ac:spMkLst>
            <pc:docMk/>
            <pc:sldMk cId="3944053299" sldId="310"/>
            <ac:spMk id="33" creationId="{D03658DA-8677-C140-72F3-9A60C9D8E26F}"/>
          </ac:spMkLst>
        </pc:spChg>
        <pc:spChg chg="add mod">
          <ac:chgData name="Vân Nguyễn" userId="3e2bcc68d80f75ee" providerId="LiveId" clId="{0F936430-9BAB-4B27-BD26-9A0F52CA448C}" dt="2023-02-09T03:19:25.154" v="1225" actId="1076"/>
          <ac:spMkLst>
            <pc:docMk/>
            <pc:sldMk cId="3944053299" sldId="310"/>
            <ac:spMk id="34" creationId="{CC3E702D-1E54-994D-D749-09C34C311AC6}"/>
          </ac:spMkLst>
        </pc:spChg>
        <pc:spChg chg="add mod">
          <ac:chgData name="Vân Nguyễn" userId="3e2bcc68d80f75ee" providerId="LiveId" clId="{0F936430-9BAB-4B27-BD26-9A0F52CA448C}" dt="2023-02-09T03:19:38.950" v="1239" actId="1076"/>
          <ac:spMkLst>
            <pc:docMk/>
            <pc:sldMk cId="3944053299" sldId="310"/>
            <ac:spMk id="35" creationId="{2FA83CA2-AB42-BCBF-E4A7-FE1C6E959AF5}"/>
          </ac:spMkLst>
        </pc:spChg>
        <pc:spChg chg="add mod">
          <ac:chgData name="Vân Nguyễn" userId="3e2bcc68d80f75ee" providerId="LiveId" clId="{0F936430-9BAB-4B27-BD26-9A0F52CA448C}" dt="2023-02-09T03:19:48.415" v="1255" actId="1076"/>
          <ac:spMkLst>
            <pc:docMk/>
            <pc:sldMk cId="3944053299" sldId="310"/>
            <ac:spMk id="36" creationId="{CD4621B0-4A30-06B3-85D6-C91F74CF8142}"/>
          </ac:spMkLst>
        </pc:spChg>
        <pc:spChg chg="mod">
          <ac:chgData name="Vân Nguyễn" userId="3e2bcc68d80f75ee" providerId="LiveId" clId="{0F936430-9BAB-4B27-BD26-9A0F52CA448C}" dt="2023-02-09T02:46:04.828" v="245" actId="255"/>
          <ac:spMkLst>
            <pc:docMk/>
            <pc:sldMk cId="3944053299" sldId="310"/>
            <ac:spMk id="41" creationId="{D4EF4A16-317F-25F2-0D7E-59934CC93730}"/>
          </ac:spMkLst>
        </pc:spChg>
        <pc:spChg chg="mod">
          <ac:chgData name="Vân Nguyễn" userId="3e2bcc68d80f75ee" providerId="LiveId" clId="{0F936430-9BAB-4B27-BD26-9A0F52CA448C}" dt="2023-02-09T02:46:04.828" v="245" actId="255"/>
          <ac:spMkLst>
            <pc:docMk/>
            <pc:sldMk cId="3944053299" sldId="310"/>
            <ac:spMk id="42" creationId="{BCE4B267-2C61-F8E2-B435-E1C951C5B0BA}"/>
          </ac:spMkLst>
        </pc:spChg>
        <pc:spChg chg="mod">
          <ac:chgData name="Vân Nguyễn" userId="3e2bcc68d80f75ee" providerId="LiveId" clId="{0F936430-9BAB-4B27-BD26-9A0F52CA448C}" dt="2023-02-09T02:46:04.828" v="245" actId="255"/>
          <ac:spMkLst>
            <pc:docMk/>
            <pc:sldMk cId="3944053299" sldId="310"/>
            <ac:spMk id="43" creationId="{1318154D-ACD1-9B65-DCF0-5C3CE26120FD}"/>
          </ac:spMkLst>
        </pc:spChg>
        <pc:spChg chg="mod">
          <ac:chgData name="Vân Nguyễn" userId="3e2bcc68d80f75ee" providerId="LiveId" clId="{0F936430-9BAB-4B27-BD26-9A0F52CA448C}" dt="2023-02-09T02:46:04.828" v="245" actId="255"/>
          <ac:spMkLst>
            <pc:docMk/>
            <pc:sldMk cId="3944053299" sldId="310"/>
            <ac:spMk id="44" creationId="{B131CFF9-EB85-E1D4-E2E6-6D5498EE080D}"/>
          </ac:spMkLst>
        </pc:spChg>
        <pc:spChg chg="mod">
          <ac:chgData name="Vân Nguyễn" userId="3e2bcc68d80f75ee" providerId="LiveId" clId="{0F936430-9BAB-4B27-BD26-9A0F52CA448C}" dt="2023-02-09T02:46:04.828" v="245" actId="255"/>
          <ac:spMkLst>
            <pc:docMk/>
            <pc:sldMk cId="3944053299" sldId="310"/>
            <ac:spMk id="45" creationId="{CCEE2C30-35B2-C1D8-BA01-9D75AEFF75A5}"/>
          </ac:spMkLst>
        </pc:spChg>
        <pc:spChg chg="mod">
          <ac:chgData name="Vân Nguyễn" userId="3e2bcc68d80f75ee" providerId="LiveId" clId="{0F936430-9BAB-4B27-BD26-9A0F52CA448C}" dt="2023-02-09T02:46:04.828" v="245" actId="255"/>
          <ac:spMkLst>
            <pc:docMk/>
            <pc:sldMk cId="3944053299" sldId="310"/>
            <ac:spMk id="46" creationId="{C3D05556-EEDD-777D-5668-132F129FF710}"/>
          </ac:spMkLst>
        </pc:spChg>
        <pc:spChg chg="mod">
          <ac:chgData name="Vân Nguyễn" userId="3e2bcc68d80f75ee" providerId="LiveId" clId="{0F936430-9BAB-4B27-BD26-9A0F52CA448C}" dt="2023-02-09T02:46:04.828" v="245" actId="255"/>
          <ac:spMkLst>
            <pc:docMk/>
            <pc:sldMk cId="3944053299" sldId="310"/>
            <ac:spMk id="47" creationId="{8F05C92D-BDE1-9F77-FEBC-7395B249C658}"/>
          </ac:spMkLst>
        </pc:spChg>
        <pc:spChg chg="mod">
          <ac:chgData name="Vân Nguyễn" userId="3e2bcc68d80f75ee" providerId="LiveId" clId="{0F936430-9BAB-4B27-BD26-9A0F52CA448C}" dt="2023-02-09T02:46:04.828" v="245" actId="255"/>
          <ac:spMkLst>
            <pc:docMk/>
            <pc:sldMk cId="3944053299" sldId="310"/>
            <ac:spMk id="48" creationId="{63CC8DE4-47A9-AE2B-C201-A27754F3FDC3}"/>
          </ac:spMkLst>
        </pc:spChg>
        <pc:spChg chg="mod">
          <ac:chgData name="Vân Nguyễn" userId="3e2bcc68d80f75ee" providerId="LiveId" clId="{0F936430-9BAB-4B27-BD26-9A0F52CA448C}" dt="2023-02-09T02:46:04.828" v="245" actId="255"/>
          <ac:spMkLst>
            <pc:docMk/>
            <pc:sldMk cId="3944053299" sldId="310"/>
            <ac:spMk id="49" creationId="{B00023D7-B8E3-D571-48E4-3865318BC616}"/>
          </ac:spMkLst>
        </pc:spChg>
        <pc:spChg chg="mod">
          <ac:chgData name="Vân Nguyễn" userId="3e2bcc68d80f75ee" providerId="LiveId" clId="{0F936430-9BAB-4B27-BD26-9A0F52CA448C}" dt="2023-02-09T02:46:04.828" v="245" actId="255"/>
          <ac:spMkLst>
            <pc:docMk/>
            <pc:sldMk cId="3944053299" sldId="310"/>
            <ac:spMk id="50" creationId="{C311F4B4-FE84-3DA5-E662-53D6988BBA98}"/>
          </ac:spMkLst>
        </pc:spChg>
        <pc:spChg chg="mod">
          <ac:chgData name="Vân Nguyễn" userId="3e2bcc68d80f75ee" providerId="LiveId" clId="{0F936430-9BAB-4B27-BD26-9A0F52CA448C}" dt="2023-02-09T02:46:04.828" v="245" actId="255"/>
          <ac:spMkLst>
            <pc:docMk/>
            <pc:sldMk cId="3944053299" sldId="310"/>
            <ac:spMk id="51" creationId="{B64925B6-B8CF-4B27-FFAB-8E59E2EB69B1}"/>
          </ac:spMkLst>
        </pc:spChg>
        <pc:spChg chg="mod">
          <ac:chgData name="Vân Nguyễn" userId="3e2bcc68d80f75ee" providerId="LiveId" clId="{0F936430-9BAB-4B27-BD26-9A0F52CA448C}" dt="2023-02-09T02:46:04.828" v="245" actId="255"/>
          <ac:spMkLst>
            <pc:docMk/>
            <pc:sldMk cId="3944053299" sldId="310"/>
            <ac:spMk id="52" creationId="{094A3BBA-A59E-F588-26A0-9CF9D9948E07}"/>
          </ac:spMkLst>
        </pc:spChg>
        <pc:spChg chg="mod">
          <ac:chgData name="Vân Nguyễn" userId="3e2bcc68d80f75ee" providerId="LiveId" clId="{0F936430-9BAB-4B27-BD26-9A0F52CA448C}" dt="2023-02-09T02:46:04.828" v="245" actId="255"/>
          <ac:spMkLst>
            <pc:docMk/>
            <pc:sldMk cId="3944053299" sldId="310"/>
            <ac:spMk id="53" creationId="{AE44CCAF-38C9-D14F-42E6-BA7C04C19AE8}"/>
          </ac:spMkLst>
        </pc:spChg>
        <pc:spChg chg="mod">
          <ac:chgData name="Vân Nguyễn" userId="3e2bcc68d80f75ee" providerId="LiveId" clId="{0F936430-9BAB-4B27-BD26-9A0F52CA448C}" dt="2023-02-09T02:46:04.828" v="245" actId="255"/>
          <ac:spMkLst>
            <pc:docMk/>
            <pc:sldMk cId="3944053299" sldId="310"/>
            <ac:spMk id="54" creationId="{83472DC2-2CC1-F092-65E5-C8DCDF2E8398}"/>
          </ac:spMkLst>
        </pc:spChg>
        <pc:spChg chg="mod">
          <ac:chgData name="Vân Nguyễn" userId="3e2bcc68d80f75ee" providerId="LiveId" clId="{0F936430-9BAB-4B27-BD26-9A0F52CA448C}" dt="2023-02-09T02:46:04.828" v="245" actId="255"/>
          <ac:spMkLst>
            <pc:docMk/>
            <pc:sldMk cId="3944053299" sldId="310"/>
            <ac:spMk id="55" creationId="{E912C3B2-2290-022D-BA26-981A97C74D9F}"/>
          </ac:spMkLst>
        </pc:spChg>
        <pc:spChg chg="mod">
          <ac:chgData name="Vân Nguyễn" userId="3e2bcc68d80f75ee" providerId="LiveId" clId="{0F936430-9BAB-4B27-BD26-9A0F52CA448C}" dt="2023-02-09T02:46:04.828" v="245" actId="255"/>
          <ac:spMkLst>
            <pc:docMk/>
            <pc:sldMk cId="3944053299" sldId="310"/>
            <ac:spMk id="56" creationId="{6E1EF069-DD78-40BA-30F8-C5B10D3E52CC}"/>
          </ac:spMkLst>
        </pc:spChg>
        <pc:spChg chg="mod">
          <ac:chgData name="Vân Nguyễn" userId="3e2bcc68d80f75ee" providerId="LiveId" clId="{0F936430-9BAB-4B27-BD26-9A0F52CA448C}" dt="2023-02-09T02:46:04.828" v="245" actId="255"/>
          <ac:spMkLst>
            <pc:docMk/>
            <pc:sldMk cId="3944053299" sldId="310"/>
            <ac:spMk id="57" creationId="{DE8674F9-96DA-D420-72D8-BDD05FCB92D3}"/>
          </ac:spMkLst>
        </pc:spChg>
        <pc:spChg chg="mod">
          <ac:chgData name="Vân Nguyễn" userId="3e2bcc68d80f75ee" providerId="LiveId" clId="{0F936430-9BAB-4B27-BD26-9A0F52CA448C}" dt="2023-02-09T02:46:04.828" v="245" actId="255"/>
          <ac:spMkLst>
            <pc:docMk/>
            <pc:sldMk cId="3944053299" sldId="310"/>
            <ac:spMk id="58" creationId="{D63A0AEF-FED2-D1D1-8C0B-0CC970132E0D}"/>
          </ac:spMkLst>
        </pc:spChg>
        <pc:spChg chg="mod">
          <ac:chgData name="Vân Nguyễn" userId="3e2bcc68d80f75ee" providerId="LiveId" clId="{0F936430-9BAB-4B27-BD26-9A0F52CA448C}" dt="2023-02-09T02:46:04.828" v="245" actId="255"/>
          <ac:spMkLst>
            <pc:docMk/>
            <pc:sldMk cId="3944053299" sldId="310"/>
            <ac:spMk id="59" creationId="{D910E18D-3F12-563A-A2F6-58A0AAD279BE}"/>
          </ac:spMkLst>
        </pc:spChg>
        <pc:spChg chg="mod">
          <ac:chgData name="Vân Nguyễn" userId="3e2bcc68d80f75ee" providerId="LiveId" clId="{0F936430-9BAB-4B27-BD26-9A0F52CA448C}" dt="2023-02-09T02:46:04.828" v="245" actId="255"/>
          <ac:spMkLst>
            <pc:docMk/>
            <pc:sldMk cId="3944053299" sldId="310"/>
            <ac:spMk id="60" creationId="{848A5FD8-9539-8870-B2E1-EBCC739E9841}"/>
          </ac:spMkLst>
        </pc:spChg>
        <pc:spChg chg="mod">
          <ac:chgData name="Vân Nguyễn" userId="3e2bcc68d80f75ee" providerId="LiveId" clId="{0F936430-9BAB-4B27-BD26-9A0F52CA448C}" dt="2023-02-09T02:46:04.828" v="245" actId="255"/>
          <ac:spMkLst>
            <pc:docMk/>
            <pc:sldMk cId="3944053299" sldId="310"/>
            <ac:spMk id="61" creationId="{2D25D86B-EA6D-B379-0B91-53DBEEAA3863}"/>
          </ac:spMkLst>
        </pc:spChg>
        <pc:spChg chg="mod">
          <ac:chgData name="Vân Nguyễn" userId="3e2bcc68d80f75ee" providerId="LiveId" clId="{0F936430-9BAB-4B27-BD26-9A0F52CA448C}" dt="2023-02-09T02:46:04.828" v="245" actId="255"/>
          <ac:spMkLst>
            <pc:docMk/>
            <pc:sldMk cId="3944053299" sldId="310"/>
            <ac:spMk id="62" creationId="{6E687ECD-C4FA-0D15-1FAF-FAA6B22A3314}"/>
          </ac:spMkLst>
        </pc:spChg>
        <pc:spChg chg="mod">
          <ac:chgData name="Vân Nguyễn" userId="3e2bcc68d80f75ee" providerId="LiveId" clId="{0F936430-9BAB-4B27-BD26-9A0F52CA448C}" dt="2023-02-09T02:46:04.828" v="245" actId="255"/>
          <ac:spMkLst>
            <pc:docMk/>
            <pc:sldMk cId="3944053299" sldId="310"/>
            <ac:spMk id="63" creationId="{CA1EC008-B1A4-EEDD-A81A-C5C2BB696DF8}"/>
          </ac:spMkLst>
        </pc:spChg>
        <pc:spChg chg="mod">
          <ac:chgData name="Vân Nguyễn" userId="3e2bcc68d80f75ee" providerId="LiveId" clId="{0F936430-9BAB-4B27-BD26-9A0F52CA448C}" dt="2023-02-09T02:46:04.828" v="245" actId="255"/>
          <ac:spMkLst>
            <pc:docMk/>
            <pc:sldMk cId="3944053299" sldId="310"/>
            <ac:spMk id="64" creationId="{582B275A-C161-4D68-A162-19A5A3E16C87}"/>
          </ac:spMkLst>
        </pc:spChg>
        <pc:spChg chg="mod">
          <ac:chgData name="Vân Nguyễn" userId="3e2bcc68d80f75ee" providerId="LiveId" clId="{0F936430-9BAB-4B27-BD26-9A0F52CA448C}" dt="2023-02-09T02:46:04.828" v="245" actId="255"/>
          <ac:spMkLst>
            <pc:docMk/>
            <pc:sldMk cId="3944053299" sldId="310"/>
            <ac:spMk id="65" creationId="{21114C85-94BF-3590-3EDF-9E419A3AAB26}"/>
          </ac:spMkLst>
        </pc:spChg>
        <pc:grpChg chg="add del mod">
          <ac:chgData name="Vân Nguyễn" userId="3e2bcc68d80f75ee" providerId="LiveId" clId="{0F936430-9BAB-4B27-BD26-9A0F52CA448C}" dt="2023-02-09T02:46:28.513" v="250" actId="478"/>
          <ac:grpSpMkLst>
            <pc:docMk/>
            <pc:sldMk cId="3944053299" sldId="310"/>
            <ac:grpSpMk id="40" creationId="{4AF46DFF-310A-92DB-46C2-6D5BE9CDCE13}"/>
          </ac:grpSpMkLst>
        </pc:grpChg>
        <pc:picChg chg="del">
          <ac:chgData name="Vân Nguyễn" userId="3e2bcc68d80f75ee" providerId="LiveId" clId="{0F936430-9BAB-4B27-BD26-9A0F52CA448C}" dt="2023-02-09T02:42:52.206" v="242" actId="478"/>
          <ac:picMkLst>
            <pc:docMk/>
            <pc:sldMk cId="3944053299" sldId="310"/>
            <ac:picMk id="2" creationId="{CDEE933A-9A66-3273-7997-1807D3E71CFF}"/>
          </ac:picMkLst>
        </pc:picChg>
        <pc:picChg chg="add">
          <ac:chgData name="Vân Nguyễn" userId="3e2bcc68d80f75ee" providerId="LiveId" clId="{0F936430-9BAB-4B27-BD26-9A0F52CA448C}" dt="2023-02-09T02:45:43.414" v="243"/>
          <ac:picMkLst>
            <pc:docMk/>
            <pc:sldMk cId="3944053299" sldId="310"/>
            <ac:picMk id="3" creationId="{BF280A57-3EDF-20F6-F93B-A60FEDB8DE2F}"/>
          </ac:picMkLst>
        </pc:picChg>
        <pc:picChg chg="del">
          <ac:chgData name="Vân Nguyễn" userId="3e2bcc68d80f75ee" providerId="LiveId" clId="{0F936430-9BAB-4B27-BD26-9A0F52CA448C}" dt="2023-02-09T02:42:52.206" v="242" actId="478"/>
          <ac:picMkLst>
            <pc:docMk/>
            <pc:sldMk cId="3944053299" sldId="310"/>
            <ac:picMk id="6" creationId="{CD3655B5-86B8-8631-DC11-989ACE4242D8}"/>
          </ac:picMkLst>
        </pc:picChg>
        <pc:picChg chg="del">
          <ac:chgData name="Vân Nguyễn" userId="3e2bcc68d80f75ee" providerId="LiveId" clId="{0F936430-9BAB-4B27-BD26-9A0F52CA448C}" dt="2023-02-09T02:42:52.206" v="242" actId="478"/>
          <ac:picMkLst>
            <pc:docMk/>
            <pc:sldMk cId="3944053299" sldId="310"/>
            <ac:picMk id="7" creationId="{9F4204CB-6DD6-0C9A-0758-9B12A7B951D4}"/>
          </ac:picMkLst>
        </pc:picChg>
        <pc:picChg chg="del">
          <ac:chgData name="Vân Nguyễn" userId="3e2bcc68d80f75ee" providerId="LiveId" clId="{0F936430-9BAB-4B27-BD26-9A0F52CA448C}" dt="2023-02-09T02:42:52.206" v="242" actId="478"/>
          <ac:picMkLst>
            <pc:docMk/>
            <pc:sldMk cId="3944053299" sldId="310"/>
            <ac:picMk id="8" creationId="{ACCAE92B-FEF3-123D-B14A-653F0BF9DA27}"/>
          </ac:picMkLst>
        </pc:picChg>
        <pc:picChg chg="del">
          <ac:chgData name="Vân Nguyễn" userId="3e2bcc68d80f75ee" providerId="LiveId" clId="{0F936430-9BAB-4B27-BD26-9A0F52CA448C}" dt="2023-02-09T02:42:52.206" v="242" actId="478"/>
          <ac:picMkLst>
            <pc:docMk/>
            <pc:sldMk cId="3944053299" sldId="310"/>
            <ac:picMk id="9" creationId="{8AFB56DD-96B7-3480-67F8-12FFDBC23B7A}"/>
          </ac:picMkLst>
        </pc:picChg>
        <pc:picChg chg="del">
          <ac:chgData name="Vân Nguyễn" userId="3e2bcc68d80f75ee" providerId="LiveId" clId="{0F936430-9BAB-4B27-BD26-9A0F52CA448C}" dt="2023-02-09T02:42:52.206" v="242" actId="478"/>
          <ac:picMkLst>
            <pc:docMk/>
            <pc:sldMk cId="3944053299" sldId="310"/>
            <ac:picMk id="10" creationId="{67EF489B-82CD-36BC-EF67-D1B77A4D9588}"/>
          </ac:picMkLst>
        </pc:picChg>
        <pc:picChg chg="del">
          <ac:chgData name="Vân Nguyễn" userId="3e2bcc68d80f75ee" providerId="LiveId" clId="{0F936430-9BAB-4B27-BD26-9A0F52CA448C}" dt="2023-02-09T02:42:52.206" v="242" actId="478"/>
          <ac:picMkLst>
            <pc:docMk/>
            <pc:sldMk cId="3944053299" sldId="310"/>
            <ac:picMk id="13" creationId="{A35C7E64-99A5-DBC8-C4C4-0F65A91A0B50}"/>
          </ac:picMkLst>
        </pc:picChg>
        <pc:picChg chg="del">
          <ac:chgData name="Vân Nguyễn" userId="3e2bcc68d80f75ee" providerId="LiveId" clId="{0F936430-9BAB-4B27-BD26-9A0F52CA448C}" dt="2023-02-09T02:42:52.206" v="242" actId="478"/>
          <ac:picMkLst>
            <pc:docMk/>
            <pc:sldMk cId="3944053299" sldId="310"/>
            <ac:picMk id="18" creationId="{E14E38D8-EDBD-CDDC-AE92-A683687271ED}"/>
          </ac:picMkLst>
        </pc:picChg>
        <pc:picChg chg="del">
          <ac:chgData name="Vân Nguyễn" userId="3e2bcc68d80f75ee" providerId="LiveId" clId="{0F936430-9BAB-4B27-BD26-9A0F52CA448C}" dt="2023-02-09T02:42:52.206" v="242" actId="478"/>
          <ac:picMkLst>
            <pc:docMk/>
            <pc:sldMk cId="3944053299" sldId="310"/>
            <ac:picMk id="19" creationId="{91A3AFBF-D327-E860-7368-AE078C6BCEE7}"/>
          </ac:picMkLst>
        </pc:picChg>
        <pc:picChg chg="del">
          <ac:chgData name="Vân Nguyễn" userId="3e2bcc68d80f75ee" providerId="LiveId" clId="{0F936430-9BAB-4B27-BD26-9A0F52CA448C}" dt="2023-02-09T02:42:52.206" v="242" actId="478"/>
          <ac:picMkLst>
            <pc:docMk/>
            <pc:sldMk cId="3944053299" sldId="310"/>
            <ac:picMk id="20" creationId="{84FC79D3-9936-8ED8-5CF2-9FDF0599FA9E}"/>
          </ac:picMkLst>
        </pc:picChg>
        <pc:picChg chg="del">
          <ac:chgData name="Vân Nguyễn" userId="3e2bcc68d80f75ee" providerId="LiveId" clId="{0F936430-9BAB-4B27-BD26-9A0F52CA448C}" dt="2023-02-09T02:42:52.206" v="242" actId="478"/>
          <ac:picMkLst>
            <pc:docMk/>
            <pc:sldMk cId="3944053299" sldId="310"/>
            <ac:picMk id="21" creationId="{55870B8B-E991-FEE2-BDBC-0CFB0DFC4245}"/>
          </ac:picMkLst>
        </pc:picChg>
        <pc:picChg chg="add mod">
          <ac:chgData name="Vân Nguyễn" userId="3e2bcc68d80f75ee" providerId="LiveId" clId="{0F936430-9BAB-4B27-BD26-9A0F52CA448C}" dt="2023-02-09T02:46:14.759" v="247" actId="1076"/>
          <ac:picMkLst>
            <pc:docMk/>
            <pc:sldMk cId="3944053299" sldId="310"/>
            <ac:picMk id="24" creationId="{2A2D16F3-2E5E-60D9-C217-44E80EC0816F}"/>
          </ac:picMkLst>
        </pc:picChg>
        <pc:picChg chg="add mod">
          <ac:chgData name="Vân Nguyễn" userId="3e2bcc68d80f75ee" providerId="LiveId" clId="{0F936430-9BAB-4B27-BD26-9A0F52CA448C}" dt="2023-02-09T02:47:56.935" v="274" actId="1076"/>
          <ac:picMkLst>
            <pc:docMk/>
            <pc:sldMk cId="3944053299" sldId="310"/>
            <ac:picMk id="25" creationId="{F5471984-C9B3-DBCB-8FBF-9FFD751F6B88}"/>
          </ac:picMkLst>
        </pc:picChg>
        <pc:picChg chg="add mod">
          <ac:chgData name="Vân Nguyễn" userId="3e2bcc68d80f75ee" providerId="LiveId" clId="{0F936430-9BAB-4B27-BD26-9A0F52CA448C}" dt="2023-02-09T02:47:23.624" v="264" actId="1076"/>
          <ac:picMkLst>
            <pc:docMk/>
            <pc:sldMk cId="3944053299" sldId="310"/>
            <ac:picMk id="26" creationId="{27271921-1D80-1447-87EE-C305043C0133}"/>
          </ac:picMkLst>
        </pc:picChg>
        <pc:picChg chg="add mod">
          <ac:chgData name="Vân Nguyễn" userId="3e2bcc68d80f75ee" providerId="LiveId" clId="{0F936430-9BAB-4B27-BD26-9A0F52CA448C}" dt="2023-02-09T02:47:43.264" v="270" actId="14100"/>
          <ac:picMkLst>
            <pc:docMk/>
            <pc:sldMk cId="3944053299" sldId="310"/>
            <ac:picMk id="27" creationId="{8DA15948-5BFE-9B71-2FB5-5832550A7FF7}"/>
          </ac:picMkLst>
        </pc:picChg>
        <pc:picChg chg="add mod">
          <ac:chgData name="Vân Nguyễn" userId="3e2bcc68d80f75ee" providerId="LiveId" clId="{0F936430-9BAB-4B27-BD26-9A0F52CA448C}" dt="2023-02-09T02:46:41.164" v="254" actId="14100"/>
          <ac:picMkLst>
            <pc:docMk/>
            <pc:sldMk cId="3944053299" sldId="310"/>
            <ac:picMk id="28" creationId="{8018090B-2931-CB87-25BD-048CB890AC79}"/>
          </ac:picMkLst>
        </pc:picChg>
        <pc:picChg chg="add mod">
          <ac:chgData name="Vân Nguyễn" userId="3e2bcc68d80f75ee" providerId="LiveId" clId="{0F936430-9BAB-4B27-BD26-9A0F52CA448C}" dt="2023-02-09T02:46:00.750" v="244"/>
          <ac:picMkLst>
            <pc:docMk/>
            <pc:sldMk cId="3944053299" sldId="310"/>
            <ac:picMk id="29" creationId="{6BFE7768-AA19-B13D-7679-AFAC3396E1B2}"/>
          </ac:picMkLst>
        </pc:picChg>
        <pc:picChg chg="add mod">
          <ac:chgData name="Vân Nguyễn" userId="3e2bcc68d80f75ee" providerId="LiveId" clId="{0F936430-9BAB-4B27-BD26-9A0F52CA448C}" dt="2023-02-09T02:46:00.750" v="244"/>
          <ac:picMkLst>
            <pc:docMk/>
            <pc:sldMk cId="3944053299" sldId="310"/>
            <ac:picMk id="32" creationId="{A0B35904-FA7B-06EE-D60F-31A4E66BBB16}"/>
          </ac:picMkLst>
        </pc:picChg>
        <pc:picChg chg="add mod">
          <ac:chgData name="Vân Nguyễn" userId="3e2bcc68d80f75ee" providerId="LiveId" clId="{0F936430-9BAB-4B27-BD26-9A0F52CA448C}" dt="2023-02-09T02:46:00.750" v="244"/>
          <ac:picMkLst>
            <pc:docMk/>
            <pc:sldMk cId="3944053299" sldId="310"/>
            <ac:picMk id="37" creationId="{F7AF28AB-D0B2-3814-1EFB-DB7C2E526E54}"/>
          </ac:picMkLst>
        </pc:picChg>
        <pc:picChg chg="add mod">
          <ac:chgData name="Vân Nguyễn" userId="3e2bcc68d80f75ee" providerId="LiveId" clId="{0F936430-9BAB-4B27-BD26-9A0F52CA448C}" dt="2023-02-09T02:46:00.750" v="244"/>
          <ac:picMkLst>
            <pc:docMk/>
            <pc:sldMk cId="3944053299" sldId="310"/>
            <ac:picMk id="38" creationId="{92BC6EA0-723B-ADE1-5015-914506E45664}"/>
          </ac:picMkLst>
        </pc:picChg>
        <pc:picChg chg="add mod">
          <ac:chgData name="Vân Nguyễn" userId="3e2bcc68d80f75ee" providerId="LiveId" clId="{0F936430-9BAB-4B27-BD26-9A0F52CA448C}" dt="2023-02-09T02:48:00.682" v="276" actId="1076"/>
          <ac:picMkLst>
            <pc:docMk/>
            <pc:sldMk cId="3944053299" sldId="310"/>
            <ac:picMk id="39" creationId="{E9FE88C9-65C7-4B56-9558-2F6CAD9F917F}"/>
          </ac:picMkLst>
        </pc:picChg>
      </pc:sldChg>
      <pc:sldChg chg="add">
        <pc:chgData name="Vân Nguyễn" userId="3e2bcc68d80f75ee" providerId="LiveId" clId="{0F936430-9BAB-4B27-BD26-9A0F52CA448C}" dt="2023-02-09T03:20:16.958" v="1256"/>
        <pc:sldMkLst>
          <pc:docMk/>
          <pc:sldMk cId="3211532070" sldId="311"/>
        </pc:sldMkLst>
      </pc:sldChg>
      <pc:sldChg chg="addSp delSp modSp add mod delAnim modAnim">
        <pc:chgData name="Vân Nguyễn" userId="3e2bcc68d80f75ee" providerId="LiveId" clId="{0F936430-9BAB-4B27-BD26-9A0F52CA448C}" dt="2023-02-09T03:27:28.208" v="1314" actId="1076"/>
        <pc:sldMkLst>
          <pc:docMk/>
          <pc:sldMk cId="1844454894" sldId="312"/>
        </pc:sldMkLst>
        <pc:spChg chg="mod">
          <ac:chgData name="Vân Nguyễn" userId="3e2bcc68d80f75ee" providerId="LiveId" clId="{0F936430-9BAB-4B27-BD26-9A0F52CA448C}" dt="2023-02-09T03:26:20.568" v="1309" actId="255"/>
          <ac:spMkLst>
            <pc:docMk/>
            <pc:sldMk cId="1844454894" sldId="312"/>
            <ac:spMk id="4" creationId="{0F1525C7-014A-EFD3-C34A-45AD1D5A9F49}"/>
          </ac:spMkLst>
        </pc:spChg>
        <pc:spChg chg="mod">
          <ac:chgData name="Vân Nguyễn" userId="3e2bcc68d80f75ee" providerId="LiveId" clId="{0F936430-9BAB-4B27-BD26-9A0F52CA448C}" dt="2023-02-09T03:27:19.423" v="1311" actId="1076"/>
          <ac:spMkLst>
            <pc:docMk/>
            <pc:sldMk cId="1844454894" sldId="312"/>
            <ac:spMk id="6" creationId="{FFD8EA69-D5D2-91D6-4B2C-8CBDE44DB44D}"/>
          </ac:spMkLst>
        </pc:spChg>
        <pc:grpChg chg="add del mod">
          <ac:chgData name="Vân Nguyễn" userId="3e2bcc68d80f75ee" providerId="LiveId" clId="{0F936430-9BAB-4B27-BD26-9A0F52CA448C}" dt="2023-02-09T03:27:21.320" v="1312" actId="21"/>
          <ac:grpSpMkLst>
            <pc:docMk/>
            <pc:sldMk cId="1844454894" sldId="312"/>
            <ac:grpSpMk id="3" creationId="{1CAF6092-89B3-81AC-0D0F-8CF3956543FB}"/>
          </ac:grpSpMkLst>
        </pc:grpChg>
        <pc:picChg chg="del">
          <ac:chgData name="Vân Nguyễn" userId="3e2bcc68d80f75ee" providerId="LiveId" clId="{0F936430-9BAB-4B27-BD26-9A0F52CA448C}" dt="2023-02-09T03:24:22.754" v="1257" actId="478"/>
          <ac:picMkLst>
            <pc:docMk/>
            <pc:sldMk cId="1844454894" sldId="312"/>
            <ac:picMk id="2" creationId="{0EA12A59-CF8B-4382-D626-57686CC41D7E}"/>
          </ac:picMkLst>
        </pc:picChg>
        <pc:picChg chg="del">
          <ac:chgData name="Vân Nguyễn" userId="3e2bcc68d80f75ee" providerId="LiveId" clId="{0F936430-9BAB-4B27-BD26-9A0F52CA448C}" dt="2023-02-09T03:25:06.466" v="1259" actId="478"/>
          <ac:picMkLst>
            <pc:docMk/>
            <pc:sldMk cId="1844454894" sldId="312"/>
            <ac:picMk id="7" creationId="{A466EE51-F73E-8BD9-D514-4144AF24DC5D}"/>
          </ac:picMkLst>
        </pc:picChg>
        <pc:picChg chg="add mod">
          <ac:chgData name="Vân Nguyễn" userId="3e2bcc68d80f75ee" providerId="LiveId" clId="{0F936430-9BAB-4B27-BD26-9A0F52CA448C}" dt="2023-02-09T03:27:28.208" v="1314" actId="1076"/>
          <ac:picMkLst>
            <pc:docMk/>
            <pc:sldMk cId="1844454894" sldId="312"/>
            <ac:picMk id="8" creationId="{89FB8E9F-AC7D-C5C1-BF9E-216A0680ECD0}"/>
          </ac:picMkLst>
        </pc:picChg>
      </pc:sldChg>
      <pc:sldChg chg="addSp delSp modSp add mod delAnim">
        <pc:chgData name="Vân Nguyễn" userId="3e2bcc68d80f75ee" providerId="LiveId" clId="{0F936430-9BAB-4B27-BD26-9A0F52CA448C}" dt="2023-02-09T08:59:12.239" v="2155" actId="1076"/>
        <pc:sldMkLst>
          <pc:docMk/>
          <pc:sldMk cId="2761176950" sldId="313"/>
        </pc:sldMkLst>
        <pc:spChg chg="mod">
          <ac:chgData name="Vân Nguyễn" userId="3e2bcc68d80f75ee" providerId="LiveId" clId="{0F936430-9BAB-4B27-BD26-9A0F52CA448C}" dt="2023-02-09T08:38:19.647" v="2146" actId="20577"/>
          <ac:spMkLst>
            <pc:docMk/>
            <pc:sldMk cId="2761176950" sldId="313"/>
            <ac:spMk id="4" creationId="{444F48C3-9A03-969C-84B8-77821A4F8273}"/>
          </ac:spMkLst>
        </pc:spChg>
        <pc:spChg chg="del">
          <ac:chgData name="Vân Nguyễn" userId="3e2bcc68d80f75ee" providerId="LiveId" clId="{0F936430-9BAB-4B27-BD26-9A0F52CA448C}" dt="2023-02-09T08:38:34.394" v="2148" actId="478"/>
          <ac:spMkLst>
            <pc:docMk/>
            <pc:sldMk cId="2761176950" sldId="313"/>
            <ac:spMk id="7" creationId="{4CC906CB-E376-AC55-E94D-ECCD86B00FF1}"/>
          </ac:spMkLst>
        </pc:spChg>
        <pc:spChg chg="del">
          <ac:chgData name="Vân Nguyễn" userId="3e2bcc68d80f75ee" providerId="LiveId" clId="{0F936430-9BAB-4B27-BD26-9A0F52CA448C}" dt="2023-02-09T08:38:35.417" v="2149" actId="478"/>
          <ac:spMkLst>
            <pc:docMk/>
            <pc:sldMk cId="2761176950" sldId="313"/>
            <ac:spMk id="9" creationId="{977B20B3-4554-0D0B-B9C6-3E84FE723077}"/>
          </ac:spMkLst>
        </pc:spChg>
        <pc:picChg chg="del">
          <ac:chgData name="Vân Nguyễn" userId="3e2bcc68d80f75ee" providerId="LiveId" clId="{0F936430-9BAB-4B27-BD26-9A0F52CA448C}" dt="2023-02-09T08:37:24.945" v="2000" actId="478"/>
          <ac:picMkLst>
            <pc:docMk/>
            <pc:sldMk cId="2761176950" sldId="313"/>
            <ac:picMk id="5" creationId="{0FC32F41-0FAE-570D-0E8A-A87ADA13B777}"/>
          </ac:picMkLst>
        </pc:picChg>
        <pc:picChg chg="add mod">
          <ac:chgData name="Vân Nguyễn" userId="3e2bcc68d80f75ee" providerId="LiveId" clId="{0F936430-9BAB-4B27-BD26-9A0F52CA448C}" dt="2023-02-09T08:37:47.301" v="2005" actId="1076"/>
          <ac:picMkLst>
            <pc:docMk/>
            <pc:sldMk cId="2761176950" sldId="313"/>
            <ac:picMk id="6" creationId="{95D8B578-8C07-4E59-6687-281F5CF96DBD}"/>
          </ac:picMkLst>
        </pc:picChg>
        <pc:picChg chg="add mod">
          <ac:chgData name="Vân Nguyễn" userId="3e2bcc68d80f75ee" providerId="LiveId" clId="{0F936430-9BAB-4B27-BD26-9A0F52CA448C}" dt="2023-02-09T08:59:12.239" v="2155" actId="1076"/>
          <ac:picMkLst>
            <pc:docMk/>
            <pc:sldMk cId="2761176950" sldId="313"/>
            <ac:picMk id="10" creationId="{3725D6B9-4167-3CEE-127C-C6195F7335FF}"/>
          </ac:picMkLst>
        </pc:picChg>
        <pc:picChg chg="del">
          <ac:chgData name="Vân Nguyễn" userId="3e2bcc68d80f75ee" providerId="LiveId" clId="{0F936430-9BAB-4B27-BD26-9A0F52CA448C}" dt="2023-02-09T08:38:32.055" v="2147" actId="478"/>
          <ac:picMkLst>
            <pc:docMk/>
            <pc:sldMk cId="2761176950" sldId="313"/>
            <ac:picMk id="18" creationId="{93EE3852-D620-EB63-3880-7D0E2090CA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24CC5-C5DA-4869-8B6E-A1F277749459}" type="datetimeFigureOut">
              <a:rPr lang="vi-VN" smtClean="0"/>
              <a:t>25/02/2023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EAA6A-2753-4B6B-A9BA-D9685EA4829F}" type="slidenum">
              <a:rPr lang="vi-VN" smtClean="0"/>
              <a:t>‹#›</a:t>
            </a:fld>
            <a:endParaRPr lang="vi-VN"/>
          </a:p>
        </p:txBody>
      </p:sp>
    </p:spTree>
    <p:extLst>
      <p:ext uri="{BB962C8B-B14F-4D97-AF65-F5344CB8AC3E}">
        <p14:creationId xmlns:p14="http://schemas.microsoft.com/office/powerpoint/2010/main" val="291037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choột</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 Kick </a:t>
            </a:r>
            <a:r>
              <a:rPr lang="en-US" dirty="0" err="1"/>
              <a:t>vào</a:t>
            </a:r>
            <a:r>
              <a:rPr lang="en-US" dirty="0"/>
              <a:t> </a:t>
            </a:r>
            <a:r>
              <a:rPr lang="en-US" dirty="0" err="1"/>
              <a:t>mặt</a:t>
            </a:r>
            <a:r>
              <a:rPr lang="en-US" dirty="0"/>
              <a:t> </a:t>
            </a:r>
            <a:r>
              <a:rPr lang="en-US" dirty="0" err="1"/>
              <a:t>trời</a:t>
            </a:r>
            <a:r>
              <a:rPr lang="en-US" dirty="0"/>
              <a:t> </a:t>
            </a:r>
            <a:r>
              <a:rPr lang="en-US" dirty="0" err="1"/>
              <a:t>để</a:t>
            </a:r>
            <a:r>
              <a:rPr lang="en-US" dirty="0"/>
              <a:t> </a:t>
            </a:r>
            <a:r>
              <a:rPr lang="en-US" dirty="0" err="1"/>
              <a:t>chuyển</a:t>
            </a:r>
            <a:r>
              <a:rPr lang="en-US" dirty="0"/>
              <a:t> </a:t>
            </a:r>
            <a:r>
              <a:rPr lang="en-US" dirty="0" err="1"/>
              <a:t>đến</a:t>
            </a:r>
            <a:r>
              <a:rPr lang="en-US" dirty="0"/>
              <a:t> slide 8 </a:t>
            </a:r>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4</a:t>
            </a:fld>
            <a:endParaRPr lang="vi-VN"/>
          </a:p>
        </p:txBody>
      </p:sp>
    </p:spTree>
    <p:extLst>
      <p:ext uri="{BB962C8B-B14F-4D97-AF65-F5344CB8AC3E}">
        <p14:creationId xmlns:p14="http://schemas.microsoft.com/office/powerpoint/2010/main" val="164699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5</a:t>
            </a:fld>
            <a:endParaRPr lang="vi-VN"/>
          </a:p>
        </p:txBody>
      </p:sp>
    </p:spTree>
    <p:extLst>
      <p:ext uri="{BB962C8B-B14F-4D97-AF65-F5344CB8AC3E}">
        <p14:creationId xmlns:p14="http://schemas.microsoft.com/office/powerpoint/2010/main" val="38608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a:p>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6</a:t>
            </a:fld>
            <a:endParaRPr lang="vi-VN"/>
          </a:p>
        </p:txBody>
      </p:sp>
    </p:spTree>
    <p:extLst>
      <p:ext uri="{BB962C8B-B14F-4D97-AF65-F5344CB8AC3E}">
        <p14:creationId xmlns:p14="http://schemas.microsoft.com/office/powerpoint/2010/main" val="140537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a:p>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7</a:t>
            </a:fld>
            <a:endParaRPr lang="vi-VN"/>
          </a:p>
        </p:txBody>
      </p:sp>
    </p:spTree>
    <p:extLst>
      <p:ext uri="{BB962C8B-B14F-4D97-AF65-F5344CB8AC3E}">
        <p14:creationId xmlns:p14="http://schemas.microsoft.com/office/powerpoint/2010/main" val="280588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1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123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16756299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3" Type="http://schemas.openxmlformats.org/officeDocument/2006/relationships/image" Target="../media/image12.jpeg"/><Relationship Id="rId7" Type="http://schemas.openxmlformats.org/officeDocument/2006/relationships/slide" Target="slide5.xml"/><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slide" Target="slide6.xml"/><Relationship Id="rId4" Type="http://schemas.openxmlformats.org/officeDocument/2006/relationships/slide" Target="slide7.xml"/><Relationship Id="rId9" Type="http://schemas.microsoft.com/office/2007/relationships/hdphoto" Target="../media/hdphoto2.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4.xml"/><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19.png"/><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9.png"/><Relationship Id="rId5" Type="http://schemas.openxmlformats.org/officeDocument/2006/relationships/slideLayout" Target="../slideLayouts/slideLayout2.xml"/><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4039667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algn="just">
                <a:lnSpc>
                  <a:spcPct val="107000"/>
                </a:lnSpc>
                <a:spcAft>
                  <a:spcPts val="800"/>
                </a:spcAft>
              </a:pPr>
              <a:r>
                <a:rPr lang="en-US" sz="2800" b="1" dirty="0" err="1">
                  <a:latin typeface="Cambria" panose="02040503050406030204" pitchFamily="18" charset="0"/>
                  <a:ea typeface="Cambria" panose="02040503050406030204" pitchFamily="18" charset="0"/>
                  <a:cs typeface="Times New Roman" panose="02020603050405020304" pitchFamily="18" charset="0"/>
                </a:rPr>
                <a:t>Đọc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đoạn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sau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kể</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lại</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hoạt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động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của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gấu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vào</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xuân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đông</a:t>
              </a:r>
              <a:r>
                <a:rPr lang="en-US" sz="2800" b="1" dirty="0">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FC32F41-0FAE-570D-0E8A-A87ADA13B777}"/>
              </a:ext>
            </a:extLst>
          </p:cNvPr>
          <p:cNvPicPr>
            <a:picLocks noChangeAspect="1"/>
          </p:cNvPicPr>
          <p:nvPr/>
        </p:nvPicPr>
        <p:blipFill>
          <a:blip r:embed="rId7"/>
          <a:stretch>
            <a:fillRect/>
          </a:stretch>
        </p:blipFill>
        <p:spPr>
          <a:xfrm>
            <a:off x="486504" y="30028"/>
            <a:ext cx="2220134" cy="1293045"/>
          </a:xfrm>
          <a:prstGeom prst="rect">
            <a:avLst/>
          </a:prstGeom>
        </p:spPr>
      </p:pic>
      <p:sp>
        <p:nvSpPr>
          <p:cNvPr id="9" name="Rectangle: Rounded Corners 8">
            <a:extLst>
              <a:ext uri="{FF2B5EF4-FFF2-40B4-BE49-F238E27FC236}">
                <a16:creationId xmlns:a16="http://schemas.microsoft.com/office/drawing/2014/main" id="{977B20B3-4554-0D0B-B9C6-3E84FE723077}"/>
              </a:ext>
            </a:extLst>
          </p:cNvPr>
          <p:cNvSpPr/>
          <p:nvPr/>
        </p:nvSpPr>
        <p:spPr>
          <a:xfrm>
            <a:off x="897699" y="1558525"/>
            <a:ext cx="10396602" cy="5091135"/>
          </a:xfrm>
          <a:prstGeom prst="roundRect">
            <a:avLst>
              <a:gd name="adj" fmla="val 34002"/>
            </a:avLst>
          </a:prstGeom>
          <a:solidFill>
            <a:srgbClr val="E2F7D1">
              <a:alpha val="80000"/>
            </a:srgbClr>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C906CB-E376-AC55-E94D-ECCD86B00FF1}"/>
              </a:ext>
            </a:extLst>
          </p:cNvPr>
          <p:cNvSpPr txBox="1"/>
          <p:nvPr/>
        </p:nvSpPr>
        <p:spPr>
          <a:xfrm>
            <a:off x="1212778" y="1884773"/>
            <a:ext cx="9766444" cy="4524315"/>
          </a:xfrm>
          <a:prstGeom prst="rect">
            <a:avLst/>
          </a:prstGeom>
          <a:noFill/>
        </p:spPr>
        <p:txBody>
          <a:bodyPr wrap="square">
            <a:spAutoFit/>
          </a:bodyPr>
          <a:lstStyle/>
          <a:p>
            <a:pPr algn="just"/>
            <a:r>
              <a:rPr lang="vi-VN" sz="3600" b="1" i="0" dirty="0">
                <a:solidFill>
                  <a:srgbClr val="333333"/>
                </a:solidFill>
                <a:effectLst/>
                <a:latin typeface="Cambria" panose="02040503050406030204" pitchFamily="18" charset="0"/>
                <a:ea typeface="Cambria" panose="02040503050406030204" pitchFamily="18" charset="0"/>
              </a:rPr>
              <a:t>        Nhà gấu ở trong rừng. Mùa xuân, cả nhà gấu kéo nhau đi bẻ măng và uống mật ong. Mùa thu, gấu đi nhặt quả hạt dẻ. Gấu bố, gấu mẹ, gấu con cùng béo rung rinh, bước đi lặc lè, lặc lè. Béo đến nỗi khi mùa đông tới, suốt ba tháng rét, cả nhà gấu đứng tránh gió trong gốc cây, không cần đi kiếm ăn, chỉ mút hai bàn chân mỡ cũng đủ no.</a:t>
            </a:r>
            <a:endParaRPr lang="vi-VN" sz="3600" b="1" dirty="0">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93EE3852-D620-EB63-3880-7D0E2090CAEF}"/>
              </a:ext>
            </a:extLst>
          </p:cNvPr>
          <p:cNvPicPr>
            <a:picLocks noChangeAspect="1"/>
          </p:cNvPicPr>
          <p:nvPr/>
        </p:nvPicPr>
        <p:blipFill>
          <a:blip r:embed="rId8"/>
          <a:stretch>
            <a:fillRect/>
          </a:stretch>
        </p:blipFill>
        <p:spPr>
          <a:xfrm>
            <a:off x="2105400" y="1189974"/>
            <a:ext cx="8309568" cy="883997"/>
          </a:xfrm>
          <a:prstGeom prst="rect">
            <a:avLst/>
          </a:prstGeom>
        </p:spPr>
      </p:pic>
    </p:spTree>
    <p:extLst>
      <p:ext uri="{BB962C8B-B14F-4D97-AF65-F5344CB8AC3E}">
        <p14:creationId xmlns:p14="http://schemas.microsoft.com/office/powerpoint/2010/main" val="8657875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BF144C-B9D4-6B55-4E36-8A8D7BE20600}"/>
              </a:ext>
            </a:extLst>
          </p:cNvPr>
          <p:cNvGrpSpPr/>
          <p:nvPr/>
        </p:nvGrpSpPr>
        <p:grpSpPr>
          <a:xfrm>
            <a:off x="796882" y="1251132"/>
            <a:ext cx="2547567" cy="710085"/>
            <a:chOff x="2061722" y="1120761"/>
            <a:chExt cx="7452496" cy="1349289"/>
          </a:xfrm>
        </p:grpSpPr>
        <p:sp>
          <p:nvSpPr>
            <p:cNvPr id="3" name="Arrow: Pentagon 2">
              <a:extLst>
                <a:ext uri="{FF2B5EF4-FFF2-40B4-BE49-F238E27FC236}">
                  <a16:creationId xmlns:a16="http://schemas.microsoft.com/office/drawing/2014/main" id="{01A7FBE1-C43A-ADA4-2686-5601A0DE3785}"/>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19DC63-E5E3-B89C-0C6B-6CAA831F3145}"/>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xuân</a:t>
              </a:r>
            </a:p>
          </p:txBody>
        </p:sp>
      </p:grpSp>
      <p:grpSp>
        <p:nvGrpSpPr>
          <p:cNvPr id="6" name="Group 5">
            <a:extLst>
              <a:ext uri="{FF2B5EF4-FFF2-40B4-BE49-F238E27FC236}">
                <a16:creationId xmlns:a16="http://schemas.microsoft.com/office/drawing/2014/main" id="{C2E81A89-EC0C-B605-CE8C-B9317EEE1D6E}"/>
              </a:ext>
            </a:extLst>
          </p:cNvPr>
          <p:cNvGrpSpPr/>
          <p:nvPr/>
        </p:nvGrpSpPr>
        <p:grpSpPr>
          <a:xfrm>
            <a:off x="3736705" y="3804213"/>
            <a:ext cx="6271687" cy="4489277"/>
            <a:chOff x="1071418" y="3485142"/>
            <a:chExt cx="4693729" cy="3816283"/>
          </a:xfrm>
        </p:grpSpPr>
        <p:sp>
          <p:nvSpPr>
            <p:cNvPr id="7" name="Speech Bubble: Rectangle with Corners Rounded 6">
              <a:extLst>
                <a:ext uri="{FF2B5EF4-FFF2-40B4-BE49-F238E27FC236}">
                  <a16:creationId xmlns:a16="http://schemas.microsoft.com/office/drawing/2014/main" id="{AE07CF6C-22B8-49C2-E26C-A811EE6CBB53}"/>
                </a:ext>
              </a:extLst>
            </p:cNvPr>
            <p:cNvSpPr/>
            <p:nvPr/>
          </p:nvSpPr>
          <p:spPr>
            <a:xfrm>
              <a:off x="1071418" y="3515280"/>
              <a:ext cx="4693729" cy="2061140"/>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08FEE1-F2FE-4887-2F07-6357B7ECC161}"/>
                </a:ext>
              </a:extLst>
            </p:cNvPr>
            <p:cNvSpPr txBox="1"/>
            <p:nvPr/>
          </p:nvSpPr>
          <p:spPr>
            <a:xfrm>
              <a:off x="1164699" y="3485142"/>
              <a:ext cx="4600448" cy="3816283"/>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đứng tránh gió trong hốc cây, không cần đi kiếm ăn, mút hai bàn chân mỡ cũng đủ no. </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141B92E-E7FA-7819-332A-62F0E13B1EEE}"/>
              </a:ext>
            </a:extLst>
          </p:cNvPr>
          <p:cNvGrpSpPr/>
          <p:nvPr/>
        </p:nvGrpSpPr>
        <p:grpSpPr>
          <a:xfrm>
            <a:off x="762158" y="2813715"/>
            <a:ext cx="2547567" cy="710085"/>
            <a:chOff x="2061722" y="1120761"/>
            <a:chExt cx="7452496" cy="1349289"/>
          </a:xfrm>
        </p:grpSpPr>
        <p:sp>
          <p:nvSpPr>
            <p:cNvPr id="12" name="Arrow: Pentagon 11">
              <a:extLst>
                <a:ext uri="{FF2B5EF4-FFF2-40B4-BE49-F238E27FC236}">
                  <a16:creationId xmlns:a16="http://schemas.microsoft.com/office/drawing/2014/main" id="{5BE99F99-ECA2-1BA8-0C82-932C3630D1C1}"/>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33FDB5A-83B6-E78E-B844-2C35C3859CE3}"/>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thu</a:t>
              </a:r>
            </a:p>
          </p:txBody>
        </p:sp>
      </p:grpSp>
      <p:grpSp>
        <p:nvGrpSpPr>
          <p:cNvPr id="20" name="Group 19">
            <a:extLst>
              <a:ext uri="{FF2B5EF4-FFF2-40B4-BE49-F238E27FC236}">
                <a16:creationId xmlns:a16="http://schemas.microsoft.com/office/drawing/2014/main" id="{236F5873-F903-A0BB-62A9-FA27E7D34DD8}"/>
              </a:ext>
            </a:extLst>
          </p:cNvPr>
          <p:cNvGrpSpPr/>
          <p:nvPr/>
        </p:nvGrpSpPr>
        <p:grpSpPr>
          <a:xfrm>
            <a:off x="3799026" y="994130"/>
            <a:ext cx="6271687" cy="1200330"/>
            <a:chOff x="1071418" y="3808821"/>
            <a:chExt cx="4693729" cy="1442126"/>
          </a:xfrm>
        </p:grpSpPr>
        <p:sp>
          <p:nvSpPr>
            <p:cNvPr id="21" name="Speech Bubble: Rectangle with Corners Rounded 20">
              <a:extLst>
                <a:ext uri="{FF2B5EF4-FFF2-40B4-BE49-F238E27FC236}">
                  <a16:creationId xmlns:a16="http://schemas.microsoft.com/office/drawing/2014/main" id="{4A7548F0-7322-3865-10D0-A464276C6065}"/>
                </a:ext>
              </a:extLst>
            </p:cNvPr>
            <p:cNvSpPr/>
            <p:nvPr/>
          </p:nvSpPr>
          <p:spPr>
            <a:xfrm>
              <a:off x="1071418" y="3865952"/>
              <a:ext cx="4693729" cy="1384995"/>
            </a:xfrm>
            <a:prstGeom prst="wedgeRoundRectCallout">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D7F1E3-BAC5-F1CB-0987-CDEB2803B516}"/>
                </a:ext>
              </a:extLst>
            </p:cNvPr>
            <p:cNvSpPr txBox="1"/>
            <p:nvPr/>
          </p:nvSpPr>
          <p:spPr>
            <a:xfrm>
              <a:off x="1118058" y="3808821"/>
              <a:ext cx="4600448" cy="144212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kéo nhau đi bẻ măng và uống mật ong</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EF645F92-C974-93FB-26F3-5FB849A3E968}"/>
              </a:ext>
            </a:extLst>
          </p:cNvPr>
          <p:cNvGrpSpPr/>
          <p:nvPr/>
        </p:nvGrpSpPr>
        <p:grpSpPr>
          <a:xfrm>
            <a:off x="796881" y="4341890"/>
            <a:ext cx="2547567" cy="710085"/>
            <a:chOff x="2061722" y="1120761"/>
            <a:chExt cx="7452496" cy="1349289"/>
          </a:xfrm>
        </p:grpSpPr>
        <p:sp>
          <p:nvSpPr>
            <p:cNvPr id="24" name="Arrow: Pentagon 23">
              <a:extLst>
                <a:ext uri="{FF2B5EF4-FFF2-40B4-BE49-F238E27FC236}">
                  <a16:creationId xmlns:a16="http://schemas.microsoft.com/office/drawing/2014/main" id="{73E0D739-A957-A7C6-4F0B-D81643C4906E}"/>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334560F-31DF-6F87-42CA-A2AF2679419E}"/>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đông </a:t>
              </a:r>
            </a:p>
          </p:txBody>
        </p:sp>
      </p:grpSp>
      <p:grpSp>
        <p:nvGrpSpPr>
          <p:cNvPr id="26" name="Group 25">
            <a:extLst>
              <a:ext uri="{FF2B5EF4-FFF2-40B4-BE49-F238E27FC236}">
                <a16:creationId xmlns:a16="http://schemas.microsoft.com/office/drawing/2014/main" id="{6F5C8E95-110A-691A-4B6C-E11EBA5A899A}"/>
              </a:ext>
            </a:extLst>
          </p:cNvPr>
          <p:cNvGrpSpPr/>
          <p:nvPr/>
        </p:nvGrpSpPr>
        <p:grpSpPr>
          <a:xfrm>
            <a:off x="3736705" y="2764490"/>
            <a:ext cx="6271687" cy="872287"/>
            <a:chOff x="1071418" y="3808821"/>
            <a:chExt cx="4693729" cy="1442126"/>
          </a:xfrm>
        </p:grpSpPr>
        <p:sp>
          <p:nvSpPr>
            <p:cNvPr id="27" name="Speech Bubble: Rectangle with Corners Rounded 26">
              <a:extLst>
                <a:ext uri="{FF2B5EF4-FFF2-40B4-BE49-F238E27FC236}">
                  <a16:creationId xmlns:a16="http://schemas.microsoft.com/office/drawing/2014/main" id="{68C9BB22-BEE6-8C19-659D-98D528E781D2}"/>
                </a:ext>
              </a:extLst>
            </p:cNvPr>
            <p:cNvSpPr/>
            <p:nvPr/>
          </p:nvSpPr>
          <p:spPr>
            <a:xfrm>
              <a:off x="1071418" y="3865952"/>
              <a:ext cx="4693729" cy="1384995"/>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5C9FBB-7B0A-5B80-E8EE-DD1E6AECDB40}"/>
                </a:ext>
              </a:extLst>
            </p:cNvPr>
            <p:cNvSpPr txBox="1"/>
            <p:nvPr/>
          </p:nvSpPr>
          <p:spPr>
            <a:xfrm>
              <a:off x="1118058" y="3808821"/>
              <a:ext cx="4600448" cy="776529"/>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Gấu nhặt quả hạt dẻ </a:t>
              </a:r>
              <a:endParaRPr lang="vi-VN" sz="3600" i="1" dirty="0">
                <a:solidFill>
                  <a:srgbClr val="000000"/>
                </a:solidFill>
                <a:effectLst/>
                <a:latin typeface="Cambria" panose="02040503050406030204" pitchFamily="18" charset="0"/>
                <a:ea typeface="Cambria" panose="02040503050406030204" pitchFamily="18" charset="0"/>
              </a:endParaRPr>
            </a:p>
          </p:txBody>
        </p:sp>
      </p:grpSp>
      <p:pic>
        <p:nvPicPr>
          <p:cNvPr id="32" name="Picture 31">
            <a:extLst>
              <a:ext uri="{FF2B5EF4-FFF2-40B4-BE49-F238E27FC236}">
                <a16:creationId xmlns:a16="http://schemas.microsoft.com/office/drawing/2014/main" id="{F0D9D8BD-3528-87A1-FB38-404E3030E050}"/>
              </a:ext>
            </a:extLst>
          </p:cNvPr>
          <p:cNvPicPr>
            <a:picLocks noChangeAspect="1"/>
          </p:cNvPicPr>
          <p:nvPr/>
        </p:nvPicPr>
        <p:blipFill>
          <a:blip r:embed="rId2"/>
          <a:stretch>
            <a:fillRect/>
          </a:stretch>
        </p:blipFill>
        <p:spPr>
          <a:xfrm>
            <a:off x="10092712" y="5051975"/>
            <a:ext cx="2099288" cy="1779673"/>
          </a:xfrm>
          <a:prstGeom prst="rect">
            <a:avLst/>
          </a:prstGeom>
          <a:ln>
            <a:noFill/>
          </a:ln>
          <a:effectLst>
            <a:softEdge rad="112500"/>
          </a:effectLst>
        </p:spPr>
      </p:pic>
    </p:spTree>
    <p:extLst>
      <p:ext uri="{BB962C8B-B14F-4D97-AF65-F5344CB8AC3E}">
        <p14:creationId xmlns:p14="http://schemas.microsoft.com/office/powerpoint/2010/main" val="3699450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pic>
        <p:nvPicPr>
          <p:cNvPr id="10" name="Picture 9">
            <a:extLst>
              <a:ext uri="{FF2B5EF4-FFF2-40B4-BE49-F238E27FC236}">
                <a16:creationId xmlns:a16="http://schemas.microsoft.com/office/drawing/2014/main" id="{3725D6B9-4167-3CEE-127C-C6195F7335FF}"/>
              </a:ext>
            </a:extLst>
          </p:cNvPr>
          <p:cNvPicPr>
            <a:picLocks noChangeAspect="1"/>
          </p:cNvPicPr>
          <p:nvPr/>
        </p:nvPicPr>
        <p:blipFill>
          <a:blip r:embed="rId8"/>
          <a:stretch>
            <a:fillRect/>
          </a:stretch>
        </p:blipFill>
        <p:spPr>
          <a:xfrm>
            <a:off x="326081" y="1424020"/>
            <a:ext cx="3041164" cy="336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48E8A40-54D9-1E80-F8AC-0BF8B452994B}"/>
              </a:ext>
            </a:extLst>
          </p:cNvPr>
          <p:cNvPicPr>
            <a:picLocks noChangeAspect="1"/>
          </p:cNvPicPr>
          <p:nvPr/>
        </p:nvPicPr>
        <p:blipFill>
          <a:blip r:embed="rId9"/>
          <a:stretch>
            <a:fillRect/>
          </a:stretch>
        </p:blipFill>
        <p:spPr>
          <a:xfrm>
            <a:off x="3716634" y="1516543"/>
            <a:ext cx="4045778" cy="332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35B8FB1-2977-1185-2A65-DB2420262B3A}"/>
              </a:ext>
            </a:extLst>
          </p:cNvPr>
          <p:cNvPicPr>
            <a:picLocks noChangeAspect="1"/>
          </p:cNvPicPr>
          <p:nvPr/>
        </p:nvPicPr>
        <p:blipFill>
          <a:blip r:embed="rId10"/>
          <a:stretch>
            <a:fillRect/>
          </a:stretch>
        </p:blipFill>
        <p:spPr>
          <a:xfrm>
            <a:off x="8111801" y="1349718"/>
            <a:ext cx="3790905" cy="324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1176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3"/>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sp>
        <p:nvSpPr>
          <p:cNvPr id="3" name="Rectangle 2">
            <a:extLst>
              <a:ext uri="{FF2B5EF4-FFF2-40B4-BE49-F238E27FC236}">
                <a16:creationId xmlns:a16="http://schemas.microsoft.com/office/drawing/2014/main" id="{9D8C3F3C-44A8-04F7-2DAF-88431FE7F055}"/>
              </a:ext>
            </a:extLst>
          </p:cNvPr>
          <p:cNvSpPr/>
          <p:nvPr/>
        </p:nvSpPr>
        <p:spPr>
          <a:xfrm>
            <a:off x="2794659" y="187890"/>
            <a:ext cx="9092541" cy="974261"/>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893511" y="215714"/>
            <a:ext cx="8936946" cy="98078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C32CE593-C2BD-18B2-4E72-3E074B7563B2}"/>
              </a:ext>
            </a:extLst>
          </p:cNvPr>
          <p:cNvSpPr txBox="1"/>
          <p:nvPr/>
        </p:nvSpPr>
        <p:spPr>
          <a:xfrm>
            <a:off x="692648" y="1887016"/>
            <a:ext cx="9669364" cy="272811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muốn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đã</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nhìn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thấy</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Khi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nhận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spTree>
    <p:extLst>
      <p:ext uri="{BB962C8B-B14F-4D97-AF65-F5344CB8AC3E}">
        <p14:creationId xmlns:p14="http://schemas.microsoft.com/office/powerpoint/2010/main" val="1514516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4921" y="4244039"/>
            <a:ext cx="2825266" cy="2825266"/>
          </a:xfrm>
          <a:prstGeom prst="rect">
            <a:avLst/>
          </a:prstGeom>
        </p:spPr>
      </p:pic>
      <p:sp>
        <p:nvSpPr>
          <p:cNvPr id="3" name="TextBox 2">
            <a:extLst>
              <a:ext uri="{FF2B5EF4-FFF2-40B4-BE49-F238E27FC236}">
                <a16:creationId xmlns:a16="http://schemas.microsoft.com/office/drawing/2014/main" id="{FC25019A-8796-948E-F623-7BE2E7CA87A0}"/>
              </a:ext>
            </a:extLst>
          </p:cNvPr>
          <p:cNvSpPr txBox="1"/>
          <p:nvPr/>
        </p:nvSpPr>
        <p:spPr>
          <a:xfrm>
            <a:off x="621618" y="1253372"/>
            <a:ext cx="9251588" cy="5016758"/>
          </a:xfrm>
          <a:prstGeom prst="rect">
            <a:avLst/>
          </a:prstGeom>
          <a:noFill/>
        </p:spPr>
        <p:txBody>
          <a:bodyPr wrap="square">
            <a:spAutoFit/>
          </a:bodyPr>
          <a:lstStyle/>
          <a:p>
            <a:pPr algn="just"/>
            <a:r>
              <a:rPr lang="vi-VN" sz="3200" b="1" i="0" dirty="0">
                <a:solidFill>
                  <a:schemeClr val="accent5">
                    <a:lumMod val="50000"/>
                  </a:schemeClr>
                </a:solidFill>
                <a:effectLst/>
                <a:latin typeface="Cambria" panose="02040503050406030204" pitchFamily="18" charset="0"/>
                <a:ea typeface="Cambria" panose="02040503050406030204" pitchFamily="18" charset="0"/>
              </a:rPr>
              <a:t>           Con mèo tam thể nhà em có bộ lông mượt như nhung. Đôi mắt của nó long lanh như hai viên ngọc bích. Chiếc đuôi dài trắng điểm đen, ngoe nguẩy, thướt tha cùng với tấm thân thon dài mềm mại, uyển chuyển trông thật đáng yêu. Với cái mũi rất tinh nhạy, đôi tai rất thính cùng với những chiếc vuốt nhọn, con mèo bắt chuột thật tài ba. Chuột to, chuột nhỏ, chuột cống, chuột nhắt đều bị nó bắt. Nó được cả nhà yêu quý, tin cậy như một vệ sĩ trung thành, tài giỏi.</a:t>
            </a:r>
            <a:endParaRPr lang="vi-VN" sz="3200" b="1" dirty="0">
              <a:solidFill>
                <a:schemeClr val="accent5">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3A79B19-4F06-BDE5-D615-959D798B384B}"/>
              </a:ext>
            </a:extLst>
          </p:cNvPr>
          <p:cNvSpPr txBox="1"/>
          <p:nvPr/>
        </p:nvSpPr>
        <p:spPr>
          <a:xfrm>
            <a:off x="4398221" y="454197"/>
            <a:ext cx="2210923" cy="70294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17905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A47AD92-6256-CF5B-2997-96E586647D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7466" y="4919241"/>
            <a:ext cx="1725740" cy="1725740"/>
          </a:xfrm>
          <a:prstGeom prst="rect">
            <a:avLst/>
          </a:prstGeom>
        </p:spPr>
      </p:pic>
      <p:pic>
        <p:nvPicPr>
          <p:cNvPr id="6" name="图片 5" descr="形状&#10;&#10;中度可信度描述已自动生成">
            <a:extLst>
              <a:ext uri="{FF2B5EF4-FFF2-40B4-BE49-F238E27FC236}">
                <a16:creationId xmlns:a16="http://schemas.microsoft.com/office/drawing/2014/main" id="{5E32A917-A06D-24C6-1662-29DC9A7D2B5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096957" y="1267903"/>
            <a:ext cx="5428342" cy="833244"/>
          </a:xfrm>
          <a:prstGeom prst="rect">
            <a:avLst/>
          </a:prstGeom>
        </p:spPr>
      </p:pic>
      <p:grpSp>
        <p:nvGrpSpPr>
          <p:cNvPr id="5" name="Group 4">
            <a:extLst>
              <a:ext uri="{FF2B5EF4-FFF2-40B4-BE49-F238E27FC236}">
                <a16:creationId xmlns:a16="http://schemas.microsoft.com/office/drawing/2014/main" id="{AEB3EFCD-65D2-AB65-8B8A-8E9D352A4AFD}"/>
              </a:ext>
            </a:extLst>
          </p:cNvPr>
          <p:cNvGrpSpPr/>
          <p:nvPr/>
        </p:nvGrpSpPr>
        <p:grpSpPr>
          <a:xfrm>
            <a:off x="3570217" y="213019"/>
            <a:ext cx="7398870" cy="1631216"/>
            <a:chOff x="6452031" y="4285094"/>
            <a:chExt cx="7398870" cy="1631216"/>
          </a:xfrm>
        </p:grpSpPr>
        <p:sp>
          <p:nvSpPr>
            <p:cNvPr id="8" name="TextBox 7">
              <a:extLst>
                <a:ext uri="{FF2B5EF4-FFF2-40B4-BE49-F238E27FC236}">
                  <a16:creationId xmlns:a16="http://schemas.microsoft.com/office/drawing/2014/main" id="{984B3CFB-45B1-1E39-111D-6287B025400C}"/>
                </a:ext>
              </a:extLst>
            </p:cNvPr>
            <p:cNvSpPr txBox="1"/>
            <p:nvPr/>
          </p:nvSpPr>
          <p:spPr>
            <a:xfrm>
              <a:off x="6452031" y="4285094"/>
              <a:ext cx="7398870" cy="1631216"/>
            </a:xfrm>
            <a:prstGeom prst="rect">
              <a:avLst/>
            </a:prstGeom>
            <a:noFill/>
          </p:spPr>
          <p:txBody>
            <a:bodyPr wrap="square" rtlCol="0">
              <a:spAutoFit/>
            </a:bodyPr>
            <a:lstStyle/>
            <a:p>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Đọc</a:t>
              </a:r>
              <a:r>
                <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mở</a:t>
              </a:r>
              <a:r>
                <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rộng</a:t>
              </a:r>
              <a:endPar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9" name="TextBox 8">
              <a:extLst>
                <a:ext uri="{FF2B5EF4-FFF2-40B4-BE49-F238E27FC236}">
                  <a16:creationId xmlns:a16="http://schemas.microsoft.com/office/drawing/2014/main" id="{2D39D7B5-9D33-74B3-E544-2081EC571F0B}"/>
                </a:ext>
              </a:extLst>
            </p:cNvPr>
            <p:cNvSpPr txBox="1"/>
            <p:nvPr/>
          </p:nvSpPr>
          <p:spPr>
            <a:xfrm>
              <a:off x="6452031" y="4285094"/>
              <a:ext cx="7398870" cy="1631216"/>
            </a:xfrm>
            <a:prstGeom prst="rect">
              <a:avLst/>
            </a:prstGeom>
            <a:noFill/>
          </p:spPr>
          <p:txBody>
            <a:bodyPr wrap="square" rtlCol="0">
              <a:spAutoFit/>
            </a:bodyPr>
            <a:lstStyle/>
            <a:p>
              <a:r>
                <a:rPr lang="en-US" sz="10000" b="1" dirty="0" err="1">
                  <a:solidFill>
                    <a:srgbClr val="FF0066"/>
                  </a:solidFill>
                  <a:effectLst>
                    <a:outerShdw blurRad="38100" dist="38100" dir="2700000" algn="tl">
                      <a:srgbClr val="000000">
                        <a:alpha val="43137"/>
                      </a:srgbClr>
                    </a:outerShdw>
                  </a:effectLst>
                  <a:latin typeface="#9Slide05 SVNMaphylla" pitchFamily="2" charset="0"/>
                </a:rPr>
                <a:t>Đọc</a:t>
              </a:r>
              <a:r>
                <a:rPr lang="en-US" sz="10000" b="1" dirty="0">
                  <a:solidFill>
                    <a:srgbClr val="FF0066"/>
                  </a:solidFill>
                  <a:effectLst>
                    <a:outerShdw blurRad="38100" dist="38100" dir="2700000" algn="tl">
                      <a:srgbClr val="000000">
                        <a:alpha val="43137"/>
                      </a:srgbClr>
                    </a:outerShdw>
                  </a:effectLst>
                  <a:latin typeface="#9Slide05 SVNMaphylla" pitchFamily="2" charset="0"/>
                </a:rPr>
                <a:t> </a:t>
              </a:r>
              <a:r>
                <a:rPr lang="en-US" sz="10000" b="1" dirty="0" err="1">
                  <a:solidFill>
                    <a:srgbClr val="FF0066"/>
                  </a:solidFill>
                  <a:effectLst>
                    <a:outerShdw blurRad="38100" dist="38100" dir="2700000" algn="tl">
                      <a:srgbClr val="000000">
                        <a:alpha val="43137"/>
                      </a:srgbClr>
                    </a:outerShdw>
                  </a:effectLst>
                  <a:latin typeface="#9Slide05 SVNMaphylla" pitchFamily="2" charset="0"/>
                </a:rPr>
                <a:t>mở</a:t>
              </a:r>
              <a:r>
                <a:rPr lang="en-US" sz="10000" b="1" dirty="0">
                  <a:solidFill>
                    <a:srgbClr val="FF0066"/>
                  </a:solidFill>
                  <a:effectLst>
                    <a:outerShdw blurRad="38100" dist="38100" dir="2700000" algn="tl">
                      <a:srgbClr val="000000">
                        <a:alpha val="43137"/>
                      </a:srgbClr>
                    </a:outerShdw>
                  </a:effectLst>
                  <a:latin typeface="#9Slide05 SVNMaphylla" pitchFamily="2" charset="0"/>
                </a:rPr>
                <a:t> </a:t>
              </a:r>
              <a:r>
                <a:rPr lang="en-US" sz="10000" b="1" dirty="0" err="1">
                  <a:solidFill>
                    <a:srgbClr val="FF0066"/>
                  </a:solidFill>
                  <a:effectLst>
                    <a:outerShdw blurRad="38100" dist="38100" dir="2700000" algn="tl">
                      <a:srgbClr val="000000">
                        <a:alpha val="43137"/>
                      </a:srgbClr>
                    </a:outerShdw>
                  </a:effectLst>
                  <a:latin typeface="#9Slide05 SVNMaphylla" pitchFamily="2" charset="0"/>
                </a:rPr>
                <a:t>rộng</a:t>
              </a:r>
              <a:endParaRPr lang="en-US" sz="10000" b="1" dirty="0">
                <a:solidFill>
                  <a:srgbClr val="FF0066"/>
                </a:solidFill>
                <a:effectLst>
                  <a:outerShdw blurRad="38100" dist="38100" dir="2700000" algn="tl">
                    <a:srgbClr val="000000">
                      <a:alpha val="43137"/>
                    </a:srgbClr>
                  </a:outerShdw>
                </a:effectLst>
                <a:latin typeface="#9Slide05 SVNMaphylla" pitchFamily="2" charset="0"/>
              </a:endParaRPr>
            </a:p>
          </p:txBody>
        </p:sp>
      </p:grpSp>
      <p:pic>
        <p:nvPicPr>
          <p:cNvPr id="11" name="Picture 10" descr="A picture containing text, mammal&#10;&#10;Description automatically generated">
            <a:extLst>
              <a:ext uri="{FF2B5EF4-FFF2-40B4-BE49-F238E27FC236}">
                <a16:creationId xmlns:a16="http://schemas.microsoft.com/office/drawing/2014/main" id="{363174E6-19DF-D10F-AFBD-CDC6CBAA5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896" y="1684525"/>
            <a:ext cx="2867273" cy="4338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Calendar&#10;&#10;Description automatically generated">
            <a:extLst>
              <a:ext uri="{FF2B5EF4-FFF2-40B4-BE49-F238E27FC236}">
                <a16:creationId xmlns:a16="http://schemas.microsoft.com/office/drawing/2014/main" id="{5460EBD2-1FDE-EEAD-2AC7-BE0F567A8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57" y="2101147"/>
            <a:ext cx="3171029" cy="4485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text&#10;&#10;Description automatically generated">
            <a:extLst>
              <a:ext uri="{FF2B5EF4-FFF2-40B4-BE49-F238E27FC236}">
                <a16:creationId xmlns:a16="http://schemas.microsoft.com/office/drawing/2014/main" id="{23535FD5-CA8E-391C-B54D-A45351959906}"/>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8983293" y="2158496"/>
            <a:ext cx="2845622" cy="4370491"/>
          </a:xfrm>
          <a:prstGeom prst="rect">
            <a:avLst/>
          </a:prstGeom>
        </p:spPr>
      </p:pic>
    </p:spTree>
    <p:extLst>
      <p:ext uri="{BB962C8B-B14F-4D97-AF65-F5344CB8AC3E}">
        <p14:creationId xmlns:p14="http://schemas.microsoft.com/office/powerpoint/2010/main" val="34435321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53E2D9D-0B89-7F5D-3433-219522E89E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4798" y="2695489"/>
            <a:ext cx="4510842" cy="4510842"/>
          </a:xfrm>
          <a:prstGeom prst="rect">
            <a:avLst/>
          </a:prstGeom>
        </p:spPr>
      </p:pic>
      <p:grpSp>
        <p:nvGrpSpPr>
          <p:cNvPr id="5" name="Group 4">
            <a:extLst>
              <a:ext uri="{FF2B5EF4-FFF2-40B4-BE49-F238E27FC236}">
                <a16:creationId xmlns:a16="http://schemas.microsoft.com/office/drawing/2014/main" id="{2920CC60-51C4-BBE0-D9C2-370502209CC5}"/>
              </a:ext>
            </a:extLst>
          </p:cNvPr>
          <p:cNvGrpSpPr/>
          <p:nvPr/>
        </p:nvGrpSpPr>
        <p:grpSpPr>
          <a:xfrm>
            <a:off x="1137863" y="2330430"/>
            <a:ext cx="5623784" cy="692992"/>
            <a:chOff x="1935891" y="1241905"/>
            <a:chExt cx="16451473" cy="1316810"/>
          </a:xfrm>
        </p:grpSpPr>
        <p:sp>
          <p:nvSpPr>
            <p:cNvPr id="8" name="Arrow: Pentagon 7">
              <a:extLst>
                <a:ext uri="{FF2B5EF4-FFF2-40B4-BE49-F238E27FC236}">
                  <a16:creationId xmlns:a16="http://schemas.microsoft.com/office/drawing/2014/main" id="{41B2741E-9803-4EAF-3D55-D4295FB7E059}"/>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FFC915-D382-0A83-9770-2E7DED51056F}"/>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Tên loài vật đó là gì?</a:t>
              </a:r>
            </a:p>
          </p:txBody>
        </p:sp>
      </p:grpSp>
      <p:grpSp>
        <p:nvGrpSpPr>
          <p:cNvPr id="11" name="Group 10">
            <a:extLst>
              <a:ext uri="{FF2B5EF4-FFF2-40B4-BE49-F238E27FC236}">
                <a16:creationId xmlns:a16="http://schemas.microsoft.com/office/drawing/2014/main" id="{7F262E8D-BFBB-A0B9-BC1E-67BB4D2C297F}"/>
              </a:ext>
            </a:extLst>
          </p:cNvPr>
          <p:cNvGrpSpPr/>
          <p:nvPr/>
        </p:nvGrpSpPr>
        <p:grpSpPr>
          <a:xfrm>
            <a:off x="1028530" y="4950910"/>
            <a:ext cx="5623784" cy="692992"/>
            <a:chOff x="1935891" y="1241905"/>
            <a:chExt cx="16451473" cy="1316810"/>
          </a:xfrm>
        </p:grpSpPr>
        <p:sp>
          <p:nvSpPr>
            <p:cNvPr id="13" name="Arrow: Pentagon 12">
              <a:extLst>
                <a:ext uri="{FF2B5EF4-FFF2-40B4-BE49-F238E27FC236}">
                  <a16:creationId xmlns:a16="http://schemas.microsoft.com/office/drawing/2014/main" id="{69D9D9A1-5977-0DB7-2CD6-2E8F8D52D624}"/>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E50735-A5B1-48B9-D319-6ADBE69AF2BB}"/>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Loài vật đó ăn gì?</a:t>
              </a:r>
            </a:p>
          </p:txBody>
        </p:sp>
      </p:grpSp>
      <p:grpSp>
        <p:nvGrpSpPr>
          <p:cNvPr id="15" name="Group 14">
            <a:extLst>
              <a:ext uri="{FF2B5EF4-FFF2-40B4-BE49-F238E27FC236}">
                <a16:creationId xmlns:a16="http://schemas.microsoft.com/office/drawing/2014/main" id="{9997B9A0-32FE-EA23-FAEF-6FB057DA346F}"/>
              </a:ext>
            </a:extLst>
          </p:cNvPr>
          <p:cNvGrpSpPr/>
          <p:nvPr/>
        </p:nvGrpSpPr>
        <p:grpSpPr>
          <a:xfrm>
            <a:off x="1071544" y="3553117"/>
            <a:ext cx="11758367" cy="794202"/>
            <a:chOff x="1935891" y="1241905"/>
            <a:chExt cx="22309230" cy="1316810"/>
          </a:xfrm>
        </p:grpSpPr>
        <p:sp>
          <p:nvSpPr>
            <p:cNvPr id="16" name="Arrow: Pentagon 15">
              <a:extLst>
                <a:ext uri="{FF2B5EF4-FFF2-40B4-BE49-F238E27FC236}">
                  <a16:creationId xmlns:a16="http://schemas.microsoft.com/office/drawing/2014/main" id="{7A054F60-06BA-EDCE-E848-49D90126E3D2}"/>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4AFADF-C1E3-B76A-7E68-04E31AC26C6B}"/>
                </a:ext>
              </a:extLst>
            </p:cNvPr>
            <p:cNvSpPr txBox="1"/>
            <p:nvPr/>
          </p:nvSpPr>
          <p:spPr>
            <a:xfrm>
              <a:off x="2061719" y="1241905"/>
              <a:ext cx="22183402" cy="1228146"/>
            </a:xfrm>
            <a:prstGeom prst="rect">
              <a:avLst/>
            </a:prstGeom>
            <a:noFill/>
          </p:spPr>
          <p:txBody>
            <a:bodyPr wrap="square" rtlCol="0">
              <a:spAutoFit/>
            </a:bodyPr>
            <a:lstStyle/>
            <a:p>
              <a:pPr algn="just" latinLnBrk="0"/>
              <a:r>
                <a:rPr lang="vi-VN" sz="3600" b="1" dirty="0">
                  <a:solidFill>
                    <a:srgbClr val="000000"/>
                  </a:solidFill>
                  <a:latin typeface="Cambria" panose="02040503050406030204" pitchFamily="18" charset="0"/>
                  <a:ea typeface="Cambria" panose="02040503050406030204" pitchFamily="18" charset="0"/>
                </a:rPr>
                <a:t>Đặc điểm nào khiến em nhớ nhất</a:t>
              </a:r>
              <a:endParaRPr lang="vi-VN" sz="3600" b="1" i="0" dirty="0">
                <a:solidFill>
                  <a:srgbClr val="000000"/>
                </a:solidFill>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1011E7EA-16E1-3455-0FBD-1DFDCC2D46B8}"/>
              </a:ext>
            </a:extLst>
          </p:cNvPr>
          <p:cNvPicPr>
            <a:picLocks noChangeAspect="1"/>
          </p:cNvPicPr>
          <p:nvPr/>
        </p:nvPicPr>
        <p:blipFill>
          <a:blip r:embed="rId3"/>
          <a:stretch>
            <a:fillRect/>
          </a:stretch>
        </p:blipFill>
        <p:spPr>
          <a:xfrm>
            <a:off x="2229434" y="267791"/>
            <a:ext cx="8126672" cy="2755631"/>
          </a:xfrm>
          <a:prstGeom prst="rect">
            <a:avLst/>
          </a:prstGeom>
        </p:spPr>
      </p:pic>
    </p:spTree>
    <p:extLst>
      <p:ext uri="{BB962C8B-B14F-4D97-AF65-F5344CB8AC3E}">
        <p14:creationId xmlns:p14="http://schemas.microsoft.com/office/powerpoint/2010/main" val="42201470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pic>
        <p:nvPicPr>
          <p:cNvPr id="3" name="Picture 2">
            <a:extLst>
              <a:ext uri="{FF2B5EF4-FFF2-40B4-BE49-F238E27FC236}">
                <a16:creationId xmlns:a16="http://schemas.microsoft.com/office/drawing/2014/main" id="{F5C49267-E7B0-53EC-C960-63808025BE31}"/>
              </a:ext>
            </a:extLst>
          </p:cNvPr>
          <p:cNvPicPr>
            <a:picLocks noChangeAspect="1"/>
          </p:cNvPicPr>
          <p:nvPr/>
        </p:nvPicPr>
        <p:blipFill>
          <a:blip r:embed="rId6"/>
          <a:stretch>
            <a:fillRect/>
          </a:stretch>
        </p:blipFill>
        <p:spPr>
          <a:xfrm>
            <a:off x="1128355" y="1226217"/>
            <a:ext cx="9711770" cy="2402032"/>
          </a:xfrm>
          <a:prstGeom prst="rect">
            <a:avLst/>
          </a:prstGeom>
        </p:spPr>
      </p:pic>
    </p:spTree>
    <p:extLst>
      <p:ext uri="{BB962C8B-B14F-4D97-AF65-F5344CB8AC3E}">
        <p14:creationId xmlns:p14="http://schemas.microsoft.com/office/powerpoint/2010/main" val="15175972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7" name="图片 6">
            <a:extLst>
              <a:ext uri="{FF2B5EF4-FFF2-40B4-BE49-F238E27FC236}">
                <a16:creationId xmlns:a16="http://schemas.microsoft.com/office/drawing/2014/main" id="{A466EE51-F73E-8BD9-D514-4144AF24DC5D}"/>
              </a:ext>
            </a:extLst>
          </p:cNvPr>
          <p:cNvPicPr>
            <a:picLocks noChangeAspect="1"/>
          </p:cNvPicPr>
          <p:nvPr/>
        </p:nvPicPr>
        <p:blipFill rotWithShape="1">
          <a:blip r:embed="rId6">
            <a:extLst>
              <a:ext uri="{28A0092B-C50C-407E-A947-70E740481C1C}">
                <a14:useLocalDpi xmlns:a14="http://schemas.microsoft.com/office/drawing/2010/main" val="0"/>
              </a:ext>
            </a:extLst>
          </a:blip>
          <a:srcRect l="15194" t="4021" r="53798" b="76981"/>
          <a:stretch/>
        </p:blipFill>
        <p:spPr>
          <a:xfrm>
            <a:off x="4361587" y="-394211"/>
            <a:ext cx="3468826" cy="2941418"/>
          </a:xfrm>
          <a:prstGeom prst="rect">
            <a:avLst/>
          </a:prstGeom>
        </p:spPr>
      </p:pic>
      <p:pic>
        <p:nvPicPr>
          <p:cNvPr id="2" name="Picture 1">
            <a:extLst>
              <a:ext uri="{FF2B5EF4-FFF2-40B4-BE49-F238E27FC236}">
                <a16:creationId xmlns:a16="http://schemas.microsoft.com/office/drawing/2014/main" id="{0EA12A59-CF8B-4382-D626-57686CC41D7E}"/>
              </a:ext>
            </a:extLst>
          </p:cNvPr>
          <p:cNvPicPr>
            <a:picLocks noChangeAspect="1"/>
          </p:cNvPicPr>
          <p:nvPr/>
        </p:nvPicPr>
        <p:blipFill>
          <a:blip r:embed="rId7"/>
          <a:stretch>
            <a:fillRect/>
          </a:stretch>
        </p:blipFill>
        <p:spPr>
          <a:xfrm>
            <a:off x="1910769" y="1005527"/>
            <a:ext cx="8779001" cy="2517866"/>
          </a:xfrm>
          <a:prstGeom prst="rect">
            <a:avLst/>
          </a:prstGeom>
        </p:spPr>
      </p:pic>
    </p:spTree>
    <p:extLst>
      <p:ext uri="{BB962C8B-B14F-4D97-AF65-F5344CB8AC3E}">
        <p14:creationId xmlns:p14="http://schemas.microsoft.com/office/powerpoint/2010/main" val="3213603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x, container&#10;&#10;Description automatically generated">
            <a:extLst>
              <a:ext uri="{FF2B5EF4-FFF2-40B4-BE49-F238E27FC236}">
                <a16:creationId xmlns:a16="http://schemas.microsoft.com/office/drawing/2014/main" id="{E2C4FB9E-1E70-FC36-C241-F4F49FEFB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9" y="108627"/>
            <a:ext cx="12002861" cy="6640745"/>
          </a:xfrm>
          <a:prstGeom prst="rect">
            <a:avLst/>
          </a:prstGeom>
        </p:spPr>
      </p:pic>
    </p:spTree>
    <p:extLst>
      <p:ext uri="{BB962C8B-B14F-4D97-AF65-F5344CB8AC3E}">
        <p14:creationId xmlns:p14="http://schemas.microsoft.com/office/powerpoint/2010/main" val="24679070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0002BDE-C72A-0BB9-01D5-FFAFBCDBB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pic>
        <p:nvPicPr>
          <p:cNvPr id="5" name="Picture 4">
            <a:hlinkClick r:id="rId4" action="ppaction://hlinksldjump"/>
            <a:extLst>
              <a:ext uri="{FF2B5EF4-FFF2-40B4-BE49-F238E27FC236}">
                <a16:creationId xmlns:a16="http://schemas.microsoft.com/office/drawing/2014/main" id="{8AF0C8A9-B097-FB39-C18D-06FD2B68A1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29" b="95688" l="9212" r="89987">
                        <a14:foregroundMark x1="28972" y1="7794" x2="38051" y2="21891"/>
                        <a14:foregroundMark x1="41255" y1="87894" x2="44326" y2="89055"/>
                        <a14:foregroundMark x1="50601" y1="89718" x2="57143" y2="89386"/>
                        <a14:foregroundMark x1="69693" y1="87231" x2="66756" y2="93698"/>
                        <a14:foregroundMark x1="26836" y1="94859" x2="29372" y2="94030"/>
                        <a14:foregroundMark x1="71429" y1="95854" x2="74499" y2="94030"/>
                        <a14:foregroundMark x1="9212" y1="25207" x2="10147" y2="25373"/>
                      </a14:backgroundRemoval>
                    </a14:imgEffect>
                    <a14:imgEffect>
                      <a14:saturation sat="400000"/>
                    </a14:imgEffect>
                  </a14:imgLayer>
                </a14:imgProps>
              </a:ext>
            </a:extLst>
          </a:blip>
          <a:stretch>
            <a:fillRect/>
          </a:stretch>
        </p:blipFill>
        <p:spPr>
          <a:xfrm>
            <a:off x="8319314" y="3605010"/>
            <a:ext cx="3756664" cy="3024390"/>
          </a:xfrm>
          <a:prstGeom prst="rect">
            <a:avLst/>
          </a:prstGeom>
        </p:spPr>
      </p:pic>
      <p:pic>
        <p:nvPicPr>
          <p:cNvPr id="4" name="Picture 3">
            <a:hlinkClick r:id="rId7" action="ppaction://hlinksldjump"/>
            <a:extLst>
              <a:ext uri="{FF2B5EF4-FFF2-40B4-BE49-F238E27FC236}">
                <a16:creationId xmlns:a16="http://schemas.microsoft.com/office/drawing/2014/main" id="{8E522D34-EC17-B60F-1765-B6214F76A5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79" b="95893" l="7023" r="89924">
                        <a14:foregroundMark x1="10382" y1="8036" x2="20305" y2="7500"/>
                        <a14:foregroundMark x1="20305" y1="7500" x2="20305" y2="7500"/>
                        <a14:foregroundMark x1="10382" y1="27321" x2="7023" y2="49821"/>
                        <a14:foregroundMark x1="7023" y1="49821" x2="10687" y2="57143"/>
                        <a14:foregroundMark x1="13282" y1="91429" x2="21069" y2="90536"/>
                        <a14:foregroundMark x1="21069" y1="90536" x2="21069" y2="90536"/>
                        <a14:foregroundMark x1="34809" y1="87321" x2="34046" y2="95536"/>
                        <a14:foregroundMark x1="33282" y1="95893" x2="35420" y2="94821"/>
                        <a14:foregroundMark x1="13282" y1="2679" x2="17557" y2="3929"/>
                      </a14:backgroundRemoval>
                    </a14:imgEffect>
                  </a14:imgLayer>
                </a14:imgProps>
              </a:ext>
            </a:extLst>
          </a:blip>
          <a:stretch>
            <a:fillRect/>
          </a:stretch>
        </p:blipFill>
        <p:spPr>
          <a:xfrm flipH="1">
            <a:off x="0" y="848133"/>
            <a:ext cx="1898248" cy="1602441"/>
          </a:xfrm>
          <a:prstGeom prst="rect">
            <a:avLst/>
          </a:prstGeom>
        </p:spPr>
      </p:pic>
      <p:pic>
        <p:nvPicPr>
          <p:cNvPr id="7" name="Picture 6">
            <a:hlinkClick r:id="rId10" action="ppaction://hlinksldjump"/>
            <a:extLst>
              <a:ext uri="{FF2B5EF4-FFF2-40B4-BE49-F238E27FC236}">
                <a16:creationId xmlns:a16="http://schemas.microsoft.com/office/drawing/2014/main" id="{13924CA4-74D1-3E3E-756F-269F30D8C8F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434" b="96541" l="9109" r="89922">
                        <a14:foregroundMark x1="58721" y1="86478" x2="59884" y2="94969"/>
                        <a14:foregroundMark x1="85853" y1="10692" x2="90310" y2="12579"/>
                        <a14:foregroundMark x1="12209" y1="91195" x2="14729" y2="96855"/>
                        <a14:foregroundMark x1="9109" y1="20440" x2="11434" y2="38994"/>
                        <a14:foregroundMark x1="11434" y1="38994" x2="10078" y2="73585"/>
                        <a14:foregroundMark x1="80620" y1="12579" x2="89341" y2="31132"/>
                        <a14:foregroundMark x1="89341" y1="31132" x2="89341" y2="39308"/>
                      </a14:backgroundRemoval>
                    </a14:imgEffect>
                  </a14:imgLayer>
                </a14:imgProps>
              </a:ext>
            </a:extLst>
          </a:blip>
          <a:stretch>
            <a:fillRect/>
          </a:stretch>
        </p:blipFill>
        <p:spPr>
          <a:xfrm>
            <a:off x="478456" y="3851707"/>
            <a:ext cx="4507200" cy="2777693"/>
          </a:xfrm>
          <a:prstGeom prst="rect">
            <a:avLst/>
          </a:prstGeom>
        </p:spPr>
      </p:pic>
      <p:pic>
        <p:nvPicPr>
          <p:cNvPr id="2" name="Picture 2" descr="D:\acer\配图\8ff02d20754c5ff1a50fb722d6517668.png">
            <a:hlinkClick r:id="rId13" action="ppaction://hlinksldjump"/>
            <a:extLst>
              <a:ext uri="{FF2B5EF4-FFF2-40B4-BE49-F238E27FC236}">
                <a16:creationId xmlns:a16="http://schemas.microsoft.com/office/drawing/2014/main" id="{49960279-8A98-2577-1B57-D990D0E0749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18792" y="228600"/>
            <a:ext cx="1752500" cy="73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91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0002BDE-C72A-0BB9-01D5-FFAFBCDBB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5" y="191548"/>
            <a:ext cx="12272237" cy="6818777"/>
          </a:xfrm>
          <a:prstGeom prst="rect">
            <a:avLst/>
          </a:prstGeom>
        </p:spPr>
      </p:pic>
      <p:sp>
        <p:nvSpPr>
          <p:cNvPr id="51" name="Speech Bubble: Rectangle with Corners Rounded 50">
            <a:extLst>
              <a:ext uri="{FF2B5EF4-FFF2-40B4-BE49-F238E27FC236}">
                <a16:creationId xmlns:a16="http://schemas.microsoft.com/office/drawing/2014/main" id="{FE12AB2C-EA9E-BB8F-BF02-E3A1CB8AD574}"/>
              </a:ext>
            </a:extLst>
          </p:cNvPr>
          <p:cNvSpPr/>
          <p:nvPr/>
        </p:nvSpPr>
        <p:spPr>
          <a:xfrm>
            <a:off x="579973" y="520663"/>
            <a:ext cx="10171558" cy="1644150"/>
          </a:xfrm>
          <a:prstGeom prst="wedgeRoundRectCallout">
            <a:avLst>
              <a:gd name="adj1" fmla="val -38092"/>
              <a:gd name="adj2" fmla="val 79148"/>
              <a:gd name="adj3" fmla="val 16667"/>
            </a:avLst>
          </a:prstGeom>
          <a:solidFill>
            <a:srgbClr val="FFFFFF"/>
          </a:solidFill>
          <a:ln w="57150" cap="flat" cmpd="sng" algn="ctr">
            <a:solidFill>
              <a:srgbClr val="0168B5"/>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2" name="Picture 51">
            <a:extLst>
              <a:ext uri="{FF2B5EF4-FFF2-40B4-BE49-F238E27FC236}">
                <a16:creationId xmlns:a16="http://schemas.microsoft.com/office/drawing/2014/main" id="{4E063891-9033-90A5-D785-DC51657BC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0118" y="4640320"/>
            <a:ext cx="5758350" cy="1690156"/>
          </a:xfrm>
          <a:prstGeom prst="rect">
            <a:avLst/>
          </a:prstGeom>
        </p:spPr>
      </p:pic>
      <p:pic>
        <p:nvPicPr>
          <p:cNvPr id="53" name="Picture 52">
            <a:extLst>
              <a:ext uri="{FF2B5EF4-FFF2-40B4-BE49-F238E27FC236}">
                <a16:creationId xmlns:a16="http://schemas.microsoft.com/office/drawing/2014/main" id="{331B76D7-80E7-F7D7-0041-B5BB5A7C41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596" y="2844662"/>
            <a:ext cx="5879799" cy="1514396"/>
          </a:xfrm>
          <a:prstGeom prst="rect">
            <a:avLst/>
          </a:prstGeom>
        </p:spPr>
      </p:pic>
      <p:pic>
        <p:nvPicPr>
          <p:cNvPr id="54" name="Picture 53">
            <a:extLst>
              <a:ext uri="{FF2B5EF4-FFF2-40B4-BE49-F238E27FC236}">
                <a16:creationId xmlns:a16="http://schemas.microsoft.com/office/drawing/2014/main" id="{5AFD2C3F-88DA-575A-18EB-14A4406225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6213" y="2886596"/>
            <a:ext cx="5692255" cy="1472462"/>
          </a:xfrm>
          <a:prstGeom prst="rect">
            <a:avLst/>
          </a:prstGeom>
        </p:spPr>
      </p:pic>
      <p:pic>
        <p:nvPicPr>
          <p:cNvPr id="55" name="Picture 54">
            <a:extLst>
              <a:ext uri="{FF2B5EF4-FFF2-40B4-BE49-F238E27FC236}">
                <a16:creationId xmlns:a16="http://schemas.microsoft.com/office/drawing/2014/main" id="{F234F6DD-9216-8285-C50A-29BF7C996C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123" y="4686326"/>
            <a:ext cx="5961272" cy="1644150"/>
          </a:xfrm>
          <a:prstGeom prst="rect">
            <a:avLst/>
          </a:prstGeom>
        </p:spPr>
      </p:pic>
      <p:pic>
        <p:nvPicPr>
          <p:cNvPr id="56" name="Picture 55">
            <a:hlinkClick r:id="rId13" action="ppaction://hlinksldjump"/>
            <a:extLst>
              <a:ext uri="{FF2B5EF4-FFF2-40B4-BE49-F238E27FC236}">
                <a16:creationId xmlns:a16="http://schemas.microsoft.com/office/drawing/2014/main" id="{77FA419C-7DFD-9AFF-49B9-C77D00C9CA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605865" y="6375425"/>
            <a:ext cx="632021" cy="632021"/>
          </a:xfrm>
          <a:prstGeom prst="rect">
            <a:avLst/>
          </a:prstGeom>
        </p:spPr>
      </p:pic>
      <p:pic>
        <p:nvPicPr>
          <p:cNvPr id="57" name="AmthanhThua">
            <a:hlinkClick r:id="" action="ppaction://media"/>
            <a:extLst>
              <a:ext uri="{FF2B5EF4-FFF2-40B4-BE49-F238E27FC236}">
                <a16:creationId xmlns:a16="http://schemas.microsoft.com/office/drawing/2014/main" id="{40574089-2938-637F-457F-3F0D11C6080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1134" y="3444640"/>
            <a:ext cx="490570" cy="490570"/>
          </a:xfrm>
          <a:prstGeom prst="rect">
            <a:avLst/>
          </a:prstGeom>
        </p:spPr>
      </p:pic>
      <p:sp>
        <p:nvSpPr>
          <p:cNvPr id="58" name="TextBox 57">
            <a:extLst>
              <a:ext uri="{FF2B5EF4-FFF2-40B4-BE49-F238E27FC236}">
                <a16:creationId xmlns:a16="http://schemas.microsoft.com/office/drawing/2014/main" id="{940C4F11-10FB-BA89-D082-C96AD532EAE7}"/>
              </a:ext>
            </a:extLst>
          </p:cNvPr>
          <p:cNvSpPr txBox="1"/>
          <p:nvPr/>
        </p:nvSpPr>
        <p:spPr>
          <a:xfrm>
            <a:off x="-1855587" y="1073715"/>
            <a:ext cx="1560628" cy="2862322"/>
          </a:xfrm>
          <a:prstGeom prst="rect">
            <a:avLst/>
          </a:prstGeom>
          <a:noFill/>
        </p:spPr>
        <p:txBody>
          <a:bodyPr wrap="square" rtlCol="0">
            <a:spAutoFit/>
          </a:bodyPr>
          <a:lstStyle/>
          <a:p>
            <a:pPr algn="ctr">
              <a:buClr>
                <a:srgbClr val="000000"/>
              </a:buClr>
              <a:buFont typeface="Arial"/>
              <a:buNone/>
            </a:pPr>
            <a:r>
              <a:rPr lang="en-US" sz="3600" b="1" kern="0" dirty="0" err="1">
                <a:solidFill>
                  <a:srgbClr val="000000"/>
                </a:solidFill>
                <a:cs typeface="Arial"/>
                <a:sym typeface="Arial"/>
              </a:rPr>
              <a:t>Âm</a:t>
            </a:r>
            <a:r>
              <a:rPr lang="en-US" sz="3600" b="1" kern="0" dirty="0">
                <a:solidFill>
                  <a:srgbClr val="000000"/>
                </a:solidFill>
                <a:cs typeface="Arial"/>
                <a:sym typeface="Arial"/>
              </a:rPr>
              <a:t> </a:t>
            </a:r>
            <a:r>
              <a:rPr lang="en-US" sz="3600" b="1" kern="0" dirty="0" err="1">
                <a:solidFill>
                  <a:srgbClr val="000000"/>
                </a:solidFill>
                <a:cs typeface="Arial"/>
                <a:sym typeface="Arial"/>
              </a:rPr>
              <a:t>thanh</a:t>
            </a:r>
            <a:r>
              <a:rPr lang="en-US" sz="3600" b="1" kern="0" dirty="0">
                <a:solidFill>
                  <a:srgbClr val="000000"/>
                </a:solidFill>
                <a:cs typeface="Arial"/>
                <a:sym typeface="Arial"/>
              </a:rPr>
              <a:t> </a:t>
            </a:r>
          </a:p>
          <a:p>
            <a:pPr algn="ctr">
              <a:buClr>
                <a:srgbClr val="000000"/>
              </a:buClr>
              <a:buFont typeface="Arial"/>
              <a:buNone/>
            </a:pPr>
            <a:r>
              <a:rPr lang="en-US" sz="3600" b="1" kern="0" dirty="0" err="1">
                <a:solidFill>
                  <a:srgbClr val="000000"/>
                </a:solidFill>
                <a:cs typeface="Arial"/>
                <a:sym typeface="Arial"/>
              </a:rPr>
              <a:t>khi</a:t>
            </a:r>
            <a:r>
              <a:rPr lang="en-US" sz="3600" b="1" kern="0" dirty="0">
                <a:solidFill>
                  <a:srgbClr val="000000"/>
                </a:solidFill>
                <a:cs typeface="Arial"/>
                <a:sym typeface="Arial"/>
              </a:rPr>
              <a:t> </a:t>
            </a:r>
            <a:r>
              <a:rPr lang="en-US" sz="3600" b="1" kern="0" dirty="0" err="1">
                <a:solidFill>
                  <a:srgbClr val="000000"/>
                </a:solidFill>
                <a:cs typeface="Arial"/>
                <a:sym typeface="Arial"/>
              </a:rPr>
              <a:t>chọn</a:t>
            </a:r>
            <a:r>
              <a:rPr lang="en-US" sz="3600" b="1" kern="0" dirty="0">
                <a:solidFill>
                  <a:srgbClr val="000000"/>
                </a:solidFill>
                <a:cs typeface="Arial"/>
                <a:sym typeface="Arial"/>
              </a:rPr>
              <a:t> </a:t>
            </a:r>
            <a:r>
              <a:rPr lang="en-US" sz="3600" b="1" kern="0" dirty="0" err="1">
                <a:solidFill>
                  <a:srgbClr val="000000"/>
                </a:solidFill>
                <a:cs typeface="Arial"/>
                <a:sym typeface="Arial"/>
              </a:rPr>
              <a:t>Đúng</a:t>
            </a:r>
            <a:endParaRPr lang="en-US" sz="3600" b="1" kern="0" dirty="0">
              <a:solidFill>
                <a:srgbClr val="000000"/>
              </a:solidFill>
              <a:cs typeface="Arial"/>
              <a:sym typeface="Arial"/>
            </a:endParaRPr>
          </a:p>
        </p:txBody>
      </p:sp>
      <p:sp>
        <p:nvSpPr>
          <p:cNvPr id="59" name="TextBox 58">
            <a:extLst>
              <a:ext uri="{FF2B5EF4-FFF2-40B4-BE49-F238E27FC236}">
                <a16:creationId xmlns:a16="http://schemas.microsoft.com/office/drawing/2014/main" id="{80302520-A0D5-3CCB-E352-92BC44F9D00D}"/>
              </a:ext>
            </a:extLst>
          </p:cNvPr>
          <p:cNvSpPr txBox="1"/>
          <p:nvPr/>
        </p:nvSpPr>
        <p:spPr>
          <a:xfrm>
            <a:off x="-3106254" y="3499901"/>
            <a:ext cx="1334731" cy="3416320"/>
          </a:xfrm>
          <a:prstGeom prst="rect">
            <a:avLst/>
          </a:prstGeom>
          <a:noFill/>
        </p:spPr>
        <p:txBody>
          <a:bodyPr wrap="square" rtlCol="0">
            <a:spAutoFit/>
          </a:bodyPr>
          <a:lstStyle/>
          <a:p>
            <a:pPr algn="ctr">
              <a:buClr>
                <a:srgbClr val="000000"/>
              </a:buClr>
              <a:buFont typeface="Arial"/>
              <a:buNone/>
            </a:pPr>
            <a:r>
              <a:rPr lang="en-US" sz="3600" b="1" kern="0" dirty="0" err="1">
                <a:solidFill>
                  <a:srgbClr val="000000"/>
                </a:solidFill>
                <a:cs typeface="Arial"/>
                <a:sym typeface="Arial"/>
              </a:rPr>
              <a:t>Âm</a:t>
            </a:r>
            <a:r>
              <a:rPr lang="en-US" sz="3600" b="1" kern="0" dirty="0">
                <a:solidFill>
                  <a:srgbClr val="000000"/>
                </a:solidFill>
                <a:cs typeface="Arial"/>
                <a:sym typeface="Arial"/>
              </a:rPr>
              <a:t> </a:t>
            </a:r>
            <a:r>
              <a:rPr lang="en-US" sz="3600" b="1" kern="0" dirty="0" err="1">
                <a:solidFill>
                  <a:srgbClr val="000000"/>
                </a:solidFill>
                <a:cs typeface="Arial"/>
                <a:sym typeface="Arial"/>
              </a:rPr>
              <a:t>thanh</a:t>
            </a:r>
            <a:r>
              <a:rPr lang="en-US" sz="3600" b="1" kern="0" dirty="0">
                <a:solidFill>
                  <a:srgbClr val="000000"/>
                </a:solidFill>
                <a:cs typeface="Arial"/>
                <a:sym typeface="Arial"/>
              </a:rPr>
              <a:t> </a:t>
            </a:r>
          </a:p>
          <a:p>
            <a:pPr algn="ctr">
              <a:buClr>
                <a:srgbClr val="000000"/>
              </a:buClr>
              <a:buFont typeface="Arial"/>
              <a:buNone/>
            </a:pPr>
            <a:r>
              <a:rPr lang="en-US" sz="3600" b="1" kern="0" dirty="0" err="1">
                <a:solidFill>
                  <a:srgbClr val="000000"/>
                </a:solidFill>
                <a:cs typeface="Arial"/>
                <a:sym typeface="Arial"/>
              </a:rPr>
              <a:t>khi</a:t>
            </a:r>
            <a:r>
              <a:rPr lang="en-US" sz="3600" b="1" kern="0" dirty="0">
                <a:solidFill>
                  <a:srgbClr val="000000"/>
                </a:solidFill>
                <a:cs typeface="Arial"/>
                <a:sym typeface="Arial"/>
              </a:rPr>
              <a:t> </a:t>
            </a:r>
            <a:r>
              <a:rPr lang="en-US" sz="3600" b="1" kern="0" dirty="0" err="1">
                <a:solidFill>
                  <a:srgbClr val="000000"/>
                </a:solidFill>
                <a:cs typeface="Arial"/>
                <a:sym typeface="Arial"/>
              </a:rPr>
              <a:t>chọn</a:t>
            </a:r>
            <a:r>
              <a:rPr lang="en-US" sz="3600" b="1" kern="0" dirty="0">
                <a:solidFill>
                  <a:srgbClr val="000000"/>
                </a:solidFill>
                <a:cs typeface="Arial"/>
                <a:sym typeface="Arial"/>
              </a:rPr>
              <a:t> Sai</a:t>
            </a:r>
          </a:p>
        </p:txBody>
      </p:sp>
      <p:pic>
        <p:nvPicPr>
          <p:cNvPr id="60" name="59c3c5f047238">
            <a:hlinkClick r:id="" action="ppaction://media"/>
            <a:extLst>
              <a:ext uri="{FF2B5EF4-FFF2-40B4-BE49-F238E27FC236}">
                <a16:creationId xmlns:a16="http://schemas.microsoft.com/office/drawing/2014/main" id="{3F9B239F-EFB9-0ADD-A0A0-74A4EEB5C1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41134" y="385367"/>
            <a:ext cx="490570" cy="490570"/>
          </a:xfrm>
          <a:prstGeom prst="rect">
            <a:avLst/>
          </a:prstGeom>
        </p:spPr>
      </p:pic>
      <p:sp>
        <p:nvSpPr>
          <p:cNvPr id="61" name="Rectangle 60">
            <a:extLst>
              <a:ext uri="{FF2B5EF4-FFF2-40B4-BE49-F238E27FC236}">
                <a16:creationId xmlns:a16="http://schemas.microsoft.com/office/drawing/2014/main" id="{E9704F42-3F32-CD05-FE47-428D0F176BF4}"/>
              </a:ext>
            </a:extLst>
          </p:cNvPr>
          <p:cNvSpPr/>
          <p:nvPr/>
        </p:nvSpPr>
        <p:spPr>
          <a:xfrm>
            <a:off x="1369394" y="3360146"/>
            <a:ext cx="4726606"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lông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đuôi</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chân</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đầu</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p>
        </p:txBody>
      </p:sp>
      <p:sp>
        <p:nvSpPr>
          <p:cNvPr id="62" name="Rectangle 61">
            <a:extLst>
              <a:ext uri="{FF2B5EF4-FFF2-40B4-BE49-F238E27FC236}">
                <a16:creationId xmlns:a16="http://schemas.microsoft.com/office/drawing/2014/main" id="{8DC91665-C627-44E2-9A6B-843DC0E8CF9B}"/>
              </a:ext>
            </a:extLst>
          </p:cNvPr>
          <p:cNvSpPr/>
          <p:nvPr/>
        </p:nvSpPr>
        <p:spPr>
          <a:xfrm>
            <a:off x="892285" y="5162232"/>
            <a:ext cx="5416717"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cổ</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lông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chân</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mèo</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sp>
        <p:nvSpPr>
          <p:cNvPr id="63" name="Rectangle 62">
            <a:extLst>
              <a:ext uri="{FF2B5EF4-FFF2-40B4-BE49-F238E27FC236}">
                <a16:creationId xmlns:a16="http://schemas.microsoft.com/office/drawing/2014/main" id="{3EBF76F4-4EE8-6607-4855-3287548989B1}"/>
              </a:ext>
            </a:extLst>
          </p:cNvPr>
          <p:cNvSpPr/>
          <p:nvPr/>
        </p:nvSpPr>
        <p:spPr>
          <a:xfrm>
            <a:off x="7504890" y="3176735"/>
            <a:ext cx="4035799"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tai,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răng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khỉ</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thân</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sp>
        <p:nvSpPr>
          <p:cNvPr id="64" name="Rectangle 63">
            <a:extLst>
              <a:ext uri="{FF2B5EF4-FFF2-40B4-BE49-F238E27FC236}">
                <a16:creationId xmlns:a16="http://schemas.microsoft.com/office/drawing/2014/main" id="{13440EE3-F5CD-778B-09DC-D2F7ACF81310}"/>
              </a:ext>
            </a:extLst>
          </p:cNvPr>
          <p:cNvSpPr/>
          <p:nvPr/>
        </p:nvSpPr>
        <p:spPr>
          <a:xfrm>
            <a:off x="7793387" y="5057882"/>
            <a:ext cx="4128489" cy="646331"/>
          </a:xfrm>
          <a:prstGeom prst="rect">
            <a:avLst/>
          </a:prstGeom>
          <a:noFill/>
        </p:spPr>
        <p:txBody>
          <a:bodyPr wrap="square" lIns="91440" tIns="45720" rIns="91440" bIns="45720">
            <a:spAutoFit/>
          </a:bodyPr>
          <a:lstStyle/>
          <a:p>
            <a:pPr algn="ctr">
              <a:buClr>
                <a:srgbClr val="000000"/>
              </a:buClr>
              <a:buFont typeface="Arial"/>
              <a:buNone/>
            </a:pPr>
            <a:r>
              <a:rPr lang="vi-VN"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cá, trâu, gà, mèo</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pic>
        <p:nvPicPr>
          <p:cNvPr id="65" name="AmthanhThua">
            <a:hlinkClick r:id="" action="ppaction://media"/>
            <a:extLst>
              <a:ext uri="{FF2B5EF4-FFF2-40B4-BE49-F238E27FC236}">
                <a16:creationId xmlns:a16="http://schemas.microsoft.com/office/drawing/2014/main" id="{7BB2C7B2-BF75-3B15-4E69-DFAC21E896F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8612" y="4068559"/>
            <a:ext cx="490570" cy="490570"/>
          </a:xfrm>
          <a:prstGeom prst="rect">
            <a:avLst/>
          </a:prstGeom>
        </p:spPr>
      </p:pic>
      <p:pic>
        <p:nvPicPr>
          <p:cNvPr id="66" name="AmthanhThua">
            <a:hlinkClick r:id="" action="ppaction://media"/>
            <a:extLst>
              <a:ext uri="{FF2B5EF4-FFF2-40B4-BE49-F238E27FC236}">
                <a16:creationId xmlns:a16="http://schemas.microsoft.com/office/drawing/2014/main" id="{D4E30772-5656-413C-CEC6-024090EB0CB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4057" y="4692432"/>
            <a:ext cx="490570" cy="490570"/>
          </a:xfrm>
          <a:prstGeom prst="rect">
            <a:avLst/>
          </a:prstGeom>
        </p:spPr>
      </p:pic>
      <p:sp>
        <p:nvSpPr>
          <p:cNvPr id="67" name="Rectangle 66">
            <a:extLst>
              <a:ext uri="{FF2B5EF4-FFF2-40B4-BE49-F238E27FC236}">
                <a16:creationId xmlns:a16="http://schemas.microsoft.com/office/drawing/2014/main" id="{B5EF1D73-5C5C-EB72-E262-0BD4E92D7A37}"/>
              </a:ext>
            </a:extLst>
          </p:cNvPr>
          <p:cNvSpPr/>
          <p:nvPr/>
        </p:nvSpPr>
        <p:spPr>
          <a:xfrm>
            <a:off x="808007" y="711363"/>
            <a:ext cx="9715490" cy="646331"/>
          </a:xfrm>
          <a:prstGeom prst="rect">
            <a:avLst/>
          </a:prstGeom>
          <a:noFill/>
        </p:spPr>
        <p:txBody>
          <a:bodyPr wrap="square" lIns="91440" tIns="45720" rIns="91440" bIns="45720">
            <a:spAutoFit/>
          </a:bodyPr>
          <a:lstStyle/>
          <a:p>
            <a:pPr algn="ctr">
              <a:buClr>
                <a:srgbClr val="000000"/>
              </a:buClr>
              <a:buFont typeface="Arial"/>
              <a:buNone/>
            </a:pPr>
            <a:r>
              <a:rPr lang="vi-VN" sz="3600" b="1" kern="0" dirty="0">
                <a:ln w="10160">
                  <a:solidFill>
                    <a:srgbClr val="7DE3D6"/>
                  </a:solidFill>
                  <a:prstDash val="solid"/>
                </a:ln>
                <a:solidFill>
                  <a:srgbClr val="0168B5"/>
                </a:solidFill>
                <a:effectLst>
                  <a:outerShdw blurRad="38100" dist="22860" dir="5400000" algn="tl" rotWithShape="0">
                    <a:srgbClr val="000000">
                      <a:alpha val="30000"/>
                    </a:srgbClr>
                  </a:outerShdw>
                </a:effectLst>
                <a:cs typeface="Arial"/>
                <a:sym typeface="Arial"/>
              </a:rPr>
              <a:t>Dòng nào gồm các từ chỉ bộ phận con vật?</a:t>
            </a:r>
            <a:endParaRPr lang="en-US" sz="3600" b="1" kern="0" dirty="0">
              <a:ln w="10160">
                <a:solidFill>
                  <a:srgbClr val="7DE3D6"/>
                </a:solidFill>
                <a:prstDash val="solid"/>
              </a:ln>
              <a:solidFill>
                <a:srgbClr val="0168B5"/>
              </a:solidFill>
              <a:effectLst>
                <a:outerShdw blurRad="38100" dist="22860" dir="5400000" algn="tl" rotWithShape="0">
                  <a:srgbClr val="000000">
                    <a:alpha val="30000"/>
                  </a:srgbClr>
                </a:outerShdw>
              </a:effectLst>
              <a:cs typeface="Arial"/>
              <a:sym typeface="Arial"/>
            </a:endParaRPr>
          </a:p>
        </p:txBody>
      </p:sp>
      <p:pic>
        <p:nvPicPr>
          <p:cNvPr id="68" name="Picture 67">
            <a:extLst>
              <a:ext uri="{FF2B5EF4-FFF2-40B4-BE49-F238E27FC236}">
                <a16:creationId xmlns:a16="http://schemas.microsoft.com/office/drawing/2014/main" id="{9B093152-623B-C7B2-8CB3-53406103DE9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5221" y="2616781"/>
            <a:ext cx="1039944" cy="743365"/>
          </a:xfrm>
          <a:prstGeom prst="rect">
            <a:avLst/>
          </a:prstGeom>
        </p:spPr>
      </p:pic>
    </p:spTree>
    <p:extLst>
      <p:ext uri="{BB962C8B-B14F-4D97-AF65-F5344CB8AC3E}">
        <p14:creationId xmlns:p14="http://schemas.microsoft.com/office/powerpoint/2010/main" val="2144952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out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randombar(horizontal)">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randombar(horizontal)">
                                      <p:cBhvr>
                                        <p:cTn id="23" dur="500"/>
                                        <p:tgtEl>
                                          <p:spTgt spid="5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randombar(horizontal)">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randombar(horizontal)">
                                      <p:cBhvr>
                                        <p:cTn id="31" dur="500"/>
                                        <p:tgtEl>
                                          <p:spTgt spid="5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randombar(horizontal)">
                                      <p:cBhvr>
                                        <p:cTn id="4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60"/>
                                        </p:tgtEl>
                                      </p:cBhvr>
                                    </p:cmd>
                                  </p:childTnLst>
                                </p:cTn>
                              </p:par>
                              <p:par>
                                <p:cTn id="48" presetID="23" presetClass="entr" presetSubtype="32"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250" fill="hold"/>
                                        <p:tgtEl>
                                          <p:spTgt spid="68"/>
                                        </p:tgtEl>
                                        <p:attrNameLst>
                                          <p:attrName>ppt_w</p:attrName>
                                        </p:attrNameLst>
                                      </p:cBhvr>
                                      <p:tavLst>
                                        <p:tav tm="0">
                                          <p:val>
                                            <p:strVal val="4*#ppt_w"/>
                                          </p:val>
                                        </p:tav>
                                        <p:tav tm="100000">
                                          <p:val>
                                            <p:strVal val="#ppt_w"/>
                                          </p:val>
                                        </p:tav>
                                      </p:tavLst>
                                    </p:anim>
                                    <p:anim calcmode="lin" valueType="num">
                                      <p:cBhvr>
                                        <p:cTn id="51" dur="250" fill="hold"/>
                                        <p:tgtEl>
                                          <p:spTgt spid="6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par>
                                <p:cTn id="52" presetID="10" presetClass="exit" presetSubtype="0" fill="hold"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4"/>
                                        </p:tgtEl>
                                      </p:cBhvr>
                                    </p:animEffect>
                                    <p:set>
                                      <p:cBhvr>
                                        <p:cTn id="6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0" restart="whenNotActive" fill="hold" evtFilter="cancelBubble" nodeType="interactiveSeq">
                <p:stCondLst>
                  <p:cond evt="onClick" delay="0">
                    <p:tgtEl>
                      <p:spTgt spid="5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57"/>
                                        </p:tgtEl>
                                      </p:cBhvr>
                                    </p:cmd>
                                  </p:childTnLst>
                                </p:cTn>
                              </p:par>
                            </p:childTnLst>
                          </p:cTn>
                        </p:par>
                      </p:childTnLst>
                    </p:cTn>
                  </p:par>
                </p:childTnLst>
              </p:cTn>
              <p:nextCondLst>
                <p:cond evt="onClick" delay="0">
                  <p:tgtEl>
                    <p:spTgt spid="52"/>
                  </p:tgtEl>
                </p:cond>
              </p:nextCondLst>
            </p:seq>
            <p:seq concurrent="1" nextAc="seek">
              <p:cTn id="75" restart="whenNotActive" fill="hold" evtFilter="cancelBubble" nodeType="interactiveSeq">
                <p:stCondLst>
                  <p:cond evt="onClick" delay="0">
                    <p:tgtEl>
                      <p:spTgt spid="5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65"/>
                                        </p:tgtEl>
                                      </p:cBhvr>
                                    </p:cmd>
                                  </p:child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66"/>
                                        </p:tgtEl>
                                      </p:cBhvr>
                                    </p:cmd>
                                  </p:childTnLst>
                                </p:cTn>
                              </p:par>
                            </p:childTnLst>
                          </p:cTn>
                        </p:par>
                      </p:childTnLst>
                    </p:cTn>
                  </p:par>
                </p:childTnLst>
              </p:cTn>
              <p:nextCondLst>
                <p:cond evt="onClick" delay="0">
                  <p:tgtEl>
                    <p:spTgt spid="55"/>
                  </p:tgtEl>
                </p:cond>
              </p:nextCondLst>
            </p:seq>
            <p:audio>
              <p:cMediaNode vol="80000">
                <p:cTn id="85" fill="hold" display="0">
                  <p:stCondLst>
                    <p:cond delay="indefinite"/>
                  </p:stCondLst>
                  <p:endCondLst>
                    <p:cond evt="onStopAudio" delay="0">
                      <p:tgtEl>
                        <p:sldTgt/>
                      </p:tgtEl>
                    </p:cond>
                  </p:endCondLst>
                </p:cTn>
                <p:tgtEl>
                  <p:spTgt spid="57"/>
                </p:tgtEl>
              </p:cMediaNode>
            </p:audio>
            <p:audio>
              <p:cMediaNode vol="80000">
                <p:cTn id="86" fill="hold" display="0">
                  <p:stCondLst>
                    <p:cond delay="indefinite"/>
                  </p:stCondLst>
                  <p:endCondLst>
                    <p:cond evt="onStopAudio" delay="0">
                      <p:tgtEl>
                        <p:sldTgt/>
                      </p:tgtEl>
                    </p:cond>
                  </p:endCondLst>
                </p:cTn>
                <p:tgtEl>
                  <p:spTgt spid="60"/>
                </p:tgtEl>
              </p:cMediaNode>
            </p:audio>
            <p:audio>
              <p:cMediaNode vol="80000">
                <p:cTn id="87" fill="hold" display="0">
                  <p:stCondLst>
                    <p:cond delay="indefinite"/>
                  </p:stCondLst>
                  <p:endCondLst>
                    <p:cond evt="onStopAudio" delay="0">
                      <p:tgtEl>
                        <p:sldTgt/>
                      </p:tgtEl>
                    </p:cond>
                  </p:endCondLst>
                </p:cTn>
                <p:tgtEl>
                  <p:spTgt spid="65"/>
                </p:tgtEl>
              </p:cMediaNode>
            </p:audio>
            <p:audio>
              <p:cMediaNode vol="80000">
                <p:cTn id="88" fill="hold" display="0">
                  <p:stCondLst>
                    <p:cond delay="indefinite"/>
                  </p:stCondLst>
                  <p:endCondLst>
                    <p:cond evt="onStopAudio" delay="0">
                      <p:tgtEl>
                        <p:sldTgt/>
                      </p:tgtEl>
                    </p:cond>
                  </p:endCondLst>
                </p:cTn>
                <p:tgtEl>
                  <p:spTgt spid="66"/>
                </p:tgtEl>
              </p:cMediaNode>
            </p:audio>
          </p:childTnLst>
        </p:cTn>
      </p:par>
    </p:tnLst>
    <p:bldLst>
      <p:bldP spid="51" grpId="0" animBg="1"/>
      <p:bldP spid="61" grpId="0"/>
      <p:bldP spid="62" grpId="0"/>
      <p:bldP spid="62" grpId="1"/>
      <p:bldP spid="63" grpId="0"/>
      <p:bldP spid="63" grpId="1"/>
      <p:bldP spid="64" grpId="0"/>
      <p:bldP spid="64" grpId="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E933A-9A66-3273-7997-1807D3E71CFF}"/>
              </a:ext>
            </a:extLst>
          </p:cNvPr>
          <p:cNvPicPr>
            <a:picLocks noChangeAspect="1"/>
          </p:cNvPicPr>
          <p:nvPr/>
        </p:nvPicPr>
        <p:blipFill>
          <a:blip r:embed="rId8"/>
          <a:stretch>
            <a:fillRect/>
          </a:stretch>
        </p:blipFill>
        <p:spPr>
          <a:xfrm>
            <a:off x="0" y="40314"/>
            <a:ext cx="12192000" cy="6777371"/>
          </a:xfrm>
          <a:prstGeom prst="rect">
            <a:avLst/>
          </a:prstGeom>
        </p:spPr>
      </p:pic>
      <p:sp>
        <p:nvSpPr>
          <p:cNvPr id="4" name="Speech Bubble: Rectangle with Corners Rounded 3">
            <a:extLst>
              <a:ext uri="{FF2B5EF4-FFF2-40B4-BE49-F238E27FC236}">
                <a16:creationId xmlns:a16="http://schemas.microsoft.com/office/drawing/2014/main" id="{BBD4CCAE-9BC3-B9C7-72DF-606440451E8C}"/>
              </a:ext>
            </a:extLst>
          </p:cNvPr>
          <p:cNvSpPr/>
          <p:nvPr/>
        </p:nvSpPr>
        <p:spPr>
          <a:xfrm>
            <a:off x="188639" y="313544"/>
            <a:ext cx="9984853" cy="1895301"/>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47BA057-7405-96AE-71F1-B56DE3C18745}"/>
              </a:ext>
            </a:extLst>
          </p:cNvPr>
          <p:cNvSpPr/>
          <p:nvPr/>
        </p:nvSpPr>
        <p:spPr>
          <a:xfrm>
            <a:off x="106922" y="714902"/>
            <a:ext cx="9984853" cy="707886"/>
          </a:xfrm>
          <a:prstGeom prst="rect">
            <a:avLst/>
          </a:prstGeom>
          <a:noFill/>
        </p:spPr>
        <p:txBody>
          <a:bodyPr wrap="square" lIns="91440" tIns="45720" rIns="91440" bIns="45720">
            <a:spAutoFit/>
          </a:bodyPr>
          <a:lstStyle/>
          <a:p>
            <a:pPr algn="ctr"/>
            <a:r>
              <a:rPr lang="vi-VN" sz="40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Từ ngữ nào chỉ đặc điểm của con mèo?</a:t>
            </a:r>
            <a:endParaRPr lang="en-US" sz="40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6" name="Picture 5">
            <a:extLst>
              <a:ext uri="{FF2B5EF4-FFF2-40B4-BE49-F238E27FC236}">
                <a16:creationId xmlns:a16="http://schemas.microsoft.com/office/drawing/2014/main" id="{CD3655B5-86B8-8631-DC11-989ACE4242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1033" y="4858797"/>
            <a:ext cx="5541228" cy="1497132"/>
          </a:xfrm>
          <a:prstGeom prst="rect">
            <a:avLst/>
          </a:prstGeom>
        </p:spPr>
      </p:pic>
      <p:pic>
        <p:nvPicPr>
          <p:cNvPr id="7" name="Picture 6">
            <a:extLst>
              <a:ext uri="{FF2B5EF4-FFF2-40B4-BE49-F238E27FC236}">
                <a16:creationId xmlns:a16="http://schemas.microsoft.com/office/drawing/2014/main" id="{9F4204CB-6DD6-0C9A-0758-9B12A7B951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4" y="2964155"/>
            <a:ext cx="5535031" cy="1477497"/>
          </a:xfrm>
          <a:prstGeom prst="rect">
            <a:avLst/>
          </a:prstGeom>
        </p:spPr>
      </p:pic>
      <p:pic>
        <p:nvPicPr>
          <p:cNvPr id="8" name="Picture 7">
            <a:extLst>
              <a:ext uri="{FF2B5EF4-FFF2-40B4-BE49-F238E27FC236}">
                <a16:creationId xmlns:a16="http://schemas.microsoft.com/office/drawing/2014/main" id="{ACCAE92B-FEF3-123D-B14A-653F0BF9DA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3765" y="2912619"/>
            <a:ext cx="5535033" cy="1529033"/>
          </a:xfrm>
          <a:prstGeom prst="rect">
            <a:avLst/>
          </a:prstGeom>
        </p:spPr>
      </p:pic>
      <p:pic>
        <p:nvPicPr>
          <p:cNvPr id="9" name="Picture 8">
            <a:extLst>
              <a:ext uri="{FF2B5EF4-FFF2-40B4-BE49-F238E27FC236}">
                <a16:creationId xmlns:a16="http://schemas.microsoft.com/office/drawing/2014/main" id="{8AFB56DD-96B7-3480-67F8-12FFDBC23B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067" y="4835310"/>
            <a:ext cx="5541228" cy="1663305"/>
          </a:xfrm>
          <a:prstGeom prst="rect">
            <a:avLst/>
          </a:prstGeom>
        </p:spPr>
      </p:pic>
      <p:pic>
        <p:nvPicPr>
          <p:cNvPr id="10" name="AmthanhThua">
            <a:hlinkClick r:id="" action="ppaction://media"/>
            <a:extLst>
              <a:ext uri="{FF2B5EF4-FFF2-40B4-BE49-F238E27FC236}">
                <a16:creationId xmlns:a16="http://schemas.microsoft.com/office/drawing/2014/main" id="{67EF489B-82CD-36BC-EF67-D1B77A4D958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5828" y="3470284"/>
            <a:ext cx="815889" cy="730578"/>
          </a:xfrm>
          <a:prstGeom prst="rect">
            <a:avLst/>
          </a:prstGeom>
        </p:spPr>
      </p:pic>
      <p:sp>
        <p:nvSpPr>
          <p:cNvPr id="11" name="TextBox 10">
            <a:extLst>
              <a:ext uri="{FF2B5EF4-FFF2-40B4-BE49-F238E27FC236}">
                <a16:creationId xmlns:a16="http://schemas.microsoft.com/office/drawing/2014/main" id="{AB76C52F-9089-FA43-20C3-732BE131B5A0}"/>
              </a:ext>
            </a:extLst>
          </p:cNvPr>
          <p:cNvSpPr txBox="1"/>
          <p:nvPr/>
        </p:nvSpPr>
        <p:spPr>
          <a:xfrm>
            <a:off x="-1790280" y="1099359"/>
            <a:ext cx="1528738" cy="923330"/>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2" name="TextBox 11">
            <a:extLst>
              <a:ext uri="{FF2B5EF4-FFF2-40B4-BE49-F238E27FC236}">
                <a16:creationId xmlns:a16="http://schemas.microsoft.com/office/drawing/2014/main" id="{31875E40-F11F-A340-A291-9099A03A05E7}"/>
              </a:ext>
            </a:extLst>
          </p:cNvPr>
          <p:cNvSpPr txBox="1"/>
          <p:nvPr/>
        </p:nvSpPr>
        <p:spPr>
          <a:xfrm>
            <a:off x="-1675922" y="2687443"/>
            <a:ext cx="1307458" cy="923330"/>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3" name="59c3c5f047238">
            <a:hlinkClick r:id="" action="ppaction://media"/>
            <a:extLst>
              <a:ext uri="{FF2B5EF4-FFF2-40B4-BE49-F238E27FC236}">
                <a16:creationId xmlns:a16="http://schemas.microsoft.com/office/drawing/2014/main" id="{A35C7E64-99A5-DBC8-C4C4-0F65A91A0B5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75828" y="411011"/>
            <a:ext cx="815889" cy="730578"/>
          </a:xfrm>
          <a:prstGeom prst="rect">
            <a:avLst/>
          </a:prstGeom>
        </p:spPr>
      </p:pic>
      <p:sp>
        <p:nvSpPr>
          <p:cNvPr id="14" name="Rectangle 13">
            <a:extLst>
              <a:ext uri="{FF2B5EF4-FFF2-40B4-BE49-F238E27FC236}">
                <a16:creationId xmlns:a16="http://schemas.microsoft.com/office/drawing/2014/main" id="{D23C7819-F367-11DA-BC52-34752100C8AE}"/>
              </a:ext>
            </a:extLst>
          </p:cNvPr>
          <p:cNvSpPr/>
          <p:nvPr/>
        </p:nvSpPr>
        <p:spPr>
          <a:xfrm>
            <a:off x="1097393" y="3149108"/>
            <a:ext cx="4033381" cy="1200329"/>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cày</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ruộng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vất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vả</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trên</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đồng</a:t>
            </a:r>
            <a:endParaRPr lang="en-US" sz="36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383F8BE1-C3BD-70A8-96EC-D1A2CC184451}"/>
              </a:ext>
            </a:extLst>
          </p:cNvPr>
          <p:cNvSpPr/>
          <p:nvPr/>
        </p:nvSpPr>
        <p:spPr>
          <a:xfrm>
            <a:off x="1941261" y="5524276"/>
            <a:ext cx="2558507" cy="646331"/>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gáy</a:t>
            </a:r>
            <a:r>
              <a:rPr lang="en-US" sz="3600" dirty="0">
                <a:ln w="0"/>
                <a:effectLst>
                  <a:outerShdw blurRad="38100" dist="19050" dir="2700000" algn="tl" rotWithShape="0">
                    <a:schemeClr val="dk1">
                      <a:alpha val="40000"/>
                    </a:schemeClr>
                  </a:outerShdw>
                </a:effectLst>
              </a:rPr>
              <a:t> ò ó o…</a:t>
            </a:r>
          </a:p>
        </p:txBody>
      </p:sp>
      <p:sp>
        <p:nvSpPr>
          <p:cNvPr id="16" name="Rectangle 15">
            <a:extLst>
              <a:ext uri="{FF2B5EF4-FFF2-40B4-BE49-F238E27FC236}">
                <a16:creationId xmlns:a16="http://schemas.microsoft.com/office/drawing/2014/main" id="{9A749CDD-3FF9-FC71-D123-C1452127BEC1}"/>
              </a:ext>
            </a:extLst>
          </p:cNvPr>
          <p:cNvSpPr/>
          <p:nvPr/>
        </p:nvSpPr>
        <p:spPr>
          <a:xfrm>
            <a:off x="7385764" y="3076970"/>
            <a:ext cx="4009001" cy="1200329"/>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liếm</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bộ</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lông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vàng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mượt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dưới</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nắng</a:t>
            </a:r>
            <a:endParaRPr lang="en-US" sz="3600" dirty="0">
              <a:ln w="0"/>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E89318FD-0867-999A-0D23-36FA53698B22}"/>
              </a:ext>
            </a:extLst>
          </p:cNvPr>
          <p:cNvSpPr/>
          <p:nvPr/>
        </p:nvSpPr>
        <p:spPr>
          <a:xfrm>
            <a:off x="7482489" y="5201110"/>
            <a:ext cx="3599849" cy="646331"/>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hót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véo</a:t>
            </a:r>
            <a:r>
              <a:rPr lang="en-US" sz="3600" dirty="0">
                <a:ln w="0"/>
                <a:effectLst>
                  <a:outerShdw blurRad="38100" dist="19050" dir="2700000" algn="tl" rotWithShape="0">
                    <a:schemeClr val="dk1">
                      <a:alpha val="40000"/>
                    </a:schemeClr>
                  </a:outerShdw>
                </a:effectLst>
              </a:rPr>
              <a:t> von </a:t>
            </a:r>
          </a:p>
        </p:txBody>
      </p:sp>
      <p:pic>
        <p:nvPicPr>
          <p:cNvPr id="18" name="AmthanhThua">
            <a:hlinkClick r:id="" action="ppaction://media"/>
            <a:extLst>
              <a:ext uri="{FF2B5EF4-FFF2-40B4-BE49-F238E27FC236}">
                <a16:creationId xmlns:a16="http://schemas.microsoft.com/office/drawing/2014/main" id="{E14E38D8-EDBD-CDDC-AE92-A683687271E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3306" y="4094203"/>
            <a:ext cx="815889" cy="730578"/>
          </a:xfrm>
          <a:prstGeom prst="rect">
            <a:avLst/>
          </a:prstGeom>
        </p:spPr>
      </p:pic>
      <p:pic>
        <p:nvPicPr>
          <p:cNvPr id="19" name="AmthanhThua">
            <a:hlinkClick r:id="" action="ppaction://media"/>
            <a:extLst>
              <a:ext uri="{FF2B5EF4-FFF2-40B4-BE49-F238E27FC236}">
                <a16:creationId xmlns:a16="http://schemas.microsoft.com/office/drawing/2014/main" id="{91A3AFBF-D327-E860-7368-AE078C6BCEE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8751" y="4718076"/>
            <a:ext cx="815889" cy="730578"/>
          </a:xfrm>
          <a:prstGeom prst="rect">
            <a:avLst/>
          </a:prstGeom>
        </p:spPr>
      </p:pic>
      <p:pic>
        <p:nvPicPr>
          <p:cNvPr id="20" name="Picture 19">
            <a:hlinkClick r:id="rId14" action="ppaction://hlinksldjump"/>
            <a:extLst>
              <a:ext uri="{FF2B5EF4-FFF2-40B4-BE49-F238E27FC236}">
                <a16:creationId xmlns:a16="http://schemas.microsoft.com/office/drawing/2014/main" id="{84FC79D3-9936-8ED8-5CF2-9FDF0599FA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977424" y="200356"/>
            <a:ext cx="1051142" cy="941233"/>
          </a:xfrm>
          <a:prstGeom prst="rect">
            <a:avLst/>
          </a:prstGeom>
        </p:spPr>
      </p:pic>
      <p:pic>
        <p:nvPicPr>
          <p:cNvPr id="21" name="Picture 20">
            <a:extLst>
              <a:ext uri="{FF2B5EF4-FFF2-40B4-BE49-F238E27FC236}">
                <a16:creationId xmlns:a16="http://schemas.microsoft.com/office/drawing/2014/main" id="{55870B8B-E991-FEE2-BDBC-0CFB0DFC424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5961" y="2436521"/>
            <a:ext cx="1487640" cy="952195"/>
          </a:xfrm>
          <a:prstGeom prst="rect">
            <a:avLst/>
          </a:prstGeom>
        </p:spPr>
      </p:pic>
    </p:spTree>
    <p:extLst>
      <p:ext uri="{BB962C8B-B14F-4D97-AF65-F5344CB8AC3E}">
        <p14:creationId xmlns:p14="http://schemas.microsoft.com/office/powerpoint/2010/main" val="4235397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0"/>
                                        </p:tgtEl>
                                      </p:cBhvr>
                                    </p:cmd>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3"/>
                                        </p:tgtEl>
                                      </p:cBhvr>
                                    </p:cmd>
                                  </p:childTnLst>
                                </p:cTn>
                              </p:par>
                              <p:par>
                                <p:cTn id="53" presetID="23" presetClass="entr" presetSubtype="32"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50" fill="hold"/>
                                        <p:tgtEl>
                                          <p:spTgt spid="21"/>
                                        </p:tgtEl>
                                        <p:attrNameLst>
                                          <p:attrName>ppt_w</p:attrName>
                                        </p:attrNameLst>
                                      </p:cBhvr>
                                      <p:tavLst>
                                        <p:tav tm="0">
                                          <p:val>
                                            <p:strVal val="4*#ppt_w"/>
                                          </p:val>
                                        </p:tav>
                                        <p:tav tm="100000">
                                          <p:val>
                                            <p:strVal val="#ppt_w"/>
                                          </p:val>
                                        </p:tav>
                                      </p:tavLst>
                                    </p:anim>
                                    <p:anim calcmode="lin" valueType="num">
                                      <p:cBhvr>
                                        <p:cTn id="5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Check mark.wav"/>
                                        </p:tgtEl>
                                      </p:cMediaNode>
                                    </p:audio>
                                  </p:sub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19"/>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8"/>
                                        </p:tgtEl>
                                      </p:cBhvr>
                                    </p:cmd>
                                  </p:childTnLst>
                                </p:cTn>
                              </p:par>
                            </p:childTnLst>
                          </p:cTn>
                        </p:par>
                      </p:childTnLst>
                    </p:cTn>
                  </p:par>
                </p:childTnLst>
              </p:cTn>
              <p:nextCondLst>
                <p:cond evt="onClick" delay="0">
                  <p:tgtEl>
                    <p:spTgt spid="7"/>
                  </p:tgtEl>
                </p:cond>
              </p:nextCondLst>
            </p:seq>
            <p:audio>
              <p:cMediaNode vol="80000">
                <p:cTn id="85" fill="hold" display="0">
                  <p:stCondLst>
                    <p:cond delay="indefinite"/>
                  </p:stCondLst>
                  <p:endCondLst>
                    <p:cond evt="onStopAudio" delay="0">
                      <p:tgtEl>
                        <p:sldTgt/>
                      </p:tgtEl>
                    </p:cond>
                  </p:endCondLst>
                </p:cTn>
                <p:tgtEl>
                  <p:spTgt spid="10"/>
                </p:tgtEl>
              </p:cMediaNode>
            </p:audio>
            <p:audio>
              <p:cMediaNode vol="80000">
                <p:cTn id="86" fill="hold" display="0">
                  <p:stCondLst>
                    <p:cond delay="indefinite"/>
                  </p:stCondLst>
                  <p:endCondLst>
                    <p:cond evt="onStopAudio" delay="0">
                      <p:tgtEl>
                        <p:sldTgt/>
                      </p:tgtEl>
                    </p:cond>
                  </p:endCondLst>
                </p:cTn>
                <p:tgtEl>
                  <p:spTgt spid="13"/>
                </p:tgtEl>
              </p:cMediaNode>
            </p:audio>
            <p:audio>
              <p:cMediaNode vol="80000">
                <p:cTn id="87" fill="hold" display="0">
                  <p:stCondLst>
                    <p:cond delay="indefinite"/>
                  </p:stCondLst>
                  <p:endCondLst>
                    <p:cond evt="onStopAudio" delay="0">
                      <p:tgtEl>
                        <p:sldTgt/>
                      </p:tgtEl>
                    </p:cond>
                  </p:endCondLst>
                </p:cTn>
                <p:tgtEl>
                  <p:spTgt spid="18"/>
                </p:tgtEl>
              </p:cMediaNode>
            </p:audio>
            <p:audio>
              <p:cMediaNode vol="80000">
                <p:cTn id="88" fill="hold" display="0">
                  <p:stCondLst>
                    <p:cond delay="indefinite"/>
                  </p:stCondLst>
                  <p:endCondLst>
                    <p:cond evt="onStopAudio" delay="0">
                      <p:tgtEl>
                        <p:sldTgt/>
                      </p:tgtEl>
                    </p:cond>
                  </p:endCondLst>
                </p:cTn>
                <p:tgtEl>
                  <p:spTgt spid="19"/>
                </p:tgtEl>
              </p:cMediaNode>
            </p:audio>
          </p:childTnLst>
        </p:cTn>
      </p:par>
    </p:tnLst>
    <p:bldLst>
      <p:bldP spid="4" grpId="0" animBg="1"/>
      <p:bldP spid="5" grpId="0"/>
      <p:bldP spid="14" grpId="0"/>
      <p:bldP spid="14" grpId="1"/>
      <p:bldP spid="15" grpId="0"/>
      <p:bldP spid="15" grpId="1"/>
      <p:bldP spid="16" grpId="0"/>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80A57-3EDF-20F6-F93B-A60FEDB8DE2F}"/>
              </a:ext>
            </a:extLst>
          </p:cNvPr>
          <p:cNvPicPr>
            <a:picLocks noChangeAspect="1"/>
          </p:cNvPicPr>
          <p:nvPr/>
        </p:nvPicPr>
        <p:blipFill>
          <a:blip r:embed="rId8"/>
          <a:stretch>
            <a:fillRect/>
          </a:stretch>
        </p:blipFill>
        <p:spPr>
          <a:xfrm>
            <a:off x="0" y="40314"/>
            <a:ext cx="12192000" cy="6777371"/>
          </a:xfrm>
          <a:prstGeom prst="rect">
            <a:avLst/>
          </a:prstGeom>
        </p:spPr>
      </p:pic>
      <p:sp>
        <p:nvSpPr>
          <p:cNvPr id="22" name="Speech Bubble: Rectangle with Corners Rounded 21">
            <a:extLst>
              <a:ext uri="{FF2B5EF4-FFF2-40B4-BE49-F238E27FC236}">
                <a16:creationId xmlns:a16="http://schemas.microsoft.com/office/drawing/2014/main" id="{C486775B-0B80-28CE-28EE-5054E777A94D}"/>
              </a:ext>
            </a:extLst>
          </p:cNvPr>
          <p:cNvSpPr/>
          <p:nvPr/>
        </p:nvSpPr>
        <p:spPr>
          <a:xfrm>
            <a:off x="460013" y="219731"/>
            <a:ext cx="9951084" cy="2462393"/>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3200" b="1"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303819A-F3D8-F44D-95E8-968EC11DE829}"/>
              </a:ext>
            </a:extLst>
          </p:cNvPr>
          <p:cNvSpPr/>
          <p:nvPr/>
        </p:nvSpPr>
        <p:spPr>
          <a:xfrm>
            <a:off x="985435" y="371618"/>
            <a:ext cx="6760184" cy="2062103"/>
          </a:xfrm>
          <a:prstGeom prst="rect">
            <a:avLst/>
          </a:prstGeom>
          <a:noFill/>
        </p:spPr>
        <p:txBody>
          <a:bodyPr wrap="none" lIns="91440" tIns="45720" rIns="91440" bIns="45720">
            <a:spAutoFit/>
          </a:bodyPr>
          <a:lstStyle/>
          <a:p>
            <a:pPr algn="ctr"/>
            <a:r>
              <a:rPr lang="vi-VN" sz="32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Đây là con gì: Dáng đi phục phịch</a:t>
            </a:r>
          </a:p>
          <a:p>
            <a:pPr algn="ctr"/>
            <a:r>
              <a:rPr lang="vi-VN"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rPr>
              <a:t>                       Rất thích mật ong</a:t>
            </a:r>
          </a:p>
          <a:p>
            <a:pPr algn="ctr"/>
            <a:r>
              <a:rPr lang="vi-VN" sz="32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                       Sống ở rừng xanh</a:t>
            </a:r>
          </a:p>
          <a:p>
            <a:pPr algn="ctr"/>
            <a:r>
              <a:rPr lang="vi-VN"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rPr>
              <a:t>                        Muôn loài đều quý</a:t>
            </a:r>
            <a:endParaRPr lang="en-US"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24" name="Picture 23">
            <a:hlinkClick r:id="rId9" action="ppaction://hlinksldjump"/>
            <a:extLst>
              <a:ext uri="{FF2B5EF4-FFF2-40B4-BE49-F238E27FC236}">
                <a16:creationId xmlns:a16="http://schemas.microsoft.com/office/drawing/2014/main" id="{2A2D16F3-2E5E-60D9-C217-44E80EC081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175646" y="133350"/>
            <a:ext cx="627889" cy="627889"/>
          </a:xfrm>
          <a:prstGeom prst="rect">
            <a:avLst/>
          </a:prstGeom>
        </p:spPr>
      </p:pic>
      <p:pic>
        <p:nvPicPr>
          <p:cNvPr id="25" name="Picture 24">
            <a:extLst>
              <a:ext uri="{FF2B5EF4-FFF2-40B4-BE49-F238E27FC236}">
                <a16:creationId xmlns:a16="http://schemas.microsoft.com/office/drawing/2014/main" id="{F5471984-C9B3-DBCB-8FBF-9FFD751F6B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9574" y="5050098"/>
            <a:ext cx="5728032" cy="1527617"/>
          </a:xfrm>
          <a:prstGeom prst="rect">
            <a:avLst/>
          </a:prstGeom>
        </p:spPr>
      </p:pic>
      <p:pic>
        <p:nvPicPr>
          <p:cNvPr id="26" name="Picture 25">
            <a:extLst>
              <a:ext uri="{FF2B5EF4-FFF2-40B4-BE49-F238E27FC236}">
                <a16:creationId xmlns:a16="http://schemas.microsoft.com/office/drawing/2014/main" id="{27271921-1D80-1447-87EE-C305043C01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42" y="2874869"/>
            <a:ext cx="5616175" cy="1679183"/>
          </a:xfrm>
          <a:prstGeom prst="rect">
            <a:avLst/>
          </a:prstGeom>
        </p:spPr>
      </p:pic>
      <p:pic>
        <p:nvPicPr>
          <p:cNvPr id="27" name="Picture 26">
            <a:extLst>
              <a:ext uri="{FF2B5EF4-FFF2-40B4-BE49-F238E27FC236}">
                <a16:creationId xmlns:a16="http://schemas.microsoft.com/office/drawing/2014/main" id="{8DA15948-5BFE-9B71-2FB5-5832550A7F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75503" y="2922095"/>
            <a:ext cx="5616174" cy="1786034"/>
          </a:xfrm>
          <a:prstGeom prst="rect">
            <a:avLst/>
          </a:prstGeom>
        </p:spPr>
      </p:pic>
      <p:pic>
        <p:nvPicPr>
          <p:cNvPr id="28" name="Picture 27">
            <a:extLst>
              <a:ext uri="{FF2B5EF4-FFF2-40B4-BE49-F238E27FC236}">
                <a16:creationId xmlns:a16="http://schemas.microsoft.com/office/drawing/2014/main" id="{8018090B-2931-CB87-25BD-048CB890AC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81" y="5116167"/>
            <a:ext cx="5964292" cy="1569660"/>
          </a:xfrm>
          <a:prstGeom prst="rect">
            <a:avLst/>
          </a:prstGeom>
        </p:spPr>
      </p:pic>
      <p:pic>
        <p:nvPicPr>
          <p:cNvPr id="29" name="AmthanhThua">
            <a:hlinkClick r:id="" action="ppaction://media"/>
            <a:extLst>
              <a:ext uri="{FF2B5EF4-FFF2-40B4-BE49-F238E27FC236}">
                <a16:creationId xmlns:a16="http://schemas.microsoft.com/office/drawing/2014/main" id="{6BFE7768-AA19-B13D-7679-AFAC3396E1B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86254" y="3192623"/>
            <a:ext cx="487363" cy="487363"/>
          </a:xfrm>
          <a:prstGeom prst="rect">
            <a:avLst/>
          </a:prstGeom>
        </p:spPr>
      </p:pic>
      <p:sp>
        <p:nvSpPr>
          <p:cNvPr id="30" name="TextBox 29">
            <a:extLst>
              <a:ext uri="{FF2B5EF4-FFF2-40B4-BE49-F238E27FC236}">
                <a16:creationId xmlns:a16="http://schemas.microsoft.com/office/drawing/2014/main" id="{3BA6A541-A153-6BDD-5C7A-19A8EADF3509}"/>
              </a:ext>
            </a:extLst>
          </p:cNvPr>
          <p:cNvSpPr txBox="1"/>
          <p:nvPr/>
        </p:nvSpPr>
        <p:spPr>
          <a:xfrm>
            <a:off x="-2639691" y="821698"/>
            <a:ext cx="3028393" cy="1077218"/>
          </a:xfrm>
          <a:prstGeom prst="rect">
            <a:avLst/>
          </a:prstGeom>
          <a:noFill/>
        </p:spPr>
        <p:txBody>
          <a:bodyPr wrap="none" rtlCol="0">
            <a:spAutoFit/>
          </a:bodyPr>
          <a:lstStyle/>
          <a:p>
            <a:pPr algn="ctr"/>
            <a:r>
              <a:rPr lang="en-US" sz="3200" b="1" dirty="0" err="1"/>
              <a:t>Âm</a:t>
            </a:r>
            <a:r>
              <a:rPr lang="en-US" sz="3200" b="1" dirty="0"/>
              <a:t> </a:t>
            </a:r>
            <a:r>
              <a:rPr lang="en-US" sz="3200" b="1" dirty="0" err="1"/>
              <a:t>thanh</a:t>
            </a:r>
            <a:r>
              <a:rPr lang="en-US" sz="3200" b="1" dirty="0"/>
              <a:t> </a:t>
            </a:r>
          </a:p>
          <a:p>
            <a:pPr algn="ctr"/>
            <a:r>
              <a:rPr lang="en-US" sz="3200" b="1" dirty="0" err="1"/>
              <a:t>khi</a:t>
            </a:r>
            <a:r>
              <a:rPr lang="en-US" sz="3200" b="1" dirty="0"/>
              <a:t> </a:t>
            </a:r>
            <a:r>
              <a:rPr lang="en-US" sz="3200" b="1" dirty="0" err="1"/>
              <a:t>chọn</a:t>
            </a:r>
            <a:r>
              <a:rPr lang="en-US" sz="3200" b="1" dirty="0"/>
              <a:t> </a:t>
            </a:r>
            <a:r>
              <a:rPr lang="en-US" sz="3200" b="1" dirty="0" err="1"/>
              <a:t>Đúng</a:t>
            </a:r>
            <a:endParaRPr lang="en-US" sz="3200" b="1" dirty="0"/>
          </a:p>
        </p:txBody>
      </p:sp>
      <p:sp>
        <p:nvSpPr>
          <p:cNvPr id="31" name="TextBox 30">
            <a:extLst>
              <a:ext uri="{FF2B5EF4-FFF2-40B4-BE49-F238E27FC236}">
                <a16:creationId xmlns:a16="http://schemas.microsoft.com/office/drawing/2014/main" id="{142B0C8B-41A4-397A-D63C-17E10A44D670}"/>
              </a:ext>
            </a:extLst>
          </p:cNvPr>
          <p:cNvSpPr txBox="1"/>
          <p:nvPr/>
        </p:nvSpPr>
        <p:spPr>
          <a:xfrm>
            <a:off x="-2421940" y="2409782"/>
            <a:ext cx="2597186" cy="1077218"/>
          </a:xfrm>
          <a:prstGeom prst="rect">
            <a:avLst/>
          </a:prstGeom>
          <a:noFill/>
        </p:spPr>
        <p:txBody>
          <a:bodyPr wrap="none" rtlCol="0">
            <a:spAutoFit/>
          </a:bodyPr>
          <a:lstStyle/>
          <a:p>
            <a:pPr algn="ctr"/>
            <a:r>
              <a:rPr lang="en-US" sz="3200" b="1" dirty="0" err="1"/>
              <a:t>Âm</a:t>
            </a:r>
            <a:r>
              <a:rPr lang="en-US" sz="3200" b="1" dirty="0"/>
              <a:t> </a:t>
            </a:r>
            <a:r>
              <a:rPr lang="en-US" sz="3200" b="1" dirty="0" err="1"/>
              <a:t>thanh</a:t>
            </a:r>
            <a:r>
              <a:rPr lang="en-US" sz="3200" b="1" dirty="0"/>
              <a:t> </a:t>
            </a:r>
          </a:p>
          <a:p>
            <a:pPr algn="ctr"/>
            <a:r>
              <a:rPr lang="en-US" sz="3200" b="1" dirty="0" err="1"/>
              <a:t>khi</a:t>
            </a:r>
            <a:r>
              <a:rPr lang="en-US" sz="3200" b="1" dirty="0"/>
              <a:t> </a:t>
            </a:r>
            <a:r>
              <a:rPr lang="en-US" sz="3200" b="1" dirty="0" err="1"/>
              <a:t>chọn</a:t>
            </a:r>
            <a:r>
              <a:rPr lang="en-US" sz="3200" b="1" dirty="0"/>
              <a:t> Sai</a:t>
            </a:r>
          </a:p>
        </p:txBody>
      </p:sp>
      <p:pic>
        <p:nvPicPr>
          <p:cNvPr id="32" name="59c3c5f047238">
            <a:hlinkClick r:id="" action="ppaction://media"/>
            <a:extLst>
              <a:ext uri="{FF2B5EF4-FFF2-40B4-BE49-F238E27FC236}">
                <a16:creationId xmlns:a16="http://schemas.microsoft.com/office/drawing/2014/main" id="{A0B35904-FA7B-06EE-D60F-31A4E66BBB1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86254" y="133350"/>
            <a:ext cx="487363" cy="487363"/>
          </a:xfrm>
          <a:prstGeom prst="rect">
            <a:avLst/>
          </a:prstGeom>
        </p:spPr>
      </p:pic>
      <p:sp>
        <p:nvSpPr>
          <p:cNvPr id="33" name="Rectangle 32">
            <a:extLst>
              <a:ext uri="{FF2B5EF4-FFF2-40B4-BE49-F238E27FC236}">
                <a16:creationId xmlns:a16="http://schemas.microsoft.com/office/drawing/2014/main" id="{D03658DA-8677-C140-72F3-9A60C9D8E26F}"/>
              </a:ext>
            </a:extLst>
          </p:cNvPr>
          <p:cNvSpPr/>
          <p:nvPr/>
        </p:nvSpPr>
        <p:spPr>
          <a:xfrm>
            <a:off x="1140396" y="3314370"/>
            <a:ext cx="3752484" cy="584775"/>
          </a:xfrm>
          <a:prstGeom prst="rect">
            <a:avLst/>
          </a:prstGeom>
          <a:noFill/>
        </p:spPr>
        <p:txBody>
          <a:bodyPr wrap="square" lIns="91440" tIns="45720" rIns="91440" bIns="45720">
            <a:spAutoFit/>
          </a:bodyPr>
          <a:lstStyle/>
          <a:p>
            <a:pPr algn="ctr"/>
            <a:r>
              <a:rPr lang="en-US" sz="3200" b="1" dirty="0">
                <a:latin typeface="+mn-lt"/>
              </a:rPr>
              <a:t>Con </a:t>
            </a:r>
            <a:r>
              <a:rPr lang="en-US" sz="3200" b="1" dirty="0" err="1">
                <a:latin typeface="+mn-lt"/>
              </a:rPr>
              <a:t>ong</a:t>
            </a:r>
            <a:endParaRPr lang="en-US" sz="3200" b="1" dirty="0">
              <a:ln w="0"/>
              <a:effectLst>
                <a:outerShdw blurRad="38100" dist="19050" dir="2700000" algn="tl" rotWithShape="0">
                  <a:schemeClr val="dk1">
                    <a:alpha val="40000"/>
                  </a:schemeClr>
                </a:outerShdw>
              </a:effectLst>
              <a:latin typeface="+mn-lt"/>
            </a:endParaRPr>
          </a:p>
        </p:txBody>
      </p:sp>
      <p:sp>
        <p:nvSpPr>
          <p:cNvPr id="34" name="Rectangle 33">
            <a:extLst>
              <a:ext uri="{FF2B5EF4-FFF2-40B4-BE49-F238E27FC236}">
                <a16:creationId xmlns:a16="http://schemas.microsoft.com/office/drawing/2014/main" id="{CC3E702D-1E54-994D-D749-09C34C311AC6}"/>
              </a:ext>
            </a:extLst>
          </p:cNvPr>
          <p:cNvSpPr/>
          <p:nvPr/>
        </p:nvSpPr>
        <p:spPr>
          <a:xfrm>
            <a:off x="1395767" y="5530005"/>
            <a:ext cx="3054524" cy="584775"/>
          </a:xfrm>
          <a:prstGeom prst="rect">
            <a:avLst/>
          </a:prstGeom>
          <a:noFill/>
        </p:spPr>
        <p:txBody>
          <a:bodyPr wrap="square" lIns="91440" tIns="45720" rIns="91440" bIns="45720">
            <a:spAutoFit/>
          </a:bodyPr>
          <a:lstStyle/>
          <a:p>
            <a:pPr algn="ctr"/>
            <a:r>
              <a:rPr lang="vi-VN" sz="3200" b="1" dirty="0">
                <a:latin typeface="+mn-lt"/>
                <a:cs typeface="Calibri" panose="020F0502020204030204" pitchFamily="34" charset="0"/>
              </a:rPr>
              <a:t>Con voi</a:t>
            </a:r>
            <a:endParaRPr lang="en-US" sz="3200" b="1" dirty="0">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35" name="Rectangle 34">
            <a:extLst>
              <a:ext uri="{FF2B5EF4-FFF2-40B4-BE49-F238E27FC236}">
                <a16:creationId xmlns:a16="http://schemas.microsoft.com/office/drawing/2014/main" id="{2FA83CA2-AB42-BCBF-E4A7-FE1C6E959AF5}"/>
              </a:ext>
            </a:extLst>
          </p:cNvPr>
          <p:cNvSpPr/>
          <p:nvPr/>
        </p:nvSpPr>
        <p:spPr>
          <a:xfrm>
            <a:off x="7163763" y="3314369"/>
            <a:ext cx="3439653" cy="584775"/>
          </a:xfrm>
          <a:prstGeom prst="rect">
            <a:avLst/>
          </a:prstGeom>
          <a:noFill/>
        </p:spPr>
        <p:txBody>
          <a:bodyPr wrap="square" lIns="91440" tIns="45720" rIns="91440" bIns="45720">
            <a:spAutoFit/>
          </a:bodyPr>
          <a:lstStyle/>
          <a:p>
            <a:pPr algn="ctr"/>
            <a:r>
              <a:rPr lang="vi-VN" sz="3200" b="1" dirty="0">
                <a:cs typeface="Calibri" panose="020F0502020204030204" pitchFamily="34" charset="0"/>
              </a:rPr>
              <a:t>c</a:t>
            </a:r>
            <a:r>
              <a:rPr lang="vi-VN" sz="3200" b="1" dirty="0">
                <a:latin typeface="+mn-lt"/>
                <a:cs typeface="Calibri" panose="020F0502020204030204" pitchFamily="34" charset="0"/>
              </a:rPr>
              <a:t>on sóc</a:t>
            </a:r>
            <a:endParaRPr lang="en-US" sz="3200" b="1" dirty="0">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36" name="Rectangle 35">
            <a:extLst>
              <a:ext uri="{FF2B5EF4-FFF2-40B4-BE49-F238E27FC236}">
                <a16:creationId xmlns:a16="http://schemas.microsoft.com/office/drawing/2014/main" id="{CD4621B0-4A30-06B3-85D6-C91F74CF8142}"/>
              </a:ext>
            </a:extLst>
          </p:cNvPr>
          <p:cNvSpPr/>
          <p:nvPr/>
        </p:nvSpPr>
        <p:spPr>
          <a:xfrm>
            <a:off x="7554439" y="5563905"/>
            <a:ext cx="2495874" cy="584775"/>
          </a:xfrm>
          <a:prstGeom prst="rect">
            <a:avLst/>
          </a:prstGeom>
          <a:noFill/>
        </p:spPr>
        <p:txBody>
          <a:bodyPr wrap="square" lIns="91440" tIns="45720" rIns="91440" bIns="45720">
            <a:spAutoFit/>
          </a:bodyPr>
          <a:lstStyle/>
          <a:p>
            <a:pPr algn="ctr"/>
            <a:r>
              <a:rPr lang="en-US" sz="3200" b="1" dirty="0"/>
              <a:t>c</a:t>
            </a:r>
            <a:r>
              <a:rPr lang="en-US" sz="3200" b="1" dirty="0">
                <a:latin typeface="+mn-lt"/>
              </a:rPr>
              <a:t>on </a:t>
            </a:r>
            <a:r>
              <a:rPr lang="en-US" sz="3200" b="1" dirty="0" err="1">
                <a:latin typeface="+mn-lt"/>
              </a:rPr>
              <a:t>gấu</a:t>
            </a:r>
            <a:endParaRPr lang="en-US" sz="3200" b="1" dirty="0">
              <a:ln w="0"/>
              <a:effectLst>
                <a:outerShdw blurRad="38100" dist="19050" dir="2700000" algn="tl" rotWithShape="0">
                  <a:schemeClr val="dk1">
                    <a:alpha val="40000"/>
                  </a:schemeClr>
                </a:outerShdw>
              </a:effectLst>
              <a:latin typeface="+mn-lt"/>
            </a:endParaRPr>
          </a:p>
        </p:txBody>
      </p:sp>
      <p:pic>
        <p:nvPicPr>
          <p:cNvPr id="37" name="AmthanhThua">
            <a:hlinkClick r:id="" action="ppaction://media"/>
            <a:extLst>
              <a:ext uri="{FF2B5EF4-FFF2-40B4-BE49-F238E27FC236}">
                <a16:creationId xmlns:a16="http://schemas.microsoft.com/office/drawing/2014/main" id="{F7AF28AB-D0B2-3814-1EFB-DB7C2E526E5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93732" y="3816542"/>
            <a:ext cx="487363" cy="487363"/>
          </a:xfrm>
          <a:prstGeom prst="rect">
            <a:avLst/>
          </a:prstGeom>
        </p:spPr>
      </p:pic>
      <p:pic>
        <p:nvPicPr>
          <p:cNvPr id="38" name="AmthanhThua">
            <a:hlinkClick r:id="" action="ppaction://media"/>
            <a:extLst>
              <a:ext uri="{FF2B5EF4-FFF2-40B4-BE49-F238E27FC236}">
                <a16:creationId xmlns:a16="http://schemas.microsoft.com/office/drawing/2014/main" id="{92BC6EA0-723B-ADE1-5015-914506E456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79177" y="4440415"/>
            <a:ext cx="487363" cy="487363"/>
          </a:xfrm>
          <a:prstGeom prst="rect">
            <a:avLst/>
          </a:prstGeom>
        </p:spPr>
      </p:pic>
      <p:pic>
        <p:nvPicPr>
          <p:cNvPr id="39" name="Picture 38">
            <a:extLst>
              <a:ext uri="{FF2B5EF4-FFF2-40B4-BE49-F238E27FC236}">
                <a16:creationId xmlns:a16="http://schemas.microsoft.com/office/drawing/2014/main" id="{E9FE88C9-65C7-4B56-9558-2F6CAD9F91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34682" y="5473359"/>
            <a:ext cx="952829" cy="681094"/>
          </a:xfrm>
          <a:prstGeom prst="rect">
            <a:avLst/>
          </a:prstGeom>
        </p:spPr>
      </p:pic>
    </p:spTree>
    <p:extLst>
      <p:ext uri="{BB962C8B-B14F-4D97-AF65-F5344CB8AC3E}">
        <p14:creationId xmlns:p14="http://schemas.microsoft.com/office/powerpoint/2010/main" val="3944053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32"/>
                                        </p:tgtEl>
                                      </p:cBhvr>
                                    </p:cmd>
                                  </p:childTnLst>
                                </p:cTn>
                              </p:par>
                              <p:par>
                                <p:cTn id="48" presetID="23" presetClass="entr" presetSubtype="32"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250" fill="hold"/>
                                        <p:tgtEl>
                                          <p:spTgt spid="39"/>
                                        </p:tgtEl>
                                        <p:attrNameLst>
                                          <p:attrName>ppt_w</p:attrName>
                                        </p:attrNameLst>
                                      </p:cBhvr>
                                      <p:tavLst>
                                        <p:tav tm="0">
                                          <p:val>
                                            <p:strVal val="4*#ppt_w"/>
                                          </p:val>
                                        </p:tav>
                                        <p:tav tm="100000">
                                          <p:val>
                                            <p:strVal val="#ppt_w"/>
                                          </p:val>
                                        </p:tav>
                                      </p:tavLst>
                                    </p:anim>
                                    <p:anim calcmode="lin" valueType="num">
                                      <p:cBhvr>
                                        <p:cTn id="51"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par>
                                <p:cTn id="52" presetID="10" presetClass="exit" presetSubtype="0" fill="hold" nodeType="with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37"/>
                                        </p:tgtEl>
                                      </p:cBhvr>
                                    </p:cmd>
                                  </p:child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38"/>
                                        </p:tgtEl>
                                      </p:cBhvr>
                                    </p:cmd>
                                  </p:childTnLst>
                                </p:cTn>
                              </p:par>
                            </p:childTnLst>
                          </p:cTn>
                        </p:par>
                      </p:childTnLst>
                    </p:cTn>
                  </p:par>
                </p:childTnLst>
              </p:cTn>
              <p:nextCondLst>
                <p:cond evt="onClick" delay="0">
                  <p:tgtEl>
                    <p:spTgt spid="2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9"/>
                                        </p:tgtEl>
                                      </p:cBhvr>
                                    </p:cmd>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29"/>
                </p:tgtEl>
              </p:cMediaNode>
            </p:audio>
            <p:audio>
              <p:cMediaNode vol="80000">
                <p:cTn id="86" fill="hold" display="0">
                  <p:stCondLst>
                    <p:cond delay="indefinite"/>
                  </p:stCondLst>
                  <p:endCondLst>
                    <p:cond evt="onStopAudio" delay="0">
                      <p:tgtEl>
                        <p:sldTgt/>
                      </p:tgtEl>
                    </p:cond>
                  </p:endCondLst>
                </p:cTn>
                <p:tgtEl>
                  <p:spTgt spid="32"/>
                </p:tgtEl>
              </p:cMediaNode>
            </p:audio>
            <p:audio>
              <p:cMediaNode vol="80000">
                <p:cTn id="87" fill="hold" display="0">
                  <p:stCondLst>
                    <p:cond delay="indefinite"/>
                  </p:stCondLst>
                  <p:endCondLst>
                    <p:cond evt="onStopAudio" delay="0">
                      <p:tgtEl>
                        <p:sldTgt/>
                      </p:tgtEl>
                    </p:cond>
                  </p:endCondLst>
                </p:cTn>
                <p:tgtEl>
                  <p:spTgt spid="37"/>
                </p:tgtEl>
              </p:cMediaNode>
            </p:audio>
            <p:audio>
              <p:cMediaNode vol="80000">
                <p:cTn id="88" fill="hold" display="0">
                  <p:stCondLst>
                    <p:cond delay="indefinite"/>
                  </p:stCondLst>
                  <p:endCondLst>
                    <p:cond evt="onStopAudio" delay="0">
                      <p:tgtEl>
                        <p:sldTgt/>
                      </p:tgtEl>
                    </p:cond>
                  </p:endCondLst>
                </p:cTn>
                <p:tgtEl>
                  <p:spTgt spid="38"/>
                </p:tgtEl>
              </p:cMediaNode>
            </p:audio>
          </p:childTnLst>
        </p:cTn>
      </p:par>
    </p:tnLst>
    <p:bldLst>
      <p:bldP spid="22" grpId="0" animBg="1"/>
      <p:bldP spid="23" grpId="0"/>
      <p:bldP spid="33" grpId="0"/>
      <p:bldP spid="33" grpId="1"/>
      <p:bldP spid="34" grpId="0"/>
      <p:bldP spid="34" grpId="1"/>
      <p:bldP spid="35" grpId="0"/>
      <p:bldP spid="35" grpId="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3211532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8" name="Picture 7">
            <a:extLst>
              <a:ext uri="{FF2B5EF4-FFF2-40B4-BE49-F238E27FC236}">
                <a16:creationId xmlns:a16="http://schemas.microsoft.com/office/drawing/2014/main" id="{89FB8E9F-AC7D-C5C1-BF9E-216A0680ECD0}"/>
              </a:ext>
            </a:extLst>
          </p:cNvPr>
          <p:cNvPicPr>
            <a:picLocks noChangeAspect="1"/>
          </p:cNvPicPr>
          <p:nvPr/>
        </p:nvPicPr>
        <p:blipFill>
          <a:blip r:embed="rId6"/>
          <a:stretch>
            <a:fillRect/>
          </a:stretch>
        </p:blipFill>
        <p:spPr>
          <a:xfrm>
            <a:off x="471759" y="850183"/>
            <a:ext cx="11278578" cy="3206774"/>
          </a:xfrm>
          <a:prstGeom prst="rect">
            <a:avLst/>
          </a:prstGeom>
        </p:spPr>
      </p:pic>
    </p:spTree>
    <p:extLst>
      <p:ext uri="{BB962C8B-B14F-4D97-AF65-F5344CB8AC3E}">
        <p14:creationId xmlns:p14="http://schemas.microsoft.com/office/powerpoint/2010/main" val="18444548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661</Words>
  <Application>Microsoft Office PowerPoint</Application>
  <PresentationFormat>Widescreen</PresentationFormat>
  <Paragraphs>67</Paragraphs>
  <Slides>17</Slides>
  <Notes>4</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Times New Roman</vt:lpstr>
      <vt:lpstr>UTM Isadora</vt:lpstr>
      <vt:lpstr>#9Slide05 SVNMaphylla</vt:lpstr>
      <vt:lpstr>Cambria</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Vân Nguyễn</dc:creator>
  <cp:lastModifiedBy>NHÓM ZALO TOÁN THCS CÁNH DIỀU</cp:lastModifiedBy>
  <cp:revision>3</cp:revision>
  <dcterms:created xsi:type="dcterms:W3CDTF">2023-02-06T04:02:54Z</dcterms:created>
  <dcterms:modified xsi:type="dcterms:W3CDTF">2023-02-25T04:51:55Z</dcterms:modified>
</cp:coreProperties>
</file>