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0"/>
  </p:notesMasterIdLst>
  <p:sldIdLst>
    <p:sldId id="257" r:id="rId3"/>
    <p:sldId id="259" r:id="rId4"/>
    <p:sldId id="258" r:id="rId5"/>
    <p:sldId id="263" r:id="rId6"/>
    <p:sldId id="262" r:id="rId7"/>
    <p:sldId id="278" r:id="rId8"/>
    <p:sldId id="260" r:id="rId9"/>
    <p:sldId id="279" r:id="rId10"/>
    <p:sldId id="264" r:id="rId11"/>
    <p:sldId id="283" r:id="rId12"/>
    <p:sldId id="282" r:id="rId13"/>
    <p:sldId id="266" r:id="rId14"/>
    <p:sldId id="280" r:id="rId15"/>
    <p:sldId id="267" r:id="rId16"/>
    <p:sldId id="276" r:id="rId17"/>
    <p:sldId id="265"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FF0066"/>
    <a:srgbClr val="00CC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7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801587-1D08-45A6-BD15-6B25AE885BF9}"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BF8D1-2C8C-42E2-AE20-A66CE47A15CC}" type="slidenum">
              <a:rPr lang="en-US" smtClean="0"/>
              <a:t>‹#›</a:t>
            </a:fld>
            <a:endParaRPr lang="en-US"/>
          </a:p>
        </p:txBody>
      </p:sp>
    </p:spTree>
    <p:extLst>
      <p:ext uri="{BB962C8B-B14F-4D97-AF65-F5344CB8AC3E}">
        <p14:creationId xmlns:p14="http://schemas.microsoft.com/office/powerpoint/2010/main" val="2515005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30118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1288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92724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04162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22531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48476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35670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90789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19525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13131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2775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59925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68778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58066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56B05-B9C7-4A38-B071-819DA0A4F93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C829217-FBC6-4EBA-8005-96B49A462E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08FC0A0-765B-4087-A6FF-43FB239070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22DA9E-4B14-4C32-BD5A-5AD747B213A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B1D53AD-1901-4E31-810F-4F720FC4AF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94EB5D0-5971-446E-A3E9-3CE0DF6AB4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A4761-9941-4410-9E41-3393324BA77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7878">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FF7878">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0733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F87E21-02B4-416C-8883-6C968A1505C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7B5CFE-B263-4C5E-8416-875F8E44A66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0CA433D-56C7-4488-8972-EC89A4307D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22DA9E-4B14-4C32-BD5A-5AD747B213A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277C37A-A0CB-44F1-B670-EC808D1A34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1E6FBEB-3E69-45F6-AFEF-5DF21735AD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A4761-9941-4410-9E41-3393324BA77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7878">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FF7878">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3866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729FBE8-2F89-4B0C-96EF-194DF328DC9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E6AF8F-C1CB-4D62-BF70-005A83C86AB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A0642A-1028-4B74-A439-CAA8C2718E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22DA9E-4B14-4C32-BD5A-5AD747B213A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283C280-7862-44B2-811B-D66F694B5B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1A7308D-B9FC-44B6-A6FB-D8B2F2134B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A4761-9941-4410-9E41-3393324BA77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7878">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FF7878">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80438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7878">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FF7878">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84756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350163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00190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4AD8EC-9BA1-44F7-89A3-38F4C0E585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8C7AFC-2348-44F6-86AB-B8E64007853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1D8A88-946D-4219-B3A3-2D8BB424AC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22DA9E-4B14-4C32-BD5A-5AD747B213A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1F209E1-FA89-4836-9A10-0E804BDD53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38A8BDE-4DAD-4718-B09E-357B33624F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A4761-9941-4410-9E41-3393324BA77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7878">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FF7878">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05443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E5FCE-A266-4B69-9FC7-E28ABB186DD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515368D-523A-457C-8046-F2A0048EA1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D0195B-37F6-47C9-90D3-4199D17154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22DA9E-4B14-4C32-BD5A-5AD747B213A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916A26E-41E1-464F-902B-8FA80E43A2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0A3F2DA-2F53-4688-8B2D-C41EAF0E61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A4761-9941-4410-9E41-3393324BA77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7878">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FF7878">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86754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9C331F-DCA9-4319-B82D-0167B63369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EAFF0C5-4E6E-459A-975B-74CF167018C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F81EFBC-0FFD-4C71-97F0-8CE5054F98E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67AF36D-08FF-4F8D-BECA-13BC02EAA2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22DA9E-4B14-4C32-BD5A-5AD747B213A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E8C24A3-0FE6-47D0-A611-A0D52CB322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34DD002-8AA3-4648-B5C6-3535B58160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A4761-9941-4410-9E41-3393324BA77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7878">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FF7878">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3320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AED8F8-EE6D-490D-A0DF-2B3145FDF1B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3A9C633-0629-4D02-8C45-63A999981C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F8D8AB-E2B1-462A-A85B-444897C10DE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E606600-B657-472E-B110-269B9E5250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BA947C8-3A1B-47A0-999B-D3CD8967083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7523949-D4A1-4AA5-83FF-1100973417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22DA9E-4B14-4C32-BD5A-5AD747B213A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86726FD3-07F1-4679-A719-CCC2710861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368B81D-D969-4A84-AB4E-E893F4DDDA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A4761-9941-4410-9E41-3393324BA77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10" name="Picture 9">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5"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7878">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FF7878">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81856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E2DA17-D766-4127-B37B-39262AB2416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226E6C-9BF8-43BD-863F-3207D805BA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22DA9E-4B14-4C32-BD5A-5AD747B213A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98FB5BA3-3A34-4FDF-B4D0-1E01718234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7281D35-393F-4473-B358-E34807470E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A4761-9941-4410-9E41-3393324BA77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6" name="Picture 5">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7" name="Picture 6">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1"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7878">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FF7878">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3156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7A708EB-1C1E-47A4-A16B-A554F17335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22DA9E-4B14-4C32-BD5A-5AD747B213A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B88747E1-9788-4F25-8401-7252A65C7E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8A97B8C-91DF-4AD2-A6B2-91B8D83FDB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A4761-9941-4410-9E41-3393324BA77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5" name="Picture 4">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6" name="Picture 5">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7"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0"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7878">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FF7878">
                  <a:lumMod val="60000"/>
                  <a:lumOff val="40000"/>
                </a:srgbClr>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2" name="Picture 11">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3" name="Picture 12">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4" name="Picture 13">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5" name="TextBox 14">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58333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E7E0DD-29EB-439A-9EE8-2FCCD6FE839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75B7DE9-78CF-4459-AA3B-75AA9B0D7A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050E88-8984-47DC-9109-AFEAF999D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DDA5CCF-AD73-4E5A-B4F3-218968CE54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22DA9E-4B14-4C32-BD5A-5AD747B213A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C8A9438-64EE-4194-834D-4893C2FC14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7753EDF-AA5E-4FFE-B0D6-DC0851AE7A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A4761-9941-4410-9E41-3393324BA77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7878">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FF7878">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68291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F423C5-8BA8-485B-948B-8EE9F1DE736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DD2B5-4D15-4844-8783-55D1837437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DA2C3A4-8216-44E2-B3EE-EF2EC9F71F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D8DB0B-DD48-44B7-9948-38BFD1F0F7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22DA9E-4B14-4C32-BD5A-5AD747B213A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DA71228-32E4-428D-92A2-88943EEC50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02F668-7069-4472-B9D5-870629FD00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A4761-9941-4410-9E41-3393324BA77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7878">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FF7878">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82318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88DC33C-E054-41A0-976E-580C7EA7D6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35F0DB1-9388-4D2F-AF20-36D72DA5E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CA7E4B-9534-4DFC-A323-7FC39B164E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922DA9E-4B14-4C32-BD5A-5AD747B213A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1978DCC-78D3-4928-BCE4-294D846091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7C40403-A308-4EC7-90D3-4B4CA9B7F1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7A4761-9941-4410-9E41-3393324BA77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7878">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FF7878">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928576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0" i="0" u="none" strike="noStrike" kern="0" cap="none" spc="0" normalizeH="0" baseline="0" noProof="0" smtClean="0">
                <a:ln>
                  <a:noFill/>
                </a:ln>
                <a:solidFill>
                  <a:srgbClr val="FFFFFF"/>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333"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4170324489"/>
      </p:ext>
    </p:extLst>
  </p:cSld>
  <p:clrMap bg1="lt1" tx1="dk1" bg2="dk2" tx2="lt2" accent1="accent1" accent2="accent2" accent3="accent3" accent4="accent4" accent5="accent5" accent6="accent6" hlink="hlink" folHlink="folHlink"/>
  <p:sldLayoutIdLst>
    <p:sldLayoutId id="2147483674" r:id="rId1"/>
    <p:sldLayoutId id="2147483675"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1.png"/><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9.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mClBkFwKcZs" TargetMode="External"/><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8.png"/><Relationship Id="rId10" Type="http://schemas.openxmlformats.org/officeDocument/2006/relationships/image" Target="../media/image42.png"/><Relationship Id="rId4" Type="http://schemas.openxmlformats.org/officeDocument/2006/relationships/image" Target="../media/image7.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3.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5.png"/><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audio" Target="../media/audio2.wav"/><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7.png"/><Relationship Id="rId3" Type="http://schemas.openxmlformats.org/officeDocument/2006/relationships/image" Target="../media/image10.png"/><Relationship Id="rId7" Type="http://schemas.openxmlformats.org/officeDocument/2006/relationships/image" Target="../media/image34.png"/><Relationship Id="rId12"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6.png"/><Relationship Id="rId5" Type="http://schemas.openxmlformats.org/officeDocument/2006/relationships/image" Target="../media/image23.png"/><Relationship Id="rId10" Type="http://schemas.microsoft.com/office/2007/relationships/hdphoto" Target="../media/hdphoto5.wdp"/><Relationship Id="rId4" Type="http://schemas.openxmlformats.org/officeDocument/2006/relationships/image" Target="../media/image33.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4.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13972" y="-32408"/>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10384123" y="1656134"/>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219308" y="1809151"/>
            <a:ext cx="736892" cy="55906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5028933" y="1908339"/>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10679080" y="256444"/>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2882723" y="175346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0" y="1899554"/>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05" y="-813976"/>
            <a:ext cx="1588431" cy="2351982"/>
          </a:xfrm>
          <a:prstGeom prst="rect">
            <a:avLst/>
          </a:prstGeom>
        </p:spPr>
      </p:pic>
      <p:pic>
        <p:nvPicPr>
          <p:cNvPr id="30" name="图片 94">
            <a:extLst>
              <a:ext uri="{FF2B5EF4-FFF2-40B4-BE49-F238E27FC236}">
                <a16:creationId xmlns:a16="http://schemas.microsoft.com/office/drawing/2014/main" id="{5623725F-CC3B-4692-A052-6ED4B01132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26789">
            <a:off x="1949357" y="35413"/>
            <a:ext cx="1701282" cy="1701282"/>
          </a:xfrm>
          <a:prstGeom prst="rect">
            <a:avLst/>
          </a:prstGeom>
        </p:spPr>
      </p:pic>
      <p:pic>
        <p:nvPicPr>
          <p:cNvPr id="32" name="图片 94">
            <a:extLst>
              <a:ext uri="{FF2B5EF4-FFF2-40B4-BE49-F238E27FC236}">
                <a16:creationId xmlns:a16="http://schemas.microsoft.com/office/drawing/2014/main" id="{5623725F-CC3B-4692-A052-6ED4B01132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26789">
            <a:off x="496120" y="1455477"/>
            <a:ext cx="1701282" cy="1701282"/>
          </a:xfrm>
          <a:prstGeom prst="rect">
            <a:avLst/>
          </a:prstGeom>
        </p:spPr>
      </p:pic>
      <p:sp>
        <p:nvSpPr>
          <p:cNvPr id="38" name="任意多边形 27">
            <a:extLst>
              <a:ext uri="{FF2B5EF4-FFF2-40B4-BE49-F238E27FC236}">
                <a16:creationId xmlns:a16="http://schemas.microsoft.com/office/drawing/2014/main" id="{8229216B-B510-4C4A-A145-8278E0B524C0}"/>
              </a:ext>
            </a:extLst>
          </p:cNvPr>
          <p:cNvSpPr/>
          <p:nvPr/>
        </p:nvSpPr>
        <p:spPr>
          <a:xfrm>
            <a:off x="1517456" y="86022"/>
            <a:ext cx="814833" cy="6027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74407" y="3280240"/>
            <a:ext cx="4312839" cy="3848905"/>
          </a:xfrm>
          <a:prstGeom prst="rect">
            <a:avLst/>
          </a:prstGeom>
        </p:spPr>
      </p:pic>
      <p:pic>
        <p:nvPicPr>
          <p:cNvPr id="6" name="Picture 5"/>
          <p:cNvPicPr>
            <a:picLocks noChangeAspect="1"/>
          </p:cNvPicPr>
          <p:nvPr/>
        </p:nvPicPr>
        <p:blipFill>
          <a:blip r:embed="rId10"/>
          <a:stretch>
            <a:fillRect/>
          </a:stretch>
        </p:blipFill>
        <p:spPr>
          <a:xfrm>
            <a:off x="4795568" y="-32408"/>
            <a:ext cx="4639458" cy="1944793"/>
          </a:xfrm>
          <a:prstGeom prst="rect">
            <a:avLst/>
          </a:prstGeom>
        </p:spPr>
      </p:pic>
      <p:pic>
        <p:nvPicPr>
          <p:cNvPr id="12" name="Picture 11"/>
          <p:cNvPicPr>
            <a:picLocks noChangeAspect="1"/>
          </p:cNvPicPr>
          <p:nvPr/>
        </p:nvPicPr>
        <p:blipFill>
          <a:blip r:embed="rId11"/>
          <a:stretch>
            <a:fillRect/>
          </a:stretch>
        </p:blipFill>
        <p:spPr>
          <a:xfrm>
            <a:off x="1083144" y="1117556"/>
            <a:ext cx="9595936" cy="4694327"/>
          </a:xfrm>
          <a:prstGeom prst="rect">
            <a:avLst/>
          </a:prstGeom>
        </p:spPr>
      </p:pic>
      <p:pic>
        <p:nvPicPr>
          <p:cNvPr id="13" name="Picture 12"/>
          <p:cNvPicPr>
            <a:picLocks noChangeAspect="1"/>
          </p:cNvPicPr>
          <p:nvPr/>
        </p:nvPicPr>
        <p:blipFill>
          <a:blip r:embed="rId12"/>
          <a:stretch>
            <a:fillRect/>
          </a:stretch>
        </p:blipFill>
        <p:spPr>
          <a:xfrm>
            <a:off x="3522206" y="4221660"/>
            <a:ext cx="8730229" cy="2395936"/>
          </a:xfrm>
          <a:prstGeom prst="rect">
            <a:avLst/>
          </a:prstGeom>
        </p:spPr>
      </p:pic>
    </p:spTree>
    <p:extLst>
      <p:ext uri="{BB962C8B-B14F-4D97-AF65-F5344CB8AC3E}">
        <p14:creationId xmlns:p14="http://schemas.microsoft.com/office/powerpoint/2010/main" val="402326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66981C10-6710-1E3D-6DEA-62F25BCAE1FF}"/>
              </a:ext>
            </a:extLst>
          </p:cNvPr>
          <p:cNvGrpSpPr/>
          <p:nvPr/>
        </p:nvGrpSpPr>
        <p:grpSpPr>
          <a:xfrm>
            <a:off x="-1270" y="4556125"/>
            <a:ext cx="12192000" cy="2301875"/>
            <a:chOff x="0" y="7151"/>
            <a:chExt cx="19200" cy="3625"/>
          </a:xfrm>
        </p:grpSpPr>
        <p:pic>
          <p:nvPicPr>
            <p:cNvPr id="7" name="图片 4" descr="E:\张颖颖PPT工作成果\张颖2019PPT\82-新入职幼师培训\云3副本.png云3副本">
              <a:extLst>
                <a:ext uri="{FF2B5EF4-FFF2-40B4-BE49-F238E27FC236}">
                  <a16:creationId xmlns:a16="http://schemas.microsoft.com/office/drawing/2014/main" id="{6B928ED8-3DB1-863D-4619-54F0861461E1}"/>
                </a:ext>
              </a:extLst>
            </p:cNvPr>
            <p:cNvPicPr>
              <a:picLocks noChangeAspect="1"/>
            </p:cNvPicPr>
            <p:nvPr/>
          </p:nvPicPr>
          <p:blipFill>
            <a:blip r:embed="rId2"/>
            <a:srcRect/>
            <a:stretch>
              <a:fillRect/>
            </a:stretch>
          </p:blipFill>
          <p:spPr>
            <a:xfrm>
              <a:off x="0" y="7151"/>
              <a:ext cx="19200" cy="3375"/>
            </a:xfrm>
            <a:prstGeom prst="rect">
              <a:avLst/>
            </a:prstGeom>
          </p:spPr>
        </p:pic>
        <p:pic>
          <p:nvPicPr>
            <p:cNvPr id="8" name="图片 5" descr="云3副本副本">
              <a:extLst>
                <a:ext uri="{FF2B5EF4-FFF2-40B4-BE49-F238E27FC236}">
                  <a16:creationId xmlns:a16="http://schemas.microsoft.com/office/drawing/2014/main" id="{B9F2EF20-90B5-FE8C-0B07-BE8073F507BA}"/>
                </a:ext>
              </a:extLst>
            </p:cNvPr>
            <p:cNvPicPr>
              <a:picLocks noChangeAspect="1"/>
            </p:cNvPicPr>
            <p:nvPr/>
          </p:nvPicPr>
          <p:blipFill>
            <a:blip r:embed="rId3"/>
            <a:stretch>
              <a:fillRect/>
            </a:stretch>
          </p:blipFill>
          <p:spPr>
            <a:xfrm>
              <a:off x="0" y="7402"/>
              <a:ext cx="19196" cy="3374"/>
            </a:xfrm>
            <a:prstGeom prst="rect">
              <a:avLst/>
            </a:prstGeom>
          </p:spPr>
        </p:pic>
      </p:grpSp>
      <p:pic>
        <p:nvPicPr>
          <p:cNvPr id="2" name="Picture 1">
            <a:extLst>
              <a:ext uri="{FF2B5EF4-FFF2-40B4-BE49-F238E27FC236}">
                <a16:creationId xmlns:a16="http://schemas.microsoft.com/office/drawing/2014/main" id="{45C7356B-DCF3-B4DB-25C5-0A8F1C2EE3A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084712" y="301408"/>
            <a:ext cx="8017495" cy="4600909"/>
          </a:xfrm>
          <a:prstGeom prst="rect">
            <a:avLst/>
          </a:prstGeom>
          <a:ln>
            <a:noFill/>
          </a:ln>
          <a:effectLst>
            <a:outerShdw blurRad="190500" algn="tl" rotWithShape="0">
              <a:srgbClr val="000000">
                <a:alpha val="70000"/>
              </a:srgbClr>
            </a:outerShdw>
          </a:effectLst>
        </p:spPr>
      </p:pic>
      <p:grpSp>
        <p:nvGrpSpPr>
          <p:cNvPr id="3" name="Group 2">
            <a:extLst>
              <a:ext uri="{FF2B5EF4-FFF2-40B4-BE49-F238E27FC236}">
                <a16:creationId xmlns:a16="http://schemas.microsoft.com/office/drawing/2014/main" id="{14F79A09-553C-89A5-0EEA-7C15A81B5BF5}"/>
              </a:ext>
            </a:extLst>
          </p:cNvPr>
          <p:cNvGrpSpPr/>
          <p:nvPr/>
        </p:nvGrpSpPr>
        <p:grpSpPr>
          <a:xfrm>
            <a:off x="761999" y="5061067"/>
            <a:ext cx="10795552" cy="1692771"/>
            <a:chOff x="660571" y="4044241"/>
            <a:chExt cx="4969190" cy="1019245"/>
          </a:xfrm>
        </p:grpSpPr>
        <p:sp>
          <p:nvSpPr>
            <p:cNvPr id="4" name="Speech Bubble: Rectangle with Corners Rounded 6">
              <a:extLst>
                <a:ext uri="{FF2B5EF4-FFF2-40B4-BE49-F238E27FC236}">
                  <a16:creationId xmlns:a16="http://schemas.microsoft.com/office/drawing/2014/main" id="{336FD4EB-17BB-4C4B-1C0C-F4A5BC937D84}"/>
                </a:ext>
              </a:extLst>
            </p:cNvPr>
            <p:cNvSpPr/>
            <p:nvPr/>
          </p:nvSpPr>
          <p:spPr>
            <a:xfrm>
              <a:off x="660571" y="4044242"/>
              <a:ext cx="4969190" cy="986375"/>
            </a:xfrm>
            <a:prstGeom prst="wedgeRoundRectCallout">
              <a:avLst>
                <a:gd name="adj1" fmla="val -12497"/>
                <a:gd name="adj2" fmla="val 49010"/>
                <a:gd name="adj3" fmla="val 16667"/>
              </a:avLst>
            </a:prstGeom>
            <a:solidFill>
              <a:srgbClr val="FEE9E4"/>
            </a:solidFill>
            <a:ln w="28575">
              <a:solidFill>
                <a:srgbClr val="F821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B0D06F6-CECB-4ED2-0135-F81DB59E04C5}"/>
                </a:ext>
              </a:extLst>
            </p:cNvPr>
            <p:cNvSpPr txBox="1"/>
            <p:nvPr/>
          </p:nvSpPr>
          <p:spPr>
            <a:xfrm>
              <a:off x="751539" y="4044241"/>
              <a:ext cx="4656622" cy="1019245"/>
            </a:xfrm>
            <a:prstGeom prst="rect">
              <a:avLst/>
            </a:prstGeom>
            <a:noFill/>
          </p:spPr>
          <p:txBody>
            <a:bodyPr wrap="square" rtlCol="0">
              <a:spAutoFit/>
            </a:bodyPr>
            <a:lstStyle/>
            <a:p>
              <a:pPr algn="just"/>
              <a:r>
                <a:rPr lang="en-US" sz="2600" b="1" dirty="0" err="1">
                  <a:latin typeface="Cambria" panose="02040503050406030204" pitchFamily="18" charset="0"/>
                  <a:ea typeface="Cambria" panose="02040503050406030204" pitchFamily="18" charset="0"/>
                </a:rPr>
                <a:t>Em</a:t>
              </a:r>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sẽ tâm sự với bạn thân là đã xảy ra chuyện gì khiến bạn thân không chơi với em nữa và bảo các bạn khác không chơi cùng em. Từ đó giải quyết vấn đề giữa em và bạn thân để chúng em lại chơi với nhau vui vẻ như trước.</a:t>
              </a:r>
              <a:r>
                <a:rPr lang="en-US" sz="2600" b="1"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406130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5DFE0EF-9E89-5C69-9080-3FFEFAC9F195}"/>
              </a:ext>
            </a:extLst>
          </p:cNvPr>
          <p:cNvGrpSpPr/>
          <p:nvPr/>
        </p:nvGrpSpPr>
        <p:grpSpPr>
          <a:xfrm>
            <a:off x="-127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D5A1912B-621C-9CAB-3E5E-2D6DA3BDEC6F}"/>
                </a:ext>
              </a:extLst>
            </p:cNvPr>
            <p:cNvPicPr>
              <a:picLocks noChangeAspect="1"/>
            </p:cNvPicPr>
            <p:nvPr/>
          </p:nvPicPr>
          <p:blipFill>
            <a:blip r:embed="rId2"/>
            <a:srcRect/>
            <a:stretch>
              <a:fillRect/>
            </a:stretch>
          </p:blipFill>
          <p:spPr>
            <a:xfrm>
              <a:off x="0" y="7151"/>
              <a:ext cx="19200" cy="3375"/>
            </a:xfrm>
            <a:prstGeom prst="rect">
              <a:avLst/>
            </a:prstGeom>
          </p:spPr>
        </p:pic>
        <p:pic>
          <p:nvPicPr>
            <p:cNvPr id="5" name="图片 5" descr="云3副本副本">
              <a:extLst>
                <a:ext uri="{FF2B5EF4-FFF2-40B4-BE49-F238E27FC236}">
                  <a16:creationId xmlns:a16="http://schemas.microsoft.com/office/drawing/2014/main" id="{2B68DDD1-B2D5-D297-48DA-B9D22E2400F7}"/>
                </a:ext>
              </a:extLst>
            </p:cNvPr>
            <p:cNvPicPr>
              <a:picLocks noChangeAspect="1"/>
            </p:cNvPicPr>
            <p:nvPr/>
          </p:nvPicPr>
          <p:blipFill>
            <a:blip r:embed="rId3"/>
            <a:stretch>
              <a:fillRect/>
            </a:stretch>
          </p:blipFill>
          <p:spPr>
            <a:xfrm>
              <a:off x="0" y="7402"/>
              <a:ext cx="19196" cy="3374"/>
            </a:xfrm>
            <a:prstGeom prst="rect">
              <a:avLst/>
            </a:prstGeom>
          </p:spPr>
        </p:pic>
      </p:grpSp>
      <p:pic>
        <p:nvPicPr>
          <p:cNvPr id="2" name="Picture 1">
            <a:extLst>
              <a:ext uri="{FF2B5EF4-FFF2-40B4-BE49-F238E27FC236}">
                <a16:creationId xmlns:a16="http://schemas.microsoft.com/office/drawing/2014/main" id="{835E586C-6589-4589-E47B-0B97A515EE3B}"/>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412873" y="317498"/>
            <a:ext cx="7150180" cy="4103194"/>
          </a:xfrm>
          <a:prstGeom prst="rect">
            <a:avLst/>
          </a:prstGeom>
          <a:ln>
            <a:noFill/>
          </a:ln>
          <a:effectLst>
            <a:outerShdw blurRad="190500" algn="tl" rotWithShape="0">
              <a:srgbClr val="000000">
                <a:alpha val="70000"/>
              </a:srgbClr>
            </a:outerShdw>
          </a:effectLst>
        </p:spPr>
      </p:pic>
      <p:grpSp>
        <p:nvGrpSpPr>
          <p:cNvPr id="6" name="Group 5">
            <a:extLst>
              <a:ext uri="{FF2B5EF4-FFF2-40B4-BE49-F238E27FC236}">
                <a16:creationId xmlns:a16="http://schemas.microsoft.com/office/drawing/2014/main" id="{2BC656BA-086E-C369-8E7D-841266F6BC32}"/>
              </a:ext>
            </a:extLst>
          </p:cNvPr>
          <p:cNvGrpSpPr/>
          <p:nvPr/>
        </p:nvGrpSpPr>
        <p:grpSpPr>
          <a:xfrm>
            <a:off x="1065544" y="4556125"/>
            <a:ext cx="9844838" cy="2007692"/>
            <a:chOff x="165841" y="3986495"/>
            <a:chExt cx="5242320" cy="1208863"/>
          </a:xfrm>
        </p:grpSpPr>
        <p:sp>
          <p:nvSpPr>
            <p:cNvPr id="7" name="Speech Bubble: Rectangle with Corners Rounded 6">
              <a:extLst>
                <a:ext uri="{FF2B5EF4-FFF2-40B4-BE49-F238E27FC236}">
                  <a16:creationId xmlns:a16="http://schemas.microsoft.com/office/drawing/2014/main" id="{AC271A9E-384E-B572-84A1-87BB06D42FAB}"/>
                </a:ext>
              </a:extLst>
            </p:cNvPr>
            <p:cNvSpPr/>
            <p:nvPr/>
          </p:nvSpPr>
          <p:spPr>
            <a:xfrm>
              <a:off x="165841" y="3986495"/>
              <a:ext cx="5242320" cy="1208863"/>
            </a:xfrm>
            <a:prstGeom prst="wedgeRoundRectCallout">
              <a:avLst>
                <a:gd name="adj1" fmla="val -12497"/>
                <a:gd name="adj2" fmla="val 49010"/>
                <a:gd name="adj3" fmla="val 16667"/>
              </a:avLst>
            </a:prstGeom>
            <a:solidFill>
              <a:srgbClr val="FEE9E4"/>
            </a:solidFill>
            <a:ln w="28575">
              <a:solidFill>
                <a:srgbClr val="F821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FD447BB-2A0F-987B-7347-CFE3FCC8AF99}"/>
                </a:ext>
              </a:extLst>
            </p:cNvPr>
            <p:cNvSpPr txBox="1"/>
            <p:nvPr/>
          </p:nvSpPr>
          <p:spPr>
            <a:xfrm>
              <a:off x="218896" y="4044241"/>
              <a:ext cx="5189265" cy="1093371"/>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sẽ khi thở sâu kiềm chế lại cảm xúc tức giận, nhắc nhở em trai lần sau không được vẽ lên đồ của người khác nữa đồng thời cũng rút kinh nghiệm cho bản thân mình sau khi làm xong cần cất đồ của mình một cách cẩn thận .</a:t>
              </a:r>
              <a:endParaRPr lang="en-US"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0616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9DD26D-B37D-45E6-ADC4-18D331175A1D}"/>
              </a:ext>
            </a:extLst>
          </p:cNvPr>
          <p:cNvSpPr/>
          <p:nvPr/>
        </p:nvSpPr>
        <p:spPr>
          <a:xfrm>
            <a:off x="-1" y="0"/>
            <a:ext cx="3081867"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7573" y="158750"/>
            <a:ext cx="944642" cy="944642"/>
          </a:xfrm>
          <a:prstGeom prst="rect">
            <a:avLst/>
          </a:prstGeom>
        </p:spPr>
      </p:pic>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4"/>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5"/>
            <a:stretch>
              <a:fillRect/>
            </a:stretch>
          </p:blipFill>
          <p:spPr>
            <a:xfrm>
              <a:off x="0" y="7402"/>
              <a:ext cx="19196" cy="3374"/>
            </a:xfrm>
            <a:prstGeom prst="rect">
              <a:avLst/>
            </a:prstGeom>
          </p:spPr>
        </p:pic>
      </p:grpSp>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612200" y="707133"/>
            <a:ext cx="4264601" cy="6150867"/>
          </a:xfrm>
          <a:prstGeom prst="rect">
            <a:avLst/>
          </a:prstGeom>
        </p:spPr>
      </p:pic>
      <p:sp>
        <p:nvSpPr>
          <p:cNvPr id="20" name="Rounded Rectangle 19"/>
          <p:cNvSpPr/>
          <p:nvPr/>
        </p:nvSpPr>
        <p:spPr>
          <a:xfrm>
            <a:off x="4470400" y="1148760"/>
            <a:ext cx="7379063" cy="4127245"/>
          </a:xfrm>
          <a:prstGeom prst="roundRect">
            <a:avLst/>
          </a:prstGeom>
          <a:solidFill>
            <a:schemeClr val="bg1"/>
          </a:solidFill>
          <a:ln w="28575">
            <a:solidFill>
              <a:srgbClr val="FF0066"/>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图片 9">
            <a:extLst>
              <a:ext uri="{FF2B5EF4-FFF2-40B4-BE49-F238E27FC236}">
                <a16:creationId xmlns:a16="http://schemas.microsoft.com/office/drawing/2014/main" id="{85162941-ED41-4757-9204-ABD7B88AC4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9833" y="4402467"/>
            <a:ext cx="1373933" cy="1373933"/>
          </a:xfrm>
          <a:prstGeom prst="rect">
            <a:avLst/>
          </a:prstGeom>
        </p:spPr>
      </p:pic>
      <p:pic>
        <p:nvPicPr>
          <p:cNvPr id="19" name="图片 94">
            <a:extLst>
              <a:ext uri="{FF2B5EF4-FFF2-40B4-BE49-F238E27FC236}">
                <a16:creationId xmlns:a16="http://schemas.microsoft.com/office/drawing/2014/main" id="{5623725F-CC3B-4692-A052-6ED4B01132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26789">
            <a:off x="10001403" y="314376"/>
            <a:ext cx="2097073" cy="2097073"/>
          </a:xfrm>
          <a:prstGeom prst="rect">
            <a:avLst/>
          </a:prstGeom>
        </p:spPr>
      </p:pic>
      <p:sp>
        <p:nvSpPr>
          <p:cNvPr id="31" name="TextBox 30">
            <a:extLst>
              <a:ext uri="{FF2B5EF4-FFF2-40B4-BE49-F238E27FC236}">
                <a16:creationId xmlns:a16="http://schemas.microsoft.com/office/drawing/2014/main" id="{D53FDB01-4D79-76AE-AAC8-D2DB34AEFD6A}"/>
              </a:ext>
            </a:extLst>
          </p:cNvPr>
          <p:cNvSpPr txBox="1"/>
          <p:nvPr/>
        </p:nvSpPr>
        <p:spPr>
          <a:xfrm>
            <a:off x="4867769" y="2168109"/>
            <a:ext cx="6584323" cy="2308324"/>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dirty="0" err="1">
                <a:solidFill>
                  <a:srgbClr val="953A2D"/>
                </a:solidFill>
                <a:latin typeface="Cambria" panose="02040503050406030204" pitchFamily="18" charset="0"/>
                <a:ea typeface="Cambria" panose="02040503050406030204" pitchFamily="18" charset="0"/>
              </a:rPr>
              <a:t>Em</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có</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nhận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xét</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gì</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về</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cách</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lí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tình</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huống</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của</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bạn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Em</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còn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cách</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lí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nào</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khác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không</a:t>
            </a:r>
            <a:r>
              <a:rPr lang="en-US" sz="3600" b="1" dirty="0">
                <a:solidFill>
                  <a:srgbClr val="953A2D"/>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291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3" name="矩形 2">
            <a:extLst>
              <a:ext uri="{FF2B5EF4-FFF2-40B4-BE49-F238E27FC236}">
                <a16:creationId xmlns:a16="http://schemas.microsoft.com/office/drawing/2014/main" id="{4D237007-7730-433C-A4AD-55C69BF11D0B}"/>
              </a:ext>
            </a:extLst>
          </p:cNvPr>
          <p:cNvSpPr/>
          <p:nvPr/>
        </p:nvSpPr>
        <p:spPr>
          <a:xfrm>
            <a:off x="0" y="0"/>
            <a:ext cx="2698044"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 name="图片 1" descr="背景页">
            <a:extLst>
              <a:ext uri="{FF2B5EF4-FFF2-40B4-BE49-F238E27FC236}">
                <a16:creationId xmlns:a16="http://schemas.microsoft.com/office/drawing/2014/main" id="{03D439C8-E1EC-4399-BC16-6D02A6AA90E0}"/>
              </a:ext>
            </a:extLst>
          </p:cNvPr>
          <p:cNvPicPr>
            <a:picLocks noChangeAspect="1"/>
          </p:cNvPicPr>
          <p:nvPr/>
        </p:nvPicPr>
        <p:blipFill>
          <a:blip r:embed="rId3"/>
          <a:stretch>
            <a:fillRect/>
          </a:stretch>
        </p:blipFill>
        <p:spPr>
          <a:xfrm>
            <a:off x="-8989" y="1895475"/>
            <a:ext cx="12192000" cy="4962525"/>
          </a:xfrm>
          <a:prstGeom prst="rect">
            <a:avLst/>
          </a:prstGeom>
        </p:spPr>
      </p:pic>
      <p:sp>
        <p:nvSpPr>
          <p:cNvPr id="77" name="任意多边形 27">
            <a:extLst>
              <a:ext uri="{FF2B5EF4-FFF2-40B4-BE49-F238E27FC236}">
                <a16:creationId xmlns:a16="http://schemas.microsoft.com/office/drawing/2014/main" id="{3DA86B74-8CEA-45CA-AA74-1907D28834B7}"/>
              </a:ext>
            </a:extLst>
          </p:cNvPr>
          <p:cNvSpPr/>
          <p:nvPr/>
        </p:nvSpPr>
        <p:spPr>
          <a:xfrm>
            <a:off x="3119201" y="250888"/>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8" name="任意多边形 10">
            <a:extLst>
              <a:ext uri="{FF2B5EF4-FFF2-40B4-BE49-F238E27FC236}">
                <a16:creationId xmlns:a16="http://schemas.microsoft.com/office/drawing/2014/main" id="{089562B2-D117-448D-8120-55A6DA5E1E90}"/>
              </a:ext>
            </a:extLst>
          </p:cNvPr>
          <p:cNvSpPr/>
          <p:nvPr/>
        </p:nvSpPr>
        <p:spPr>
          <a:xfrm>
            <a:off x="4477467" y="1055433"/>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9" name="任意多边形 27">
            <a:extLst>
              <a:ext uri="{FF2B5EF4-FFF2-40B4-BE49-F238E27FC236}">
                <a16:creationId xmlns:a16="http://schemas.microsoft.com/office/drawing/2014/main" id="{BE32EDB3-FA60-4CAC-8F05-1130FAAAAAF1}"/>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80" name="任意多边形 10">
            <a:extLst>
              <a:ext uri="{FF2B5EF4-FFF2-40B4-BE49-F238E27FC236}">
                <a16:creationId xmlns:a16="http://schemas.microsoft.com/office/drawing/2014/main" id="{01E21235-B2E4-465A-95EC-6A1569A6C981}"/>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7" name="图片 6">
            <a:extLst>
              <a:ext uri="{FF2B5EF4-FFF2-40B4-BE49-F238E27FC236}">
                <a16:creationId xmlns:a16="http://schemas.microsoft.com/office/drawing/2014/main" id="{87956192-EB9E-4321-AEFC-AE512FCF7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pic>
        <p:nvPicPr>
          <p:cNvPr id="51"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199030" y="-216207"/>
            <a:ext cx="1701282" cy="1701282"/>
          </a:xfrm>
          <a:prstGeom prst="rect">
            <a:avLst/>
          </a:prstGeom>
        </p:spPr>
      </p:pic>
      <p:pic>
        <p:nvPicPr>
          <p:cNvPr id="52"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254207" y="1203857"/>
            <a:ext cx="1701282" cy="1701282"/>
          </a:xfrm>
          <a:prstGeom prst="rect">
            <a:avLst/>
          </a:prstGeom>
        </p:spPr>
      </p:pic>
      <p:pic>
        <p:nvPicPr>
          <p:cNvPr id="14" name="Picture 13"/>
          <p:cNvPicPr>
            <a:picLocks noChangeAspect="1"/>
          </p:cNvPicPr>
          <p:nvPr/>
        </p:nvPicPr>
        <p:blipFill>
          <a:blip r:embed="rId5"/>
          <a:stretch>
            <a:fillRect/>
          </a:stretch>
        </p:blipFill>
        <p:spPr>
          <a:xfrm>
            <a:off x="317267" y="597993"/>
            <a:ext cx="10777012" cy="3883165"/>
          </a:xfrm>
          <a:prstGeom prst="rect">
            <a:avLst/>
          </a:prstGeom>
        </p:spPr>
      </p:pic>
      <p:pic>
        <p:nvPicPr>
          <p:cNvPr id="15" name="图片 3">
            <a:extLst>
              <a:ext uri="{FF2B5EF4-FFF2-40B4-BE49-F238E27FC236}">
                <a16:creationId xmlns:a16="http://schemas.microsoft.com/office/drawing/2014/main" id="{2CE4D5B8-5FEC-4AFD-A43A-0E2B1BC9A6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869" y="1649674"/>
            <a:ext cx="5040859" cy="51502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9417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5"/>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6"/>
            <a:stretch>
              <a:fillRect/>
            </a:stretch>
          </p:blipFill>
          <p:spPr>
            <a:xfrm>
              <a:off x="0" y="7402"/>
              <a:ext cx="19196" cy="3374"/>
            </a:xfrm>
            <a:prstGeom prst="rect">
              <a:avLst/>
            </a:prstGeom>
          </p:spPr>
        </p:pic>
      </p:grpSp>
      <p:pic>
        <p:nvPicPr>
          <p:cNvPr id="17" name="y2mate.com - Kỹ năng kiềm chế sự nóng giận Bài 5  Khoá 3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sp>
        <p:nvSpPr>
          <p:cNvPr id="2" name="Rectangle 1"/>
          <p:cNvSpPr/>
          <p:nvPr/>
        </p:nvSpPr>
        <p:spPr>
          <a:xfrm>
            <a:off x="6649693" y="123763"/>
            <a:ext cx="5307928" cy="369332"/>
          </a:xfrm>
          <a:prstGeom prst="rect">
            <a:avLst/>
          </a:prstGeom>
        </p:spPr>
        <p:txBody>
          <a:bodyPr wrap="none">
            <a:spAutoFit/>
          </a:bodyPr>
          <a:lstStyle/>
          <a:p>
            <a:r>
              <a:rPr lang="en-US" dirty="0">
                <a:hlinkClick r:id="rId8"/>
              </a:rPr>
              <a:t>https://www.youtube.com/watch?v=mClBkFwKcZs</a:t>
            </a:r>
            <a:endParaRPr lang="en-US" dirty="0"/>
          </a:p>
        </p:txBody>
      </p:sp>
    </p:spTree>
    <p:extLst>
      <p:ext uri="{BB962C8B-B14F-4D97-AF65-F5344CB8AC3E}">
        <p14:creationId xmlns:p14="http://schemas.microsoft.com/office/powerpoint/2010/main" val="24481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sp>
        <p:nvSpPr>
          <p:cNvPr id="15" name="Rounded Rectangle 14"/>
          <p:cNvSpPr/>
          <p:nvPr/>
        </p:nvSpPr>
        <p:spPr>
          <a:xfrm>
            <a:off x="627017" y="1736281"/>
            <a:ext cx="7379063" cy="4127245"/>
          </a:xfrm>
          <a:prstGeom prst="roundRect">
            <a:avLst/>
          </a:prstGeom>
          <a:solidFill>
            <a:schemeClr val="bg1"/>
          </a:solidFill>
          <a:ln w="28575">
            <a:solidFill>
              <a:srgbClr val="FF0066"/>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7500743" y="1169035"/>
            <a:ext cx="4866395" cy="4873308"/>
          </a:xfrm>
          <a:prstGeom prst="rect">
            <a:avLst/>
          </a:prstGeom>
        </p:spPr>
      </p:pic>
      <p:sp>
        <p:nvSpPr>
          <p:cNvPr id="18" name="TextBox 17">
            <a:extLst>
              <a:ext uri="{FF2B5EF4-FFF2-40B4-BE49-F238E27FC236}">
                <a16:creationId xmlns:a16="http://schemas.microsoft.com/office/drawing/2014/main" id="{D53FDB01-4D79-76AE-AAC8-D2DB34AEFD6A}"/>
              </a:ext>
            </a:extLst>
          </p:cNvPr>
          <p:cNvSpPr txBox="1"/>
          <p:nvPr/>
        </p:nvSpPr>
        <p:spPr>
          <a:xfrm>
            <a:off x="1024386" y="3005524"/>
            <a:ext cx="6584323" cy="1754326"/>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dirty="0" err="1">
                <a:solidFill>
                  <a:srgbClr val="953A2D"/>
                </a:solidFill>
                <a:latin typeface="Cambria" panose="02040503050406030204" pitchFamily="18" charset="0"/>
                <a:ea typeface="Cambria" panose="02040503050406030204" pitchFamily="18" charset="0"/>
              </a:rPr>
              <a:t>Sau</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khi</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xem</a:t>
            </a:r>
            <a:r>
              <a:rPr lang="en-US" sz="3600" b="1" dirty="0">
                <a:solidFill>
                  <a:srgbClr val="953A2D"/>
                </a:solidFill>
                <a:latin typeface="Cambria" panose="02040503050406030204" pitchFamily="18" charset="0"/>
                <a:ea typeface="Cambria" panose="02040503050406030204" pitchFamily="18" charset="0"/>
              </a:rPr>
              <a:t> video, </a:t>
            </a:r>
            <a:r>
              <a:rPr lang="en-US" sz="3600" b="1" dirty="0" err="1">
                <a:solidFill>
                  <a:srgbClr val="953A2D"/>
                </a:solidFill>
                <a:latin typeface="Cambria" panose="02040503050406030204" pitchFamily="18" charset="0"/>
                <a:ea typeface="Cambria" panose="02040503050406030204" pitchFamily="18" charset="0"/>
              </a:rPr>
              <a:t>em</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có</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nhận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xét</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gì</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về</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cách</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cư</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của</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bạn</a:t>
            </a:r>
            <a:r>
              <a:rPr lang="en-US" sz="3600" b="1" dirty="0">
                <a:solidFill>
                  <a:srgbClr val="953A2D"/>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9" name="图片 9">
            <a:extLst>
              <a:ext uri="{FF2B5EF4-FFF2-40B4-BE49-F238E27FC236}">
                <a16:creationId xmlns:a16="http://schemas.microsoft.com/office/drawing/2014/main" id="{85162941-ED41-4757-9204-ABD7B88AC4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8614" y="3968092"/>
            <a:ext cx="2121931" cy="2121931"/>
          </a:xfrm>
          <a:prstGeom prst="rect">
            <a:avLst/>
          </a:prstGeom>
        </p:spPr>
      </p:pic>
      <p:pic>
        <p:nvPicPr>
          <p:cNvPr id="20" name="图片 94">
            <a:extLst>
              <a:ext uri="{FF2B5EF4-FFF2-40B4-BE49-F238E27FC236}">
                <a16:creationId xmlns:a16="http://schemas.microsoft.com/office/drawing/2014/main" id="{5623725F-CC3B-4692-A052-6ED4B01132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26789">
            <a:off x="282360" y="980892"/>
            <a:ext cx="2097073" cy="2097073"/>
          </a:xfrm>
          <a:prstGeom prst="rect">
            <a:avLst/>
          </a:prstGeom>
        </p:spPr>
      </p:pic>
      <p:pic>
        <p:nvPicPr>
          <p:cNvPr id="21" name="图片 94">
            <a:extLst>
              <a:ext uri="{FF2B5EF4-FFF2-40B4-BE49-F238E27FC236}">
                <a16:creationId xmlns:a16="http://schemas.microsoft.com/office/drawing/2014/main" id="{5623725F-CC3B-4692-A052-6ED4B01132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26789">
            <a:off x="1192338" y="1831555"/>
            <a:ext cx="1470094" cy="1470094"/>
          </a:xfrm>
          <a:prstGeom prst="rect">
            <a:avLst/>
          </a:prstGeom>
        </p:spPr>
      </p:pic>
    </p:spTree>
    <p:extLst>
      <p:ext uri="{BB962C8B-B14F-4D97-AF65-F5344CB8AC3E}">
        <p14:creationId xmlns:p14="http://schemas.microsoft.com/office/powerpoint/2010/main" val="24692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1" name="图片 2">
            <a:extLst>
              <a:ext uri="{FF2B5EF4-FFF2-40B4-BE49-F238E27FC236}">
                <a16:creationId xmlns:a16="http://schemas.microsoft.com/office/drawing/2014/main" id="{2F52FAEA-030F-7F85-04A7-13021CD525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38739" y="-708546"/>
            <a:ext cx="8368961" cy="7282965"/>
          </a:xfrm>
          <a:prstGeom prst="rect">
            <a:avLst/>
          </a:prstGeom>
        </p:spPr>
      </p:pic>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4"/>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3" name="Picture 22">
            <a:extLst>
              <a:ext uri="{FF2B5EF4-FFF2-40B4-BE49-F238E27FC236}">
                <a16:creationId xmlns:a16="http://schemas.microsoft.com/office/drawing/2014/main" id="{0AB6CA73-F3B8-7E06-6576-91420321A2FA}"/>
              </a:ext>
            </a:extLst>
          </p:cNvPr>
          <p:cNvPicPr>
            <a:picLocks noChangeAspect="1"/>
          </p:cNvPicPr>
          <p:nvPr/>
        </p:nvPicPr>
        <p:blipFill>
          <a:blip r:embed="rId9"/>
          <a:stretch>
            <a:fillRect/>
          </a:stretch>
        </p:blipFill>
        <p:spPr>
          <a:xfrm>
            <a:off x="4210372" y="441334"/>
            <a:ext cx="5140934" cy="2196361"/>
          </a:xfrm>
          <a:prstGeom prst="rect">
            <a:avLst/>
          </a:prstGeom>
        </p:spPr>
      </p:pic>
      <p:sp>
        <p:nvSpPr>
          <p:cNvPr id="24" name="TextBox 23">
            <a:extLst>
              <a:ext uri="{FF2B5EF4-FFF2-40B4-BE49-F238E27FC236}">
                <a16:creationId xmlns:a16="http://schemas.microsoft.com/office/drawing/2014/main" id="{D53FDB01-4D79-76AE-AAC8-D2DB34AEFD6A}"/>
              </a:ext>
            </a:extLst>
          </p:cNvPr>
          <p:cNvSpPr txBox="1"/>
          <p:nvPr/>
        </p:nvSpPr>
        <p:spPr>
          <a:xfrm>
            <a:off x="3730171" y="1914798"/>
            <a:ext cx="6516749" cy="646331"/>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Hôm</a:t>
            </a:r>
            <a:r>
              <a:rPr lang="en-US" sz="3600" b="1" dirty="0">
                <a:solidFill>
                  <a:srgbClr val="953A2D"/>
                </a:solidFill>
                <a:latin typeface="Cambria" panose="02040503050406030204" pitchFamily="18" charset="0"/>
                <a:ea typeface="Cambria" panose="02040503050406030204" pitchFamily="18" charset="0"/>
              </a:rPr>
              <a:t> nay </a:t>
            </a:r>
            <a:r>
              <a:rPr lang="en-US" sz="3600" b="1" dirty="0" err="1">
                <a:solidFill>
                  <a:srgbClr val="953A2D"/>
                </a:solidFill>
                <a:latin typeface="Cambria" panose="02040503050406030204" pitchFamily="18" charset="0"/>
                <a:ea typeface="Cambria" panose="02040503050406030204" pitchFamily="18" charset="0"/>
              </a:rPr>
              <a:t>em</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học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bài</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gì</a:t>
            </a:r>
            <a:r>
              <a:rPr lang="en-US" sz="3600" b="1" dirty="0">
                <a:solidFill>
                  <a:srgbClr val="953A2D"/>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D53FDB01-4D79-76AE-AAC8-D2DB34AEFD6A}"/>
              </a:ext>
            </a:extLst>
          </p:cNvPr>
          <p:cNvSpPr txBox="1"/>
          <p:nvPr/>
        </p:nvSpPr>
        <p:spPr>
          <a:xfrm>
            <a:off x="3730170" y="2791706"/>
            <a:ext cx="6516749" cy="1200329"/>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Về</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nhà</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hãy</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vận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dụng</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bài</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học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vào</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cuộc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sống</a:t>
            </a:r>
            <a:r>
              <a:rPr lang="en-US" sz="3600" b="1" dirty="0">
                <a:solidFill>
                  <a:srgbClr val="953A2D"/>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3151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1"/>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8"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30"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3"/>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 y="5108354"/>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4" y="1626441"/>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11872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id="{829A18A7-A881-44FE-9567-3163A13485D1}"/>
              </a:ext>
            </a:extLst>
          </p:cNvPr>
          <p:cNvCxnSpPr/>
          <p:nvPr/>
        </p:nvCxnSpPr>
        <p:spPr>
          <a:xfrm>
            <a:off x="3606438" y="1226820"/>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sp>
        <p:nvSpPr>
          <p:cNvPr id="24" name="Rounded Rectangle 23"/>
          <p:cNvSpPr/>
          <p:nvPr/>
        </p:nvSpPr>
        <p:spPr>
          <a:xfrm>
            <a:off x="2390503" y="1581224"/>
            <a:ext cx="9444446" cy="4127245"/>
          </a:xfrm>
          <a:prstGeom prst="roundRect">
            <a:avLst/>
          </a:prstGeom>
          <a:solidFill>
            <a:schemeClr val="bg1"/>
          </a:solidFill>
          <a:ln w="28575">
            <a:solidFill>
              <a:srgbClr val="FF0066"/>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2" name="Rectangle 1"/>
          <p:cNvSpPr/>
          <p:nvPr/>
        </p:nvSpPr>
        <p:spPr>
          <a:xfrm>
            <a:off x="3257006" y="2155137"/>
            <a:ext cx="8577943" cy="2858475"/>
          </a:xfrm>
          <a:prstGeom prst="rect">
            <a:avLst/>
          </a:prstGeom>
        </p:spPr>
        <p:txBody>
          <a:bodyPr wrap="square">
            <a:spAutoFit/>
          </a:bodyPr>
          <a:lstStyle/>
          <a:p>
            <a:pPr algn="just">
              <a:lnSpc>
                <a:spcPct val="107000"/>
              </a:lnSpc>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a:t>
            </a:r>
            <a:r>
              <a:rPr lang="en-US" sz="2800" b="1" dirty="0" err="1">
                <a:latin typeface="Cambria" panose="02040503050406030204" pitchFamily="18" charset="0"/>
                <a:ea typeface="Cambria" panose="02040503050406030204" pitchFamily="18" charset="0"/>
                <a:cs typeface="Times New Roman" panose="02020603050405020304" pitchFamily="18" charset="0"/>
              </a:rPr>
              <a:t>Kiến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thức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kĩ</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năng</a:t>
            </a:r>
            <a:r>
              <a:rPr lang="en-US" sz="2800" b="1"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Củng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cố</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khắc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sâu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kiến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thức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đã</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học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để</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thực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hành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xử</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lý</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tình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huống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cụ</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thể</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0"/>
              </a:spcAft>
            </a:pPr>
            <a:r>
              <a:rPr lang="en-US" sz="2800" b="1" dirty="0">
                <a:latin typeface="Cambria" panose="02040503050406030204" pitchFamily="18" charset="0"/>
                <a:ea typeface="Cambria" panose="02040503050406030204" pitchFamily="18" charset="0"/>
                <a:cs typeface="Times New Roman" panose="02020603050405020304" pitchFamily="18" charset="0"/>
              </a:rPr>
              <a:t>*</a:t>
            </a:r>
            <a:r>
              <a:rPr lang="en-US" sz="2800" b="1" dirty="0" err="1">
                <a:latin typeface="Cambria" panose="02040503050406030204" pitchFamily="18" charset="0"/>
                <a:ea typeface="Cambria" panose="02040503050406030204" pitchFamily="18" charset="0"/>
                <a:cs typeface="Times New Roman" panose="02020603050405020304" pitchFamily="18" charset="0"/>
              </a:rPr>
              <a:t>Phát</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triển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năng</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lực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và</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phẩm</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chất</a:t>
            </a:r>
            <a:r>
              <a:rPr lang="en-US" sz="2800" b="1"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Rèn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năng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lực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điều</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chỉnh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hành</a:t>
            </a:r>
            <a:r>
              <a:rPr lang="en-US" sz="2800" dirty="0">
                <a:latin typeface="Cambria" panose="02040503050406030204" pitchFamily="18" charset="0"/>
                <a:ea typeface="Cambria" panose="02040503050406030204" pitchFamily="18" charset="0"/>
                <a:cs typeface="Times New Roman" panose="02020603050405020304" pitchFamily="18" charset="0"/>
              </a:rPr>
              <a:t> vi, </a:t>
            </a:r>
            <a:r>
              <a:rPr lang="en-US" sz="2800" dirty="0" err="1">
                <a:latin typeface="Cambria" panose="02040503050406030204" pitchFamily="18" charset="0"/>
                <a:ea typeface="Cambria" panose="02040503050406030204" pitchFamily="18" charset="0"/>
                <a:cs typeface="Times New Roman" panose="02020603050405020304" pitchFamily="18" charset="0"/>
              </a:rPr>
              <a:t>phát</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triển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bản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thân</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0"/>
              </a:spcAf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Hình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thành</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kĩ</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năng</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nhận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thức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quản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lí</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bản</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dirty="0" err="1">
                <a:latin typeface="Cambria" panose="02040503050406030204" pitchFamily="18" charset="0"/>
                <a:ea typeface="Cambria" panose="02040503050406030204" pitchFamily="18" charset="0"/>
                <a:cs typeface="Times New Roman" panose="02020603050405020304" pitchFamily="18" charset="0"/>
              </a:rPr>
              <a:t>thân</a:t>
            </a:r>
            <a:r>
              <a:rPr lang="en-US" sz="2800" dirty="0">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8"/>
          <a:stretch>
            <a:fillRect/>
          </a:stretch>
        </p:blipFill>
        <p:spPr>
          <a:xfrm>
            <a:off x="3875901" y="346592"/>
            <a:ext cx="5364945" cy="944962"/>
          </a:xfrm>
          <a:prstGeom prst="rect">
            <a:avLst/>
          </a:prstGeom>
        </p:spPr>
      </p:pic>
    </p:spTree>
    <p:extLst>
      <p:ext uri="{BB962C8B-B14F-4D97-AF65-F5344CB8AC3E}">
        <p14:creationId xmlns:p14="http://schemas.microsoft.com/office/powerpoint/2010/main" val="9885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p:cTn id="12" dur="500" fill="hold"/>
                                        <p:tgtEl>
                                          <p:spTgt spid="91"/>
                                        </p:tgtEl>
                                        <p:attrNameLst>
                                          <p:attrName>ppt_w</p:attrName>
                                        </p:attrNameLst>
                                      </p:cBhvr>
                                      <p:tavLst>
                                        <p:tav tm="0">
                                          <p:val>
                                            <p:fltVal val="0"/>
                                          </p:val>
                                        </p:tav>
                                        <p:tav tm="100000">
                                          <p:val>
                                            <p:strVal val="#ppt_w"/>
                                          </p:val>
                                        </p:tav>
                                      </p:tavLst>
                                    </p:anim>
                                    <p:anim calcmode="lin" valueType="num">
                                      <p:cBhvr>
                                        <p:cTn id="13" dur="500" fill="hold"/>
                                        <p:tgtEl>
                                          <p:spTgt spid="91"/>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93"/>
                                        </p:tgtEl>
                                        <p:attrNameLst>
                                          <p:attrName>style.visibility</p:attrName>
                                        </p:attrNameLst>
                                      </p:cBhvr>
                                      <p:to>
                                        <p:strVal val="visible"/>
                                      </p:to>
                                    </p:set>
                                    <p:anim calcmode="lin" valueType="num">
                                      <p:cBhvr>
                                        <p:cTn id="17" dur="500" fill="hold"/>
                                        <p:tgtEl>
                                          <p:spTgt spid="93"/>
                                        </p:tgtEl>
                                        <p:attrNameLst>
                                          <p:attrName>ppt_w</p:attrName>
                                        </p:attrNameLst>
                                      </p:cBhvr>
                                      <p:tavLst>
                                        <p:tav tm="0">
                                          <p:val>
                                            <p:fltVal val="0"/>
                                          </p:val>
                                        </p:tav>
                                        <p:tav tm="100000">
                                          <p:val>
                                            <p:strVal val="#ppt_w"/>
                                          </p:val>
                                        </p:tav>
                                      </p:tavLst>
                                    </p:anim>
                                    <p:anim calcmode="lin" valueType="num">
                                      <p:cBhvr>
                                        <p:cTn id="18" dur="500" fill="hold"/>
                                        <p:tgtEl>
                                          <p:spTgt spid="93"/>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96"/>
                                        </p:tgtEl>
                                        <p:attrNameLst>
                                          <p:attrName>style.visibility</p:attrName>
                                        </p:attrNameLst>
                                      </p:cBhvr>
                                      <p:to>
                                        <p:strVal val="visible"/>
                                      </p:to>
                                    </p:set>
                                    <p:anim calcmode="lin" valueType="num">
                                      <p:cBhvr>
                                        <p:cTn id="22" dur="500" fill="hold"/>
                                        <p:tgtEl>
                                          <p:spTgt spid="96"/>
                                        </p:tgtEl>
                                        <p:attrNameLst>
                                          <p:attrName>ppt_w</p:attrName>
                                        </p:attrNameLst>
                                      </p:cBhvr>
                                      <p:tavLst>
                                        <p:tav tm="0">
                                          <p:val>
                                            <p:fltVal val="0"/>
                                          </p:val>
                                        </p:tav>
                                        <p:tav tm="100000">
                                          <p:val>
                                            <p:strVal val="#ppt_w"/>
                                          </p:val>
                                        </p:tav>
                                      </p:tavLst>
                                    </p:anim>
                                    <p:anim calcmode="lin" valueType="num">
                                      <p:cBhvr>
                                        <p:cTn id="23" dur="500" fill="hold"/>
                                        <p:tgtEl>
                                          <p:spTgt spid="96"/>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P spid="93" grpId="0" bldLvl="0" animBg="1"/>
      <p:bldP spid="96" grpId="0" bldLvl="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3" name="矩形 2">
            <a:extLst>
              <a:ext uri="{FF2B5EF4-FFF2-40B4-BE49-F238E27FC236}">
                <a16:creationId xmlns:a16="http://schemas.microsoft.com/office/drawing/2014/main" id="{4D237007-7730-433C-A4AD-55C69BF11D0B}"/>
              </a:ext>
            </a:extLst>
          </p:cNvPr>
          <p:cNvSpPr/>
          <p:nvPr/>
        </p:nvSpPr>
        <p:spPr>
          <a:xfrm>
            <a:off x="0" y="0"/>
            <a:ext cx="2698044"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 name="图片 1" descr="背景页">
            <a:extLst>
              <a:ext uri="{FF2B5EF4-FFF2-40B4-BE49-F238E27FC236}">
                <a16:creationId xmlns:a16="http://schemas.microsoft.com/office/drawing/2014/main" id="{03D439C8-E1EC-4399-BC16-6D02A6AA90E0}"/>
              </a:ext>
            </a:extLst>
          </p:cNvPr>
          <p:cNvPicPr>
            <a:picLocks noChangeAspect="1"/>
          </p:cNvPicPr>
          <p:nvPr/>
        </p:nvPicPr>
        <p:blipFill>
          <a:blip r:embed="rId3"/>
          <a:stretch>
            <a:fillRect/>
          </a:stretch>
        </p:blipFill>
        <p:spPr>
          <a:xfrm>
            <a:off x="-8989" y="1895475"/>
            <a:ext cx="12192000" cy="4962525"/>
          </a:xfrm>
          <a:prstGeom prst="rect">
            <a:avLst/>
          </a:prstGeom>
        </p:spPr>
      </p:pic>
      <p:sp>
        <p:nvSpPr>
          <p:cNvPr id="77" name="任意多边形 27">
            <a:extLst>
              <a:ext uri="{FF2B5EF4-FFF2-40B4-BE49-F238E27FC236}">
                <a16:creationId xmlns:a16="http://schemas.microsoft.com/office/drawing/2014/main" id="{3DA86B74-8CEA-45CA-AA74-1907D28834B7}"/>
              </a:ext>
            </a:extLst>
          </p:cNvPr>
          <p:cNvSpPr/>
          <p:nvPr/>
        </p:nvSpPr>
        <p:spPr>
          <a:xfrm>
            <a:off x="3119201" y="250888"/>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8" name="任意多边形 10">
            <a:extLst>
              <a:ext uri="{FF2B5EF4-FFF2-40B4-BE49-F238E27FC236}">
                <a16:creationId xmlns:a16="http://schemas.microsoft.com/office/drawing/2014/main" id="{089562B2-D117-448D-8120-55A6DA5E1E90}"/>
              </a:ext>
            </a:extLst>
          </p:cNvPr>
          <p:cNvSpPr/>
          <p:nvPr/>
        </p:nvSpPr>
        <p:spPr>
          <a:xfrm>
            <a:off x="4477467" y="1055433"/>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9" name="任意多边形 27">
            <a:extLst>
              <a:ext uri="{FF2B5EF4-FFF2-40B4-BE49-F238E27FC236}">
                <a16:creationId xmlns:a16="http://schemas.microsoft.com/office/drawing/2014/main" id="{BE32EDB3-FA60-4CAC-8F05-1130FAAAAAF1}"/>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80" name="任意多边形 10">
            <a:extLst>
              <a:ext uri="{FF2B5EF4-FFF2-40B4-BE49-F238E27FC236}">
                <a16:creationId xmlns:a16="http://schemas.microsoft.com/office/drawing/2014/main" id="{01E21235-B2E4-465A-95EC-6A1569A6C981}"/>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7" name="图片 6">
            <a:extLst>
              <a:ext uri="{FF2B5EF4-FFF2-40B4-BE49-F238E27FC236}">
                <a16:creationId xmlns:a16="http://schemas.microsoft.com/office/drawing/2014/main" id="{87956192-EB9E-4321-AEFC-AE512FCF7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pic>
        <p:nvPicPr>
          <p:cNvPr id="49" name="Picture 48">
            <a:extLst>
              <a:ext uri="{FF2B5EF4-FFF2-40B4-BE49-F238E27FC236}">
                <a16:creationId xmlns:a16="http://schemas.microsoft.com/office/drawing/2014/main" id="{8BA11D2B-A877-F6EA-6F7F-287E150EB281}"/>
              </a:ext>
            </a:extLst>
          </p:cNvPr>
          <p:cNvPicPr>
            <a:picLocks noChangeAspect="1"/>
          </p:cNvPicPr>
          <p:nvPr/>
        </p:nvPicPr>
        <p:blipFill rotWithShape="1">
          <a:blip r:embed="rId5"/>
          <a:srcRect b="33855"/>
          <a:stretch/>
        </p:blipFill>
        <p:spPr>
          <a:xfrm>
            <a:off x="413902" y="1267129"/>
            <a:ext cx="11296867" cy="3193809"/>
          </a:xfrm>
          <a:prstGeom prst="rect">
            <a:avLst/>
          </a:prstGeom>
        </p:spPr>
      </p:pic>
      <p:pic>
        <p:nvPicPr>
          <p:cNvPr id="9" name="图片 8">
            <a:extLst>
              <a:ext uri="{FF2B5EF4-FFF2-40B4-BE49-F238E27FC236}">
                <a16:creationId xmlns:a16="http://schemas.microsoft.com/office/drawing/2014/main" id="{6DA0AF11-DBBA-4A50-A19A-60D25871B5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39496" y="3527294"/>
            <a:ext cx="3835959" cy="3835959"/>
          </a:xfrm>
          <a:prstGeom prst="rect">
            <a:avLst/>
          </a:prstGeom>
        </p:spPr>
      </p:pic>
      <p:pic>
        <p:nvPicPr>
          <p:cNvPr id="51"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199030" y="-216207"/>
            <a:ext cx="1701282" cy="1701282"/>
          </a:xfrm>
          <a:prstGeom prst="rect">
            <a:avLst/>
          </a:prstGeom>
        </p:spPr>
      </p:pic>
      <p:pic>
        <p:nvPicPr>
          <p:cNvPr id="52"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254207" y="1203857"/>
            <a:ext cx="1701282" cy="1701282"/>
          </a:xfrm>
          <a:prstGeom prst="rect">
            <a:avLst/>
          </a:prstGeom>
        </p:spPr>
      </p:pic>
    </p:spTree>
    <p:extLst>
      <p:ext uri="{BB962C8B-B14F-4D97-AF65-F5344CB8AC3E}">
        <p14:creationId xmlns:p14="http://schemas.microsoft.com/office/powerpoint/2010/main" val="258441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ppt_w</p:attrName>
                                        </p:attrNameLst>
                                      </p:cBhvr>
                                      <p:tavLst>
                                        <p:tav tm="0">
                                          <p:val>
                                            <p:fltVal val="0"/>
                                          </p:val>
                                        </p:tav>
                                        <p:tav tm="100000">
                                          <p:val>
                                            <p:strVal val="#ppt_w"/>
                                          </p:val>
                                        </p:tav>
                                      </p:tavLst>
                                    </p:anim>
                                    <p:anim calcmode="lin" valueType="num">
                                      <p:cBhvr>
                                        <p:cTn id="8" dur="500" fill="hold"/>
                                        <p:tgtEl>
                                          <p:spTgt spid="7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p:cTn id="12" dur="500" fill="hold"/>
                                        <p:tgtEl>
                                          <p:spTgt spid="79"/>
                                        </p:tgtEl>
                                        <p:attrNameLst>
                                          <p:attrName>ppt_w</p:attrName>
                                        </p:attrNameLst>
                                      </p:cBhvr>
                                      <p:tavLst>
                                        <p:tav tm="0">
                                          <p:val>
                                            <p:fltVal val="0"/>
                                          </p:val>
                                        </p:tav>
                                        <p:tav tm="100000">
                                          <p:val>
                                            <p:strVal val="#ppt_w"/>
                                          </p:val>
                                        </p:tav>
                                      </p:tavLst>
                                    </p:anim>
                                    <p:anim calcmode="lin" valueType="num">
                                      <p:cBhvr>
                                        <p:cTn id="13" dur="500" fill="hold"/>
                                        <p:tgtEl>
                                          <p:spTgt spid="79"/>
                                        </p:tgtEl>
                                        <p:attrNameLst>
                                          <p:attrName>ppt_h</p:attrName>
                                        </p:attrNameLst>
                                      </p:cBhvr>
                                      <p:tavLst>
                                        <p:tav tm="0">
                                          <p:val>
                                            <p:fltVal val="0"/>
                                          </p:val>
                                        </p:tav>
                                        <p:tav tm="100000">
                                          <p:val>
                                            <p:strVal val="#ppt_h"/>
                                          </p:val>
                                        </p:tav>
                                      </p:tavLst>
                                    </p:anim>
                                  </p:childTnLst>
                                </p:cTn>
                              </p:par>
                              <p:par>
                                <p:cTn id="14" presetID="53" presetClass="entr" presetSubtype="16"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p:cTn id="16" dur="500" fill="hold"/>
                                        <p:tgtEl>
                                          <p:spTgt spid="49"/>
                                        </p:tgtEl>
                                        <p:attrNameLst>
                                          <p:attrName>ppt_w</p:attrName>
                                        </p:attrNameLst>
                                      </p:cBhvr>
                                      <p:tavLst>
                                        <p:tav tm="0">
                                          <p:val>
                                            <p:fltVal val="0"/>
                                          </p:val>
                                        </p:tav>
                                        <p:tav tm="100000">
                                          <p:val>
                                            <p:strVal val="#ppt_w"/>
                                          </p:val>
                                        </p:tav>
                                      </p:tavLst>
                                    </p:anim>
                                    <p:anim calcmode="lin" valueType="num">
                                      <p:cBhvr>
                                        <p:cTn id="17" dur="500" fill="hold"/>
                                        <p:tgtEl>
                                          <p:spTgt spid="49"/>
                                        </p:tgtEl>
                                        <p:attrNameLst>
                                          <p:attrName>ppt_h</p:attrName>
                                        </p:attrNameLst>
                                      </p:cBhvr>
                                      <p:tavLst>
                                        <p:tav tm="0">
                                          <p:val>
                                            <p:fltVal val="0"/>
                                          </p:val>
                                        </p:tav>
                                        <p:tav tm="100000">
                                          <p:val>
                                            <p:strVal val="#ppt_h"/>
                                          </p:val>
                                        </p:tav>
                                      </p:tavLst>
                                    </p:anim>
                                    <p:animEffect transition="in" filter="fade">
                                      <p:cBhvr>
                                        <p:cTn id="18" dur="500"/>
                                        <p:tgtEl>
                                          <p:spTgt spid="49"/>
                                        </p:tgtEl>
                                      </p:cBhvr>
                                    </p:animEffect>
                                  </p:childTnLst>
                                </p:cTn>
                              </p:par>
                              <p:par>
                                <p:cTn id="19" presetID="53" presetClass="entr" presetSubtype="16"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ldLvl="0" animBg="1"/>
      <p:bldP spid="7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p:cNvPicPr>
            <a:picLocks noChangeAspect="1"/>
          </p:cNvPicPr>
          <p:nvPr/>
        </p:nvPicPr>
        <p:blipFill>
          <a:blip r:embed="rId8"/>
          <a:stretch>
            <a:fillRect/>
          </a:stretch>
        </p:blipFill>
        <p:spPr>
          <a:xfrm>
            <a:off x="1557779" y="515841"/>
            <a:ext cx="10714978" cy="2533072"/>
          </a:xfrm>
          <a:prstGeom prst="rect">
            <a:avLst/>
          </a:prstGeom>
        </p:spPr>
      </p:pic>
    </p:spTree>
    <p:extLst>
      <p:ext uri="{BB962C8B-B14F-4D97-AF65-F5344CB8AC3E}">
        <p14:creationId xmlns:p14="http://schemas.microsoft.com/office/powerpoint/2010/main" val="159587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ppt_w</p:attrName>
                                        </p:attrNameLst>
                                      </p:cBhvr>
                                      <p:tavLst>
                                        <p:tav tm="0">
                                          <p:val>
                                            <p:fltVal val="0"/>
                                          </p:val>
                                        </p:tav>
                                        <p:tav tm="100000">
                                          <p:val>
                                            <p:strVal val="#ppt_w"/>
                                          </p:val>
                                        </p:tav>
                                      </p:tavLst>
                                    </p:anim>
                                    <p:anim calcmode="lin" valueType="num">
                                      <p:cBhvr>
                                        <p:cTn id="8" dur="500" fill="hold"/>
                                        <p:tgtEl>
                                          <p:spTgt spid="9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p:cTn id="12" dur="500" fill="hold"/>
                                        <p:tgtEl>
                                          <p:spTgt spid="93"/>
                                        </p:tgtEl>
                                        <p:attrNameLst>
                                          <p:attrName>ppt_w</p:attrName>
                                        </p:attrNameLst>
                                      </p:cBhvr>
                                      <p:tavLst>
                                        <p:tav tm="0">
                                          <p:val>
                                            <p:fltVal val="0"/>
                                          </p:val>
                                        </p:tav>
                                        <p:tav tm="100000">
                                          <p:val>
                                            <p:strVal val="#ppt_w"/>
                                          </p:val>
                                        </p:tav>
                                      </p:tavLst>
                                    </p:anim>
                                    <p:anim calcmode="lin" valueType="num">
                                      <p:cBhvr>
                                        <p:cTn id="13" dur="500" fill="hold"/>
                                        <p:tgtEl>
                                          <p:spTgt spid="9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96"/>
                                        </p:tgtEl>
                                        <p:attrNameLst>
                                          <p:attrName>style.visibility</p:attrName>
                                        </p:attrNameLst>
                                      </p:cBhvr>
                                      <p:to>
                                        <p:strVal val="visible"/>
                                      </p:to>
                                    </p:set>
                                    <p:anim calcmode="lin" valueType="num">
                                      <p:cBhvr>
                                        <p:cTn id="17" dur="500" fill="hold"/>
                                        <p:tgtEl>
                                          <p:spTgt spid="96"/>
                                        </p:tgtEl>
                                        <p:attrNameLst>
                                          <p:attrName>ppt_w</p:attrName>
                                        </p:attrNameLst>
                                      </p:cBhvr>
                                      <p:tavLst>
                                        <p:tav tm="0">
                                          <p:val>
                                            <p:fltVal val="0"/>
                                          </p:val>
                                        </p:tav>
                                        <p:tav tm="100000">
                                          <p:val>
                                            <p:strVal val="#ppt_w"/>
                                          </p:val>
                                        </p:tav>
                                      </p:tavLst>
                                    </p:anim>
                                    <p:anim calcmode="lin" valueType="num">
                                      <p:cBhvr>
                                        <p:cTn id="18" dur="500" fill="hold"/>
                                        <p:tgtEl>
                                          <p:spTgt spid="96"/>
                                        </p:tgtEl>
                                        <p:attrNameLst>
                                          <p:attrName>ppt_h</p:attrName>
                                        </p:attrNameLst>
                                      </p:cBhvr>
                                      <p:tavLst>
                                        <p:tav tm="0">
                                          <p:val>
                                            <p:fltVal val="0"/>
                                          </p:val>
                                        </p:tav>
                                        <p:tav tm="100000">
                                          <p:val>
                                            <p:strVal val="#ppt_h"/>
                                          </p:val>
                                        </p:tav>
                                      </p:tavLst>
                                    </p:anim>
                                  </p:childTnLst>
                                </p:cTn>
                              </p:par>
                              <p:par>
                                <p:cTn id="19" presetID="53" presetClass="entr" presetSubtype="16"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P spid="93" grpId="0" bldLvl="0" animBg="1"/>
      <p:bldP spid="9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5"/>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6"/>
            <a:stretch>
              <a:fillRect/>
            </a:stretch>
          </p:blipFill>
          <p:spPr>
            <a:xfrm>
              <a:off x="0" y="7402"/>
              <a:ext cx="19196" cy="3374"/>
            </a:xfrm>
            <a:prstGeom prst="rect">
              <a:avLst/>
            </a:prstGeom>
          </p:spPr>
        </p:pic>
      </p:grpSp>
      <p:sp>
        <p:nvSpPr>
          <p:cNvPr id="19" name="Rounded Rectangle 18"/>
          <p:cNvSpPr/>
          <p:nvPr/>
        </p:nvSpPr>
        <p:spPr>
          <a:xfrm>
            <a:off x="398417" y="3605349"/>
            <a:ext cx="6335486" cy="2878230"/>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3029" y="122311"/>
            <a:ext cx="11625943" cy="1200329"/>
          </a:xfrm>
          <a:prstGeom prst="rect">
            <a:avLst/>
          </a:prstGeom>
        </p:spPr>
        <p:txBody>
          <a:bodyPr wrap="square">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Bài</a:t>
            </a:r>
            <a:r>
              <a:rPr lang="en-US" sz="3600" b="1" u="sng" dirty="0">
                <a:solidFill>
                  <a:srgbClr val="FF0000"/>
                </a:solidFill>
                <a:latin typeface="Cambria" panose="02040503050406030204" pitchFamily="18" charset="0"/>
                <a:ea typeface="Cambria" panose="02040503050406030204" pitchFamily="18" charset="0"/>
              </a:rPr>
              <a:t> 1:</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Em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đồng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tình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cách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cư</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xử</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tình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huống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dưới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Vì</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sao</a:t>
            </a:r>
            <a:r>
              <a:rPr lang="en-US" sz="3600" b="1"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7081808" y="1677895"/>
            <a:ext cx="4948541" cy="3900967"/>
          </a:xfrm>
          <a:prstGeom prst="rect">
            <a:avLst/>
          </a:prstGeom>
        </p:spPr>
      </p:pic>
      <p:sp>
        <p:nvSpPr>
          <p:cNvPr id="11" name="TextBox 10"/>
          <p:cNvSpPr txBox="1"/>
          <p:nvPr/>
        </p:nvSpPr>
        <p:spPr>
          <a:xfrm>
            <a:off x="283028" y="1443766"/>
            <a:ext cx="6798779" cy="1384995"/>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Trong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giờ</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muốn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chạy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nhanh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Huy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đẩy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khiến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tức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giận</a:t>
            </a:r>
            <a:r>
              <a:rPr lang="en-US" sz="2800" b="1" dirty="0">
                <a:latin typeface="Cambria" panose="02040503050406030204" pitchFamily="18" charset="0"/>
                <a:ea typeface="Cambria" panose="02040503050406030204" pitchFamily="18" charset="0"/>
              </a:rPr>
              <a:t>.</a:t>
            </a:r>
          </a:p>
        </p:txBody>
      </p:sp>
      <p:sp>
        <p:nvSpPr>
          <p:cNvPr id="12" name="TextBox 11"/>
          <p:cNvSpPr txBox="1"/>
          <p:nvPr/>
        </p:nvSpPr>
        <p:spPr>
          <a:xfrm>
            <a:off x="283027" y="2828761"/>
            <a:ext cx="6086244" cy="523220"/>
          </a:xfrm>
          <a:prstGeom prst="rect">
            <a:avLst/>
          </a:prstGeom>
          <a:noFill/>
        </p:spPr>
        <p:txBody>
          <a:bodyPr wrap="square" rtlCol="0">
            <a:spAutoFit/>
          </a:bodyPr>
          <a:lstStyle/>
          <a:p>
            <a:pPr algn="just"/>
            <a:r>
              <a:rPr lang="en-US" sz="2800" b="1" i="1" dirty="0" err="1">
                <a:latin typeface="Cambria" panose="02040503050406030204" pitchFamily="18" charset="0"/>
                <a:ea typeface="Cambria" panose="02040503050406030204" pitchFamily="18" charset="0"/>
              </a:rPr>
              <a:t>Cách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cư</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xử</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của</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Hùng</a:t>
            </a:r>
            <a:r>
              <a:rPr lang="en-US" sz="2800" b="1" i="1" dirty="0">
                <a:latin typeface="Cambria" panose="02040503050406030204" pitchFamily="18" charset="0"/>
                <a:ea typeface="Cambria" panose="02040503050406030204" pitchFamily="18" charset="0"/>
              </a:rPr>
              <a:t>:</a:t>
            </a:r>
          </a:p>
        </p:txBody>
      </p:sp>
      <p:cxnSp>
        <p:nvCxnSpPr>
          <p:cNvPr id="18" name="Straight Connector 17"/>
          <p:cNvCxnSpPr/>
          <p:nvPr/>
        </p:nvCxnSpPr>
        <p:spPr>
          <a:xfrm>
            <a:off x="3082834" y="3934121"/>
            <a:ext cx="13063" cy="2220685"/>
          </a:xfrm>
          <a:prstGeom prst="line">
            <a:avLst/>
          </a:prstGeom>
          <a:ln w="38100">
            <a:solidFill>
              <a:srgbClr val="00B050"/>
            </a:solidFill>
            <a:prstDash val="sysDas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9"/>
          <a:stretch>
            <a:fillRect/>
          </a:stretch>
        </p:blipFill>
        <p:spPr>
          <a:xfrm>
            <a:off x="506999" y="3726122"/>
            <a:ext cx="445218" cy="631922"/>
          </a:xfrm>
          <a:prstGeom prst="rect">
            <a:avLst/>
          </a:prstGeom>
        </p:spPr>
      </p:pic>
      <p:sp>
        <p:nvSpPr>
          <p:cNvPr id="30" name="TextBox 29"/>
          <p:cNvSpPr txBox="1"/>
          <p:nvPr/>
        </p:nvSpPr>
        <p:spPr>
          <a:xfrm>
            <a:off x="504459" y="4334882"/>
            <a:ext cx="3361947" cy="461665"/>
          </a:xfrm>
          <a:prstGeom prst="rect">
            <a:avLst/>
          </a:prstGeom>
          <a:noFill/>
        </p:spPr>
        <p:txBody>
          <a:bodyPr wrap="square" rtlCol="0">
            <a:spAutoFit/>
          </a:bodyPr>
          <a:lstStyle/>
          <a:p>
            <a:pPr algn="just"/>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đẩy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Huy</a:t>
            </a:r>
            <a:endParaRPr lang="en-US" sz="2400" b="1" dirty="0">
              <a:latin typeface="Cambria" panose="02040503050406030204" pitchFamily="18" charset="0"/>
              <a:ea typeface="Cambria" panose="02040503050406030204" pitchFamily="18" charset="0"/>
            </a:endParaRPr>
          </a:p>
        </p:txBody>
      </p:sp>
      <p:sp>
        <p:nvSpPr>
          <p:cNvPr id="31" name="TextBox 30"/>
          <p:cNvSpPr txBox="1"/>
          <p:nvPr/>
        </p:nvSpPr>
        <p:spPr>
          <a:xfrm>
            <a:off x="3225412" y="4189376"/>
            <a:ext cx="3361947" cy="1938992"/>
          </a:xfrm>
          <a:prstGeom prst="rect">
            <a:avLst/>
          </a:prstGeom>
          <a:noFill/>
        </p:spPr>
        <p:txBody>
          <a:bodyPr wrap="square" rtlCol="0">
            <a:spAutoFit/>
          </a:bodyPr>
          <a:lstStyle/>
          <a:p>
            <a:pPr algn="just"/>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hít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thở</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thật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sâu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để</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bình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tĩnh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trở</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nhắc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Huy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làm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như</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vậy</a:t>
            </a:r>
            <a:r>
              <a:rPr lang="en-US" sz="2400" b="1" dirty="0">
                <a:latin typeface="Cambria" panose="02040503050406030204" pitchFamily="18" charset="0"/>
                <a:ea typeface="Cambria" panose="02040503050406030204" pitchFamily="18" charset="0"/>
              </a:rPr>
              <a:t>.</a:t>
            </a:r>
          </a:p>
        </p:txBody>
      </p:sp>
      <p:pic>
        <p:nvPicPr>
          <p:cNvPr id="32" name="Picture 31"/>
          <p:cNvPicPr>
            <a:picLocks noChangeAspect="1"/>
          </p:cNvPicPr>
          <p:nvPr/>
        </p:nvPicPr>
        <p:blipFill>
          <a:blip r:embed="rId9"/>
          <a:stretch>
            <a:fillRect/>
          </a:stretch>
        </p:blipFill>
        <p:spPr>
          <a:xfrm>
            <a:off x="3337219" y="3726122"/>
            <a:ext cx="445218" cy="631922"/>
          </a:xfrm>
          <a:prstGeom prst="rect">
            <a:avLst/>
          </a:prstGeom>
        </p:spPr>
      </p:pic>
      <p:pic>
        <p:nvPicPr>
          <p:cNvPr id="33" name="dấu ti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7202" y="3058857"/>
            <a:ext cx="1149126" cy="1149126"/>
          </a:xfrm>
          <a:prstGeom prst="rect">
            <a:avLst/>
          </a:prstGeom>
        </p:spPr>
      </p:pic>
      <p:pic>
        <p:nvPicPr>
          <p:cNvPr id="34" name="Dấu nhân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15525" y="3672493"/>
            <a:ext cx="548190" cy="548190"/>
          </a:xfrm>
          <a:prstGeom prst="rect">
            <a:avLst/>
          </a:prstGeom>
        </p:spPr>
      </p:pic>
    </p:spTree>
    <p:extLst>
      <p:ext uri="{BB962C8B-B14F-4D97-AF65-F5344CB8AC3E}">
        <p14:creationId xmlns:p14="http://schemas.microsoft.com/office/powerpoint/2010/main" val="197595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subTnLst>
                                    <p:audio>
                                      <p:cMediaNode>
                                        <p:cTn display="0" masterRel="sameClick">
                                          <p:stCondLst>
                                            <p:cond evt="begin" delay="0">
                                              <p:tn val="41"/>
                                            </p:cond>
                                          </p:stCondLst>
                                          <p:endCondLst>
                                            <p:cond evt="onStopAudio" delay="0">
                                              <p:tgtEl>
                                                <p:sldTgt/>
                                              </p:tgtEl>
                                            </p:cond>
                                          </p:endCondLst>
                                        </p:cTn>
                                        <p:tgtEl>
                                          <p:sndTgt r:embed="rId3" name="bomb.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subTnLst>
                                    <p:audio>
                                      <p:cMediaNode>
                                        <p:cTn display="0" masterRel="sameClick">
                                          <p:stCondLst>
                                            <p:cond evt="begin" delay="0">
                                              <p:tn val="46"/>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p:bldP spid="11" grpId="0"/>
      <p:bldP spid="12"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5"/>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6"/>
            <a:stretch>
              <a:fillRect/>
            </a:stretch>
          </p:blipFill>
          <p:spPr>
            <a:xfrm>
              <a:off x="0" y="7402"/>
              <a:ext cx="19196" cy="3374"/>
            </a:xfrm>
            <a:prstGeom prst="rect">
              <a:avLst/>
            </a:prstGeom>
          </p:spPr>
        </p:pic>
      </p:grpSp>
      <p:sp>
        <p:nvSpPr>
          <p:cNvPr id="19" name="Rounded Rectangle 18"/>
          <p:cNvSpPr/>
          <p:nvPr/>
        </p:nvSpPr>
        <p:spPr>
          <a:xfrm>
            <a:off x="398417" y="3605349"/>
            <a:ext cx="6335486" cy="2878230"/>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8"/>
          <p:cNvSpPr/>
          <p:nvPr/>
        </p:nvSpPr>
        <p:spPr>
          <a:xfrm>
            <a:off x="283029" y="122311"/>
            <a:ext cx="11625943"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cư</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xử</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dưới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đây</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Vì</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sao</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p:cNvSpPr txBox="1"/>
          <p:nvPr/>
        </p:nvSpPr>
        <p:spPr>
          <a:xfrm>
            <a:off x="283027" y="1250131"/>
            <a:ext cx="6798779"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mbria" panose="02040503050406030204" pitchFamily="18" charset="0"/>
                <a:ea typeface="Cambria" panose="02040503050406030204" pitchFamily="18" charset="0"/>
              </a:rPr>
              <a:t>2</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buổi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tiên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Thầy</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bè</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đều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lắng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chút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sợ</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hãi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p:cNvSpPr txBox="1"/>
          <p:nvPr/>
        </p:nvSpPr>
        <p:spPr>
          <a:xfrm>
            <a:off x="283027" y="3025555"/>
            <a:ext cx="6086244"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cư</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xử</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8" name="Straight Connector 17"/>
          <p:cNvCxnSpPr/>
          <p:nvPr/>
        </p:nvCxnSpPr>
        <p:spPr>
          <a:xfrm>
            <a:off x="3082834" y="3934121"/>
            <a:ext cx="13063" cy="2220685"/>
          </a:xfrm>
          <a:prstGeom prst="line">
            <a:avLst/>
          </a:prstGeom>
          <a:ln w="38100">
            <a:solidFill>
              <a:srgbClr val="00B050"/>
            </a:solidFill>
            <a:prstDash val="sysDas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7"/>
          <a:stretch>
            <a:fillRect/>
          </a:stretch>
        </p:blipFill>
        <p:spPr>
          <a:xfrm>
            <a:off x="506999" y="3726122"/>
            <a:ext cx="445218" cy="631922"/>
          </a:xfrm>
          <a:prstGeom prst="rect">
            <a:avLst/>
          </a:prstGeom>
        </p:spPr>
      </p:pic>
      <p:sp>
        <p:nvSpPr>
          <p:cNvPr id="30" name="TextBox 29"/>
          <p:cNvSpPr txBox="1"/>
          <p:nvPr/>
        </p:nvSpPr>
        <p:spPr>
          <a:xfrm>
            <a:off x="504460" y="4334882"/>
            <a:ext cx="246788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ngồi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ai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TextBox 30"/>
          <p:cNvSpPr txBox="1"/>
          <p:nvPr/>
        </p:nvSpPr>
        <p:spPr>
          <a:xfrm>
            <a:off x="3225412" y="4189376"/>
            <a:ext cx="336194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viên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vượt</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nỗi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sợ</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chủ</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quen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2" name="Picture 31"/>
          <p:cNvPicPr>
            <a:picLocks noChangeAspect="1"/>
          </p:cNvPicPr>
          <p:nvPr/>
        </p:nvPicPr>
        <p:blipFill>
          <a:blip r:embed="rId7"/>
          <a:stretch>
            <a:fillRect/>
          </a:stretch>
        </p:blipFill>
        <p:spPr>
          <a:xfrm>
            <a:off x="3337219" y="3726122"/>
            <a:ext cx="445218" cy="631922"/>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6986973" y="1879981"/>
            <a:ext cx="5028630" cy="3692281"/>
          </a:xfrm>
          <a:prstGeom prst="rect">
            <a:avLst/>
          </a:prstGeom>
        </p:spPr>
      </p:pic>
      <p:pic>
        <p:nvPicPr>
          <p:cNvPr id="20" name="dấu ti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7202" y="3058857"/>
            <a:ext cx="1149126" cy="1149126"/>
          </a:xfrm>
          <a:prstGeom prst="rect">
            <a:avLst/>
          </a:prstGeom>
        </p:spPr>
      </p:pic>
      <p:pic>
        <p:nvPicPr>
          <p:cNvPr id="21" name="Dấu nhân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15525" y="3672493"/>
            <a:ext cx="548190" cy="548190"/>
          </a:xfrm>
          <a:prstGeom prst="rect">
            <a:avLst/>
          </a:prstGeom>
        </p:spPr>
      </p:pic>
    </p:spTree>
    <p:extLst>
      <p:ext uri="{BB962C8B-B14F-4D97-AF65-F5344CB8AC3E}">
        <p14:creationId xmlns:p14="http://schemas.microsoft.com/office/powerpoint/2010/main" val="34306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3" name="bomb.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subTnLst>
                                    <p:audio>
                                      <p:cMediaNode>
                                        <p:cTn display="0" masterRel="sameClick">
                                          <p:stCondLst>
                                            <p:cond evt="begin" delay="0">
                                              <p:tn val="41"/>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p:bldP spid="12"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13" name="图片 12" descr="E:\张颖颖PPT工作成果\张颖2019PPT\82-新入职幼师培训\飞机.png飞机">
            <a:extLst>
              <a:ext uri="{FF2B5EF4-FFF2-40B4-BE49-F238E27FC236}">
                <a16:creationId xmlns:a16="http://schemas.microsoft.com/office/drawing/2014/main" id="{49A1C3FC-2669-4F67-9D4D-18F772BE2A82}"/>
              </a:ext>
            </a:extLst>
          </p:cNvPr>
          <p:cNvPicPr>
            <a:picLocks noChangeAspect="1"/>
          </p:cNvPicPr>
          <p:nvPr/>
        </p:nvPicPr>
        <p:blipFill>
          <a:blip r:embed="rId5"/>
          <a:srcRect/>
          <a:stretch>
            <a:fillRect/>
          </a:stretch>
        </p:blipFill>
        <p:spPr>
          <a:xfrm rot="21180000" flipH="1">
            <a:off x="1036012" y="615326"/>
            <a:ext cx="6846570" cy="1421765"/>
          </a:xfrm>
          <a:prstGeom prst="rect">
            <a:avLst/>
          </a:prstGeom>
        </p:spPr>
      </p:pic>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67573" y="158750"/>
            <a:ext cx="944642" cy="944642"/>
          </a:xfrm>
          <a:prstGeom prst="rect">
            <a:avLst/>
          </a:prstGeom>
        </p:spPr>
      </p:pic>
      <p:pic>
        <p:nvPicPr>
          <p:cNvPr id="27" name="图片 3">
            <a:extLst>
              <a:ext uri="{FF2B5EF4-FFF2-40B4-BE49-F238E27FC236}">
                <a16:creationId xmlns:a16="http://schemas.microsoft.com/office/drawing/2014/main" id="{2CE4D5B8-5FEC-4AFD-A43A-0E2B1BC9A6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231" y="1103392"/>
            <a:ext cx="5040859" cy="5150224"/>
          </a:xfrm>
          <a:prstGeom prst="rect">
            <a:avLst/>
          </a:prstGeom>
        </p:spPr>
      </p:pic>
      <p:grpSp>
        <p:nvGrpSpPr>
          <p:cNvPr id="31" name="Group 30">
            <a:extLst>
              <a:ext uri="{FF2B5EF4-FFF2-40B4-BE49-F238E27FC236}">
                <a16:creationId xmlns:a16="http://schemas.microsoft.com/office/drawing/2014/main" id="{D3E450ED-0939-ECA9-3FC9-A76C94B2EAAE}"/>
              </a:ext>
            </a:extLst>
          </p:cNvPr>
          <p:cNvGrpSpPr/>
          <p:nvPr/>
        </p:nvGrpSpPr>
        <p:grpSpPr>
          <a:xfrm>
            <a:off x="6363506" y="1841362"/>
            <a:ext cx="4986316" cy="2327226"/>
            <a:chOff x="891840" y="2155857"/>
            <a:chExt cx="4986316" cy="1401260"/>
          </a:xfrm>
        </p:grpSpPr>
        <p:sp>
          <p:nvSpPr>
            <p:cNvPr id="32" name="Speech Bubble: Rectangle with Corners Rounded 6">
              <a:extLst>
                <a:ext uri="{FF2B5EF4-FFF2-40B4-BE49-F238E27FC236}">
                  <a16:creationId xmlns:a16="http://schemas.microsoft.com/office/drawing/2014/main" id="{20BCC125-C3E2-AFE4-E7AF-08867F9C098D}"/>
                </a:ext>
              </a:extLst>
            </p:cNvPr>
            <p:cNvSpPr/>
            <p:nvPr/>
          </p:nvSpPr>
          <p:spPr>
            <a:xfrm>
              <a:off x="891840" y="2155857"/>
              <a:ext cx="4986316" cy="1401260"/>
            </a:xfrm>
            <a:prstGeom prst="wedgeRoundRectCallout">
              <a:avLst>
                <a:gd name="adj1" fmla="val -38395"/>
                <a:gd name="adj2" fmla="val 95235"/>
                <a:gd name="adj3" fmla="val 16667"/>
              </a:avLst>
            </a:prstGeom>
            <a:solidFill>
              <a:srgbClr val="FEE9E4"/>
            </a:solidFill>
            <a:ln w="28575">
              <a:solidFill>
                <a:srgbClr val="F821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7263E765-23CF-D994-FB56-F6F93E5F8F78}"/>
                </a:ext>
              </a:extLst>
            </p:cNvPr>
            <p:cNvSpPr txBox="1"/>
            <p:nvPr/>
          </p:nvSpPr>
          <p:spPr>
            <a:xfrm>
              <a:off x="986284" y="2196569"/>
              <a:ext cx="4656622" cy="1241625"/>
            </a:xfrm>
            <a:prstGeom prst="rect">
              <a:avLst/>
            </a:prstGeom>
            <a:noFill/>
          </p:spPr>
          <p:txBody>
            <a:bodyPr wrap="square" rtlCol="0">
              <a:spAutoFit/>
            </a:bodyPr>
            <a:lstStyle/>
            <a:p>
              <a:pPr algn="just"/>
              <a:r>
                <a:rPr lang="en-US" sz="3200" b="1" dirty="0" err="1">
                  <a:solidFill>
                    <a:srgbClr val="FF0000"/>
                  </a:solidFill>
                  <a:latin typeface="Cambria" panose="02040503050406030204" pitchFamily="18" charset="0"/>
                  <a:ea typeface="Cambria" panose="02040503050406030204" pitchFamily="18" charset="0"/>
                </a:rPr>
                <a:t>Vì</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em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đồng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với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ứng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Em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còn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ứng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khác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không</a:t>
              </a:r>
              <a:r>
                <a:rPr lang="en-US" sz="3200" b="1"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52233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94">
            <a:extLst>
              <a:ext uri="{FF2B5EF4-FFF2-40B4-BE49-F238E27FC236}">
                <a16:creationId xmlns:a16="http://schemas.microsoft.com/office/drawing/2014/main" id="{5623725F-CC3B-4692-A052-6ED4B01132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6789">
            <a:off x="1329766" y="671597"/>
            <a:ext cx="1701282" cy="1701282"/>
          </a:xfrm>
          <a:prstGeom prst="rect">
            <a:avLst/>
          </a:prstGeom>
        </p:spPr>
      </p:pic>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6789">
            <a:off x="4234829" y="-65201"/>
            <a:ext cx="1701282" cy="1701282"/>
          </a:xfrm>
          <a:prstGeom prst="rect">
            <a:avLst/>
          </a:prstGeom>
        </p:spPr>
      </p:pic>
      <p:pic>
        <p:nvPicPr>
          <p:cNvPr id="39" name="图片 21">
            <a:extLst>
              <a:ext uri="{FF2B5EF4-FFF2-40B4-BE49-F238E27FC236}">
                <a16:creationId xmlns:a16="http://schemas.microsoft.com/office/drawing/2014/main" id="{A033DD53-1C8D-4F98-9434-4E00B44830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0571" y="-150976"/>
            <a:ext cx="864542" cy="864542"/>
          </a:xfrm>
          <a:prstGeom prst="rect">
            <a:avLst/>
          </a:prstGeom>
        </p:spPr>
      </p:pic>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5"/>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6"/>
            <a:stretch>
              <a:fillRect/>
            </a:stretch>
          </p:blipFill>
          <p:spPr>
            <a:xfrm>
              <a:off x="0" y="7402"/>
              <a:ext cx="19196" cy="3374"/>
            </a:xfrm>
            <a:prstGeom prst="rect">
              <a:avLst/>
            </a:prstGeom>
          </p:spPr>
        </p:pic>
      </p:grpSp>
      <p:sp>
        <p:nvSpPr>
          <p:cNvPr id="9" name="Rectangle 8"/>
          <p:cNvSpPr/>
          <p:nvPr/>
        </p:nvSpPr>
        <p:spPr>
          <a:xfrm>
            <a:off x="90571" y="594621"/>
            <a:ext cx="7801573"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40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Đóng</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vai</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lang="en-US" sz="4000" b="1" dirty="0">
                <a:solidFill>
                  <a:srgbClr val="FF0000"/>
                </a:solidFill>
                <a:latin typeface="Cambria" panose="02040503050406030204" pitchFamily="18" charset="0"/>
                <a:ea typeface="Cambria" panose="02040503050406030204" pitchFamily="18" charset="0"/>
              </a:rPr>
              <a:t>x</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ử</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lí</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tình</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huống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181429" y="2318766"/>
            <a:ext cx="3693887" cy="3117727"/>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4198257" y="2318766"/>
            <a:ext cx="3693887" cy="3089182"/>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8215085" y="2318766"/>
            <a:ext cx="3693887" cy="3106205"/>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13"/>
          <a:stretch>
            <a:fillRect/>
          </a:stretch>
        </p:blipFill>
        <p:spPr>
          <a:xfrm>
            <a:off x="7064820" y="594621"/>
            <a:ext cx="5127180" cy="2042337"/>
          </a:xfrm>
          <a:prstGeom prst="rect">
            <a:avLst/>
          </a:prstGeom>
        </p:spPr>
      </p:pic>
    </p:spTree>
    <p:extLst>
      <p:ext uri="{BB962C8B-B14F-4D97-AF65-F5344CB8AC3E}">
        <p14:creationId xmlns:p14="http://schemas.microsoft.com/office/powerpoint/2010/main" val="18423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127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984477" y="259140"/>
            <a:ext cx="8220506" cy="4718470"/>
          </a:xfrm>
          <a:prstGeom prst="rect">
            <a:avLst/>
          </a:prstGeom>
          <a:ln>
            <a:noFill/>
          </a:ln>
          <a:effectLst>
            <a:outerShdw blurRad="190500" algn="tl" rotWithShape="0">
              <a:srgbClr val="000000">
                <a:alpha val="70000"/>
              </a:srgbClr>
            </a:outerShdw>
          </a:effectLst>
        </p:spPr>
      </p:pic>
      <p:grpSp>
        <p:nvGrpSpPr>
          <p:cNvPr id="2" name="Group 1">
            <a:extLst>
              <a:ext uri="{FF2B5EF4-FFF2-40B4-BE49-F238E27FC236}">
                <a16:creationId xmlns:a16="http://schemas.microsoft.com/office/drawing/2014/main" id="{6B603685-EA55-C7E1-A0DF-CFA4909EADF2}"/>
              </a:ext>
            </a:extLst>
          </p:cNvPr>
          <p:cNvGrpSpPr/>
          <p:nvPr/>
        </p:nvGrpSpPr>
        <p:grpSpPr>
          <a:xfrm>
            <a:off x="1610142" y="5129590"/>
            <a:ext cx="9442173" cy="1569660"/>
            <a:chOff x="601859" y="4044241"/>
            <a:chExt cx="5027903" cy="945117"/>
          </a:xfrm>
        </p:grpSpPr>
        <p:sp>
          <p:nvSpPr>
            <p:cNvPr id="4" name="Speech Bubble: Rectangle with Corners Rounded 6">
              <a:extLst>
                <a:ext uri="{FF2B5EF4-FFF2-40B4-BE49-F238E27FC236}">
                  <a16:creationId xmlns:a16="http://schemas.microsoft.com/office/drawing/2014/main" id="{400B56F6-3FC3-DCCC-5B40-962427942513}"/>
                </a:ext>
              </a:extLst>
            </p:cNvPr>
            <p:cNvSpPr/>
            <p:nvPr/>
          </p:nvSpPr>
          <p:spPr>
            <a:xfrm>
              <a:off x="601859" y="4044242"/>
              <a:ext cx="5027903" cy="945115"/>
            </a:xfrm>
            <a:prstGeom prst="wedgeRoundRectCallout">
              <a:avLst>
                <a:gd name="adj1" fmla="val -12497"/>
                <a:gd name="adj2" fmla="val 49010"/>
                <a:gd name="adj3" fmla="val 16667"/>
              </a:avLst>
            </a:prstGeom>
            <a:solidFill>
              <a:srgbClr val="FEE9E4"/>
            </a:solidFill>
            <a:ln w="28575">
              <a:solidFill>
                <a:srgbClr val="F821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DDA01B0-4FBA-2BC3-DED6-6CB6CC01DB7D}"/>
                </a:ext>
              </a:extLst>
            </p:cNvPr>
            <p:cNvSpPr txBox="1"/>
            <p:nvPr/>
          </p:nvSpPr>
          <p:spPr>
            <a:xfrm>
              <a:off x="751539" y="4044241"/>
              <a:ext cx="4656622" cy="945117"/>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sẽ lờ đi lời trêu đó, đi ra chỗ khác và hằng ngày sẽ cố gắng tập thể dục để giúp cơ thể trở nên săn chắc, khỏe mạnh hơn.</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8606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TotalTime>
  <Words>542</Words>
  <Application>Microsoft Office PowerPoint</Application>
  <PresentationFormat>Widescreen</PresentationFormat>
  <Paragraphs>44</Paragraphs>
  <Slides>17</Slides>
  <Notes>14</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17</vt:i4>
      </vt:variant>
    </vt:vector>
  </HeadingPairs>
  <TitlesOfParts>
    <vt:vector size="35" baseType="lpstr">
      <vt:lpstr>#9Slide05 Aphrodite Pro</vt:lpstr>
      <vt:lpstr>#9Slide05 Bodega Script</vt:lpstr>
      <vt:lpstr>#9Slide07 Altus</vt:lpstr>
      <vt:lpstr>#9Slide07 HoneyCream</vt:lpstr>
      <vt:lpstr>Arial</vt:lpstr>
      <vt:lpstr>Calibri</vt:lpstr>
      <vt:lpstr>Cambria</vt:lpstr>
      <vt:lpstr>等线</vt:lpstr>
      <vt:lpstr>等线 Light</vt:lpstr>
      <vt:lpstr>Fredoka One</vt:lpstr>
      <vt:lpstr>M PLUS Rounded 1c</vt:lpstr>
      <vt:lpstr>SVN-Dancing Script</vt:lpstr>
      <vt:lpstr>SVN-Newton</vt:lpstr>
      <vt:lpstr>Times New Roman</vt:lpstr>
      <vt:lpstr>UTM Avo</vt:lpstr>
      <vt:lpstr>字魂107号-萌趣欢乐体</vt:lpstr>
      <vt:lpstr>Office 主题​​</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Cảm Nguyễn</dc:creator>
  <cp:keywords>MNT</cp:keywords>
  <cp:lastModifiedBy>ASUS</cp:lastModifiedBy>
  <cp:revision>30</cp:revision>
  <dcterms:created xsi:type="dcterms:W3CDTF">2023-01-12T12:32:44Z</dcterms:created>
  <dcterms:modified xsi:type="dcterms:W3CDTF">2025-02-11T05:03:08Z</dcterms:modified>
</cp:coreProperties>
</file>