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9" r:id="rId3"/>
    <p:sldId id="260" r:id="rId4"/>
    <p:sldId id="317" r:id="rId5"/>
    <p:sldId id="267" r:id="rId6"/>
    <p:sldId id="268" r:id="rId7"/>
    <p:sldId id="271" r:id="rId8"/>
    <p:sldId id="270" r:id="rId9"/>
    <p:sldId id="272" r:id="rId10"/>
    <p:sldId id="285" r:id="rId11"/>
    <p:sldId id="273" r:id="rId12"/>
    <p:sldId id="315" r:id="rId13"/>
  </p:sldIdLst>
  <p:sldSz cx="9144000" cy="5143500" type="screen16x9"/>
  <p:notesSz cx="6858000" cy="9144000"/>
  <p:embeddedFontLst>
    <p:embeddedFont>
      <p:font typeface="#9Slide03 Montserrat Black" panose="020B0604020202020204" charset="0"/>
      <p:bold r:id="rId15"/>
    </p:embeddedFont>
    <p:embeddedFont>
      <p:font typeface="Albert Sans" panose="020B0604020202020204" charset="0"/>
      <p:regular r:id="rId16"/>
      <p:bold r:id="rId17"/>
      <p:italic r:id="rId18"/>
      <p:boldItalic r:id="rId19"/>
    </p:embeddedFont>
    <p:embeddedFont>
      <p:font typeface="Arima" panose="020B0604020202020204" charset="0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PT Sans" panose="020B0503020203020204" pitchFamily="34" charset="0"/>
      <p:regular r:id="rId23"/>
      <p:bold r:id="rId24"/>
      <p:italic r:id="rId25"/>
      <p:boldItalic r:id="rId26"/>
    </p:embeddedFont>
    <p:embeddedFont>
      <p:font typeface="Script MT Bold" panose="03040602040607080904" pitchFamily="66" charset="0"/>
      <p:bold r:id="rId27"/>
    </p:embeddedFont>
    <p:embeddedFont>
      <p:font typeface="Snap ITC" panose="04040A07060A02020202" pitchFamily="8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A69"/>
    <a:srgbClr val="673870"/>
    <a:srgbClr val="A06AAD"/>
    <a:srgbClr val="FEE4C9"/>
    <a:srgbClr val="F77152"/>
    <a:srgbClr val="F8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768B48-C087-4DB8-9845-A22844595205}">
  <a:tblStyle styleId="{8A768B48-C087-4DB8-9845-A228445952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8A598F-4CC6-48BD-AD86-555A90B22B8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Google Shape;5150;g24ea479f8fb_0_1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1" name="Google Shape;5151;g24ea479f8fb_0_1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2" name="Google Shape;4782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9" name="Google Shape;356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g24e220109c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0" name="Google Shape;3750;g24e220109c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1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6" name="Google Shape;432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7" name="Google Shape;432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6" name="Google Shape;4746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7" name="Google Shape;4747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0" name="Google Shape;4530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1" name="Google Shape;4531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Google Shape;476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2" name="Google Shape;476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5650" y="823400"/>
            <a:ext cx="5312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69600" y="3408600"/>
            <a:ext cx="24048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96387" y="1762073"/>
            <a:ext cx="100414" cy="134478"/>
          </a:xfrm>
          <a:custGeom>
            <a:avLst/>
            <a:gdLst/>
            <a:ahLst/>
            <a:cxnLst/>
            <a:rect l="l" t="t" r="r" b="b"/>
            <a:pathLst>
              <a:path w="731" h="979" extrusionOk="0">
                <a:moveTo>
                  <a:pt x="362" y="4"/>
                </a:moveTo>
                <a:cubicBezTo>
                  <a:pt x="347" y="7"/>
                  <a:pt x="323" y="64"/>
                  <a:pt x="323" y="97"/>
                </a:cubicBezTo>
                <a:cubicBezTo>
                  <a:pt x="323" y="117"/>
                  <a:pt x="314" y="186"/>
                  <a:pt x="301" y="282"/>
                </a:cubicBezTo>
                <a:cubicBezTo>
                  <a:pt x="292" y="344"/>
                  <a:pt x="227" y="384"/>
                  <a:pt x="136" y="384"/>
                </a:cubicBezTo>
                <a:cubicBezTo>
                  <a:pt x="82" y="384"/>
                  <a:pt x="14" y="406"/>
                  <a:pt x="8" y="426"/>
                </a:cubicBezTo>
                <a:cubicBezTo>
                  <a:pt x="0" y="450"/>
                  <a:pt x="11" y="475"/>
                  <a:pt x="29" y="487"/>
                </a:cubicBezTo>
                <a:cubicBezTo>
                  <a:pt x="38" y="491"/>
                  <a:pt x="77" y="501"/>
                  <a:pt x="114" y="507"/>
                </a:cubicBezTo>
                <a:cubicBezTo>
                  <a:pt x="193" y="521"/>
                  <a:pt x="251" y="547"/>
                  <a:pt x="274" y="579"/>
                </a:cubicBezTo>
                <a:cubicBezTo>
                  <a:pt x="300" y="615"/>
                  <a:pt x="314" y="692"/>
                  <a:pt x="314" y="799"/>
                </a:cubicBezTo>
                <a:cubicBezTo>
                  <a:pt x="314" y="900"/>
                  <a:pt x="323" y="940"/>
                  <a:pt x="350" y="963"/>
                </a:cubicBezTo>
                <a:cubicBezTo>
                  <a:pt x="367" y="978"/>
                  <a:pt x="391" y="969"/>
                  <a:pt x="408" y="939"/>
                </a:cubicBezTo>
                <a:cubicBezTo>
                  <a:pt x="420" y="922"/>
                  <a:pt x="423" y="888"/>
                  <a:pt x="427" y="798"/>
                </a:cubicBezTo>
                <a:cubicBezTo>
                  <a:pt x="434" y="575"/>
                  <a:pt x="457" y="529"/>
                  <a:pt x="576" y="511"/>
                </a:cubicBezTo>
                <a:cubicBezTo>
                  <a:pt x="685" y="494"/>
                  <a:pt x="731" y="470"/>
                  <a:pt x="721" y="435"/>
                </a:cubicBezTo>
                <a:cubicBezTo>
                  <a:pt x="713" y="411"/>
                  <a:pt x="693" y="402"/>
                  <a:pt x="600" y="385"/>
                </a:cubicBezTo>
                <a:cubicBezTo>
                  <a:pt x="510" y="369"/>
                  <a:pt x="470" y="351"/>
                  <a:pt x="461" y="329"/>
                </a:cubicBezTo>
                <a:cubicBezTo>
                  <a:pt x="457" y="320"/>
                  <a:pt x="449" y="257"/>
                  <a:pt x="444" y="188"/>
                </a:cubicBezTo>
                <a:cubicBezTo>
                  <a:pt x="433" y="59"/>
                  <a:pt x="421" y="15"/>
                  <a:pt x="393" y="3"/>
                </a:cubicBezTo>
                <a:cubicBezTo>
                  <a:pt x="386" y="1"/>
                  <a:pt x="379" y="0"/>
                  <a:pt x="377" y="0"/>
                </a:cubicBezTo>
                <a:cubicBezTo>
                  <a:pt x="377" y="0"/>
                  <a:pt x="371" y="1"/>
                  <a:pt x="362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96790" y="2034258"/>
            <a:ext cx="130085" cy="170192"/>
          </a:xfrm>
          <a:custGeom>
            <a:avLst/>
            <a:gdLst/>
            <a:ahLst/>
            <a:cxnLst/>
            <a:rect l="l" t="t" r="r" b="b"/>
            <a:pathLst>
              <a:path w="947" h="1239" extrusionOk="0">
                <a:moveTo>
                  <a:pt x="440" y="28"/>
                </a:moveTo>
                <a:cubicBezTo>
                  <a:pt x="419" y="61"/>
                  <a:pt x="418" y="70"/>
                  <a:pt x="406" y="207"/>
                </a:cubicBezTo>
                <a:cubicBezTo>
                  <a:pt x="393" y="340"/>
                  <a:pt x="379" y="397"/>
                  <a:pt x="347" y="432"/>
                </a:cubicBezTo>
                <a:cubicBezTo>
                  <a:pt x="317" y="466"/>
                  <a:pt x="255" y="486"/>
                  <a:pt x="154" y="492"/>
                </a:cubicBezTo>
                <a:cubicBezTo>
                  <a:pt x="63" y="497"/>
                  <a:pt x="14" y="515"/>
                  <a:pt x="6" y="550"/>
                </a:cubicBezTo>
                <a:cubicBezTo>
                  <a:pt x="0" y="578"/>
                  <a:pt x="19" y="613"/>
                  <a:pt x="46" y="624"/>
                </a:cubicBezTo>
                <a:cubicBezTo>
                  <a:pt x="56" y="628"/>
                  <a:pt x="104" y="639"/>
                  <a:pt x="153" y="649"/>
                </a:cubicBezTo>
                <a:cubicBezTo>
                  <a:pt x="363" y="687"/>
                  <a:pt x="393" y="731"/>
                  <a:pt x="403" y="1006"/>
                </a:cubicBezTo>
                <a:cubicBezTo>
                  <a:pt x="406" y="1144"/>
                  <a:pt x="410" y="1168"/>
                  <a:pt x="425" y="1199"/>
                </a:cubicBezTo>
                <a:cubicBezTo>
                  <a:pt x="441" y="1228"/>
                  <a:pt x="447" y="1234"/>
                  <a:pt x="472" y="1237"/>
                </a:cubicBezTo>
                <a:cubicBezTo>
                  <a:pt x="501" y="1239"/>
                  <a:pt x="506" y="1235"/>
                  <a:pt x="523" y="1207"/>
                </a:cubicBezTo>
                <a:cubicBezTo>
                  <a:pt x="540" y="1178"/>
                  <a:pt x="543" y="1162"/>
                  <a:pt x="548" y="1016"/>
                </a:cubicBezTo>
                <a:cubicBezTo>
                  <a:pt x="556" y="809"/>
                  <a:pt x="574" y="737"/>
                  <a:pt x="630" y="691"/>
                </a:cubicBezTo>
                <a:cubicBezTo>
                  <a:pt x="648" y="675"/>
                  <a:pt x="677" y="665"/>
                  <a:pt x="753" y="651"/>
                </a:cubicBezTo>
                <a:cubicBezTo>
                  <a:pt x="906" y="623"/>
                  <a:pt x="947" y="597"/>
                  <a:pt x="923" y="547"/>
                </a:cubicBezTo>
                <a:cubicBezTo>
                  <a:pt x="911" y="520"/>
                  <a:pt x="888" y="511"/>
                  <a:pt x="785" y="495"/>
                </a:cubicBezTo>
                <a:cubicBezTo>
                  <a:pt x="739" y="487"/>
                  <a:pt x="682" y="474"/>
                  <a:pt x="660" y="466"/>
                </a:cubicBezTo>
                <a:cubicBezTo>
                  <a:pt x="593" y="444"/>
                  <a:pt x="588" y="430"/>
                  <a:pt x="574" y="263"/>
                </a:cubicBezTo>
                <a:cubicBezTo>
                  <a:pt x="560" y="112"/>
                  <a:pt x="545" y="39"/>
                  <a:pt x="524" y="18"/>
                </a:cubicBezTo>
                <a:cubicBezTo>
                  <a:pt x="517" y="9"/>
                  <a:pt x="498" y="4"/>
                  <a:pt x="482" y="4"/>
                </a:cubicBezTo>
                <a:cubicBezTo>
                  <a:pt x="461" y="0"/>
                  <a:pt x="452" y="5"/>
                  <a:pt x="440" y="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513671" y="180017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35961">
            <a:off x="1227475" y="4030585"/>
            <a:ext cx="96612" cy="130083"/>
          </a:xfrm>
          <a:custGeom>
            <a:avLst/>
            <a:gdLst/>
            <a:ahLst/>
            <a:cxnLst/>
            <a:rect l="l" t="t" r="r" b="b"/>
            <a:pathLst>
              <a:path w="1143" h="1539" extrusionOk="0">
                <a:moveTo>
                  <a:pt x="563" y="12"/>
                </a:moveTo>
                <a:cubicBezTo>
                  <a:pt x="533" y="23"/>
                  <a:pt x="508" y="96"/>
                  <a:pt x="501" y="191"/>
                </a:cubicBezTo>
                <a:cubicBezTo>
                  <a:pt x="479" y="448"/>
                  <a:pt x="474" y="474"/>
                  <a:pt x="426" y="536"/>
                </a:cubicBezTo>
                <a:cubicBezTo>
                  <a:pt x="393" y="582"/>
                  <a:pt x="347" y="598"/>
                  <a:pt x="219" y="608"/>
                </a:cubicBezTo>
                <a:cubicBezTo>
                  <a:pt x="72" y="618"/>
                  <a:pt x="9" y="643"/>
                  <a:pt x="5" y="688"/>
                </a:cubicBezTo>
                <a:cubicBezTo>
                  <a:pt x="1" y="721"/>
                  <a:pt x="6" y="732"/>
                  <a:pt x="29" y="756"/>
                </a:cubicBezTo>
                <a:cubicBezTo>
                  <a:pt x="50" y="777"/>
                  <a:pt x="66" y="782"/>
                  <a:pt x="141" y="796"/>
                </a:cubicBezTo>
                <a:cubicBezTo>
                  <a:pt x="188" y="804"/>
                  <a:pt x="260" y="821"/>
                  <a:pt x="300" y="833"/>
                </a:cubicBezTo>
                <a:cubicBezTo>
                  <a:pt x="395" y="863"/>
                  <a:pt x="439" y="905"/>
                  <a:pt x="467" y="996"/>
                </a:cubicBezTo>
                <a:cubicBezTo>
                  <a:pt x="484" y="1049"/>
                  <a:pt x="487" y="1083"/>
                  <a:pt x="492" y="1247"/>
                </a:cubicBezTo>
                <a:cubicBezTo>
                  <a:pt x="500" y="1443"/>
                  <a:pt x="505" y="1478"/>
                  <a:pt x="541" y="1518"/>
                </a:cubicBezTo>
                <a:cubicBezTo>
                  <a:pt x="553" y="1533"/>
                  <a:pt x="598" y="1538"/>
                  <a:pt x="614" y="1526"/>
                </a:cubicBezTo>
                <a:cubicBezTo>
                  <a:pt x="633" y="1513"/>
                  <a:pt x="659" y="1459"/>
                  <a:pt x="663" y="1427"/>
                </a:cubicBezTo>
                <a:cubicBezTo>
                  <a:pt x="666" y="1410"/>
                  <a:pt x="670" y="1328"/>
                  <a:pt x="672" y="1247"/>
                </a:cubicBezTo>
                <a:cubicBezTo>
                  <a:pt x="676" y="1095"/>
                  <a:pt x="695" y="964"/>
                  <a:pt x="722" y="914"/>
                </a:cubicBezTo>
                <a:cubicBezTo>
                  <a:pt x="738" y="880"/>
                  <a:pt x="773" y="848"/>
                  <a:pt x="802" y="836"/>
                </a:cubicBezTo>
                <a:cubicBezTo>
                  <a:pt x="814" y="831"/>
                  <a:pt x="879" y="816"/>
                  <a:pt x="946" y="803"/>
                </a:cubicBezTo>
                <a:cubicBezTo>
                  <a:pt x="1079" y="777"/>
                  <a:pt x="1127" y="755"/>
                  <a:pt x="1137" y="720"/>
                </a:cubicBezTo>
                <a:cubicBezTo>
                  <a:pt x="1143" y="692"/>
                  <a:pt x="1125" y="658"/>
                  <a:pt x="1095" y="643"/>
                </a:cubicBezTo>
                <a:cubicBezTo>
                  <a:pt x="1081" y="637"/>
                  <a:pt x="1036" y="627"/>
                  <a:pt x="998" y="619"/>
                </a:cubicBezTo>
                <a:cubicBezTo>
                  <a:pt x="817" y="591"/>
                  <a:pt x="758" y="570"/>
                  <a:pt x="732" y="522"/>
                </a:cubicBezTo>
                <a:cubicBezTo>
                  <a:pt x="724" y="507"/>
                  <a:pt x="716" y="458"/>
                  <a:pt x="712" y="403"/>
                </a:cubicBezTo>
                <a:cubicBezTo>
                  <a:pt x="687" y="107"/>
                  <a:pt x="676" y="50"/>
                  <a:pt x="640" y="20"/>
                </a:cubicBezTo>
                <a:cubicBezTo>
                  <a:pt x="614" y="2"/>
                  <a:pt x="593" y="0"/>
                  <a:pt x="563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flipH="1">
            <a:off x="3502794" y="4620850"/>
            <a:ext cx="2138412" cy="478911"/>
            <a:chOff x="1986925" y="3321650"/>
            <a:chExt cx="1086150" cy="243250"/>
          </a:xfrm>
        </p:grpSpPr>
        <p:sp>
          <p:nvSpPr>
            <p:cNvPr id="17" name="Google Shape;17;p2"/>
            <p:cNvSpPr/>
            <p:nvPr/>
          </p:nvSpPr>
          <p:spPr>
            <a:xfrm>
              <a:off x="2542225" y="3321650"/>
              <a:ext cx="530850" cy="199750"/>
            </a:xfrm>
            <a:custGeom>
              <a:avLst/>
              <a:gdLst/>
              <a:ahLst/>
              <a:cxnLst/>
              <a:rect l="l" t="t" r="r" b="b"/>
              <a:pathLst>
                <a:path w="21234" h="7990" extrusionOk="0">
                  <a:moveTo>
                    <a:pt x="18602" y="1"/>
                  </a:moveTo>
                  <a:cubicBezTo>
                    <a:pt x="18181" y="1"/>
                    <a:pt x="18035" y="694"/>
                    <a:pt x="18500" y="793"/>
                  </a:cubicBezTo>
                  <a:cubicBezTo>
                    <a:pt x="19768" y="1058"/>
                    <a:pt x="20398" y="2369"/>
                    <a:pt x="20008" y="3567"/>
                  </a:cubicBezTo>
                  <a:cubicBezTo>
                    <a:pt x="19609" y="4793"/>
                    <a:pt x="18462" y="5542"/>
                    <a:pt x="17263" y="5841"/>
                  </a:cubicBezTo>
                  <a:cubicBezTo>
                    <a:pt x="16695" y="5982"/>
                    <a:pt x="16129" y="6041"/>
                    <a:pt x="15564" y="6041"/>
                  </a:cubicBezTo>
                  <a:cubicBezTo>
                    <a:pt x="13600" y="6041"/>
                    <a:pt x="11659" y="5320"/>
                    <a:pt x="9788" y="4784"/>
                  </a:cubicBezTo>
                  <a:cubicBezTo>
                    <a:pt x="8391" y="4384"/>
                    <a:pt x="6918" y="4011"/>
                    <a:pt x="5457" y="4011"/>
                  </a:cubicBezTo>
                  <a:cubicBezTo>
                    <a:pt x="4678" y="4011"/>
                    <a:pt x="3903" y="4117"/>
                    <a:pt x="3145" y="4381"/>
                  </a:cubicBezTo>
                  <a:cubicBezTo>
                    <a:pt x="1632" y="4907"/>
                    <a:pt x="56" y="6253"/>
                    <a:pt x="1" y="7969"/>
                  </a:cubicBezTo>
                  <a:cubicBezTo>
                    <a:pt x="1" y="7982"/>
                    <a:pt x="10" y="7989"/>
                    <a:pt x="20" y="7989"/>
                  </a:cubicBezTo>
                  <a:cubicBezTo>
                    <a:pt x="29" y="7989"/>
                    <a:pt x="37" y="7985"/>
                    <a:pt x="41" y="7975"/>
                  </a:cubicBezTo>
                  <a:cubicBezTo>
                    <a:pt x="438" y="6736"/>
                    <a:pt x="1092" y="5729"/>
                    <a:pt x="2238" y="5057"/>
                  </a:cubicBezTo>
                  <a:cubicBezTo>
                    <a:pt x="3199" y="4493"/>
                    <a:pt x="4313" y="4281"/>
                    <a:pt x="5421" y="4281"/>
                  </a:cubicBezTo>
                  <a:cubicBezTo>
                    <a:pt x="5731" y="4281"/>
                    <a:pt x="6041" y="4297"/>
                    <a:pt x="6347" y="4328"/>
                  </a:cubicBezTo>
                  <a:cubicBezTo>
                    <a:pt x="9113" y="4600"/>
                    <a:pt x="11622" y="5976"/>
                    <a:pt x="14349" y="6430"/>
                  </a:cubicBezTo>
                  <a:cubicBezTo>
                    <a:pt x="14830" y="6510"/>
                    <a:pt x="15332" y="6555"/>
                    <a:pt x="15834" y="6555"/>
                  </a:cubicBezTo>
                  <a:cubicBezTo>
                    <a:pt x="17513" y="6555"/>
                    <a:pt x="19202" y="6043"/>
                    <a:pt x="20173" y="4572"/>
                  </a:cubicBezTo>
                  <a:cubicBezTo>
                    <a:pt x="21233" y="2964"/>
                    <a:pt x="20694" y="557"/>
                    <a:pt x="18713" y="16"/>
                  </a:cubicBezTo>
                  <a:cubicBezTo>
                    <a:pt x="18674" y="6"/>
                    <a:pt x="18637" y="1"/>
                    <a:pt x="18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51925" y="3456325"/>
              <a:ext cx="208625" cy="108575"/>
            </a:xfrm>
            <a:custGeom>
              <a:avLst/>
              <a:gdLst/>
              <a:ahLst/>
              <a:cxnLst/>
              <a:rect l="l" t="t" r="r" b="b"/>
              <a:pathLst>
                <a:path w="8345" h="4343" extrusionOk="0">
                  <a:moveTo>
                    <a:pt x="3934" y="1"/>
                  </a:moveTo>
                  <a:cubicBezTo>
                    <a:pt x="2319" y="1"/>
                    <a:pt x="629" y="655"/>
                    <a:pt x="7" y="2198"/>
                  </a:cubicBezTo>
                  <a:cubicBezTo>
                    <a:pt x="1" y="2215"/>
                    <a:pt x="17" y="2230"/>
                    <a:pt x="33" y="2230"/>
                  </a:cubicBezTo>
                  <a:cubicBezTo>
                    <a:pt x="39" y="2230"/>
                    <a:pt x="45" y="2228"/>
                    <a:pt x="49" y="2223"/>
                  </a:cubicBezTo>
                  <a:cubicBezTo>
                    <a:pt x="1092" y="1049"/>
                    <a:pt x="2317" y="332"/>
                    <a:pt x="3796" y="332"/>
                  </a:cubicBezTo>
                  <a:cubicBezTo>
                    <a:pt x="4126" y="332"/>
                    <a:pt x="4468" y="367"/>
                    <a:pt x="4824" y="441"/>
                  </a:cubicBezTo>
                  <a:cubicBezTo>
                    <a:pt x="5664" y="618"/>
                    <a:pt x="6548" y="984"/>
                    <a:pt x="7072" y="1695"/>
                  </a:cubicBezTo>
                  <a:cubicBezTo>
                    <a:pt x="7342" y="2061"/>
                    <a:pt x="7480" y="2485"/>
                    <a:pt x="7434" y="2944"/>
                  </a:cubicBezTo>
                  <a:cubicBezTo>
                    <a:pt x="7397" y="3320"/>
                    <a:pt x="7189" y="3601"/>
                    <a:pt x="7072" y="3949"/>
                  </a:cubicBezTo>
                  <a:cubicBezTo>
                    <a:pt x="6997" y="4171"/>
                    <a:pt x="7192" y="4342"/>
                    <a:pt x="7391" y="4342"/>
                  </a:cubicBezTo>
                  <a:cubicBezTo>
                    <a:pt x="7441" y="4342"/>
                    <a:pt x="7491" y="4331"/>
                    <a:pt x="7538" y="4307"/>
                  </a:cubicBezTo>
                  <a:cubicBezTo>
                    <a:pt x="8345" y="3892"/>
                    <a:pt x="8284" y="2677"/>
                    <a:pt x="7939" y="1971"/>
                  </a:cubicBezTo>
                  <a:cubicBezTo>
                    <a:pt x="7486" y="1044"/>
                    <a:pt x="6478" y="503"/>
                    <a:pt x="5528" y="223"/>
                  </a:cubicBezTo>
                  <a:cubicBezTo>
                    <a:pt x="5036" y="78"/>
                    <a:pt x="4489" y="1"/>
                    <a:pt x="3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32250" y="3462625"/>
              <a:ext cx="60750" cy="52575"/>
            </a:xfrm>
            <a:custGeom>
              <a:avLst/>
              <a:gdLst/>
              <a:ahLst/>
              <a:cxnLst/>
              <a:rect l="l" t="t" r="r" b="b"/>
              <a:pathLst>
                <a:path w="2430" h="2103" extrusionOk="0">
                  <a:moveTo>
                    <a:pt x="103" y="1"/>
                  </a:moveTo>
                  <a:cubicBezTo>
                    <a:pt x="48" y="1"/>
                    <a:pt x="1" y="69"/>
                    <a:pt x="51" y="113"/>
                  </a:cubicBezTo>
                  <a:cubicBezTo>
                    <a:pt x="316" y="343"/>
                    <a:pt x="593" y="563"/>
                    <a:pt x="828" y="828"/>
                  </a:cubicBezTo>
                  <a:cubicBezTo>
                    <a:pt x="946" y="959"/>
                    <a:pt x="1077" y="1112"/>
                    <a:pt x="1118" y="1290"/>
                  </a:cubicBezTo>
                  <a:cubicBezTo>
                    <a:pt x="1156" y="1455"/>
                    <a:pt x="1097" y="1623"/>
                    <a:pt x="1078" y="1786"/>
                  </a:cubicBezTo>
                  <a:cubicBezTo>
                    <a:pt x="1056" y="1975"/>
                    <a:pt x="1237" y="2102"/>
                    <a:pt x="1410" y="2102"/>
                  </a:cubicBezTo>
                  <a:cubicBezTo>
                    <a:pt x="1490" y="2102"/>
                    <a:pt x="1569" y="2075"/>
                    <a:pt x="1625" y="2013"/>
                  </a:cubicBezTo>
                  <a:cubicBezTo>
                    <a:pt x="2430" y="1120"/>
                    <a:pt x="847" y="143"/>
                    <a:pt x="116" y="2"/>
                  </a:cubicBezTo>
                  <a:cubicBezTo>
                    <a:pt x="111" y="1"/>
                    <a:pt x="10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6775" y="3371800"/>
              <a:ext cx="49850" cy="93275"/>
            </a:xfrm>
            <a:custGeom>
              <a:avLst/>
              <a:gdLst/>
              <a:ahLst/>
              <a:cxnLst/>
              <a:rect l="l" t="t" r="r" b="b"/>
              <a:pathLst>
                <a:path w="1994" h="3731" extrusionOk="0">
                  <a:moveTo>
                    <a:pt x="1018" y="0"/>
                  </a:moveTo>
                  <a:cubicBezTo>
                    <a:pt x="739" y="0"/>
                    <a:pt x="457" y="300"/>
                    <a:pt x="631" y="626"/>
                  </a:cubicBezTo>
                  <a:cubicBezTo>
                    <a:pt x="912" y="1162"/>
                    <a:pt x="1169" y="1757"/>
                    <a:pt x="997" y="2371"/>
                  </a:cubicBezTo>
                  <a:cubicBezTo>
                    <a:pt x="843" y="2923"/>
                    <a:pt x="427" y="3247"/>
                    <a:pt x="39" y="3631"/>
                  </a:cubicBezTo>
                  <a:cubicBezTo>
                    <a:pt x="0" y="3668"/>
                    <a:pt x="32" y="3730"/>
                    <a:pt x="80" y="3730"/>
                  </a:cubicBezTo>
                  <a:cubicBezTo>
                    <a:pt x="85" y="3730"/>
                    <a:pt x="90" y="3730"/>
                    <a:pt x="95" y="3728"/>
                  </a:cubicBezTo>
                  <a:cubicBezTo>
                    <a:pt x="1476" y="3361"/>
                    <a:pt x="1993" y="1335"/>
                    <a:pt x="1350" y="205"/>
                  </a:cubicBezTo>
                  <a:cubicBezTo>
                    <a:pt x="1267" y="60"/>
                    <a:pt x="1143" y="0"/>
                    <a:pt x="1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86100" y="3414375"/>
              <a:ext cx="26625" cy="54575"/>
            </a:xfrm>
            <a:custGeom>
              <a:avLst/>
              <a:gdLst/>
              <a:ahLst/>
              <a:cxnLst/>
              <a:rect l="l" t="t" r="r" b="b"/>
              <a:pathLst>
                <a:path w="1065" h="2183" extrusionOk="0">
                  <a:moveTo>
                    <a:pt x="459" y="0"/>
                  </a:moveTo>
                  <a:cubicBezTo>
                    <a:pt x="227" y="0"/>
                    <a:pt x="0" y="181"/>
                    <a:pt x="102" y="458"/>
                  </a:cubicBezTo>
                  <a:cubicBezTo>
                    <a:pt x="219" y="775"/>
                    <a:pt x="373" y="1083"/>
                    <a:pt x="295" y="1428"/>
                  </a:cubicBezTo>
                  <a:cubicBezTo>
                    <a:pt x="239" y="1679"/>
                    <a:pt x="103" y="1904"/>
                    <a:pt x="11" y="2143"/>
                  </a:cubicBezTo>
                  <a:cubicBezTo>
                    <a:pt x="4" y="2163"/>
                    <a:pt x="23" y="2182"/>
                    <a:pt x="41" y="2182"/>
                  </a:cubicBezTo>
                  <a:cubicBezTo>
                    <a:pt x="44" y="2182"/>
                    <a:pt x="47" y="2182"/>
                    <a:pt x="50" y="2181"/>
                  </a:cubicBezTo>
                  <a:cubicBezTo>
                    <a:pt x="759" y="1971"/>
                    <a:pt x="1065" y="887"/>
                    <a:pt x="832" y="257"/>
                  </a:cubicBezTo>
                  <a:cubicBezTo>
                    <a:pt x="766" y="78"/>
                    <a:pt x="61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2575" y="3398575"/>
              <a:ext cx="315450" cy="45975"/>
            </a:xfrm>
            <a:custGeom>
              <a:avLst/>
              <a:gdLst/>
              <a:ahLst/>
              <a:cxnLst/>
              <a:rect l="l" t="t" r="r" b="b"/>
              <a:pathLst>
                <a:path w="12618" h="1839" extrusionOk="0">
                  <a:moveTo>
                    <a:pt x="12160" y="1"/>
                  </a:moveTo>
                  <a:cubicBezTo>
                    <a:pt x="12070" y="1"/>
                    <a:pt x="11982" y="32"/>
                    <a:pt x="11925" y="98"/>
                  </a:cubicBezTo>
                  <a:cubicBezTo>
                    <a:pt x="11733" y="322"/>
                    <a:pt x="11628" y="597"/>
                    <a:pt x="11376" y="769"/>
                  </a:cubicBezTo>
                  <a:cubicBezTo>
                    <a:pt x="11116" y="946"/>
                    <a:pt x="10766" y="994"/>
                    <a:pt x="10466" y="1029"/>
                  </a:cubicBezTo>
                  <a:cubicBezTo>
                    <a:pt x="10223" y="1058"/>
                    <a:pt x="9979" y="1071"/>
                    <a:pt x="9734" y="1071"/>
                  </a:cubicBezTo>
                  <a:cubicBezTo>
                    <a:pt x="9414" y="1071"/>
                    <a:pt x="9093" y="1049"/>
                    <a:pt x="8775" y="1013"/>
                  </a:cubicBezTo>
                  <a:cubicBezTo>
                    <a:pt x="7659" y="886"/>
                    <a:pt x="6598" y="457"/>
                    <a:pt x="5501" y="234"/>
                  </a:cubicBezTo>
                  <a:cubicBezTo>
                    <a:pt x="4952" y="121"/>
                    <a:pt x="4333" y="53"/>
                    <a:pt x="3699" y="53"/>
                  </a:cubicBezTo>
                  <a:cubicBezTo>
                    <a:pt x="2366" y="53"/>
                    <a:pt x="969" y="351"/>
                    <a:pt x="17" y="1147"/>
                  </a:cubicBezTo>
                  <a:cubicBezTo>
                    <a:pt x="1" y="1162"/>
                    <a:pt x="16" y="1191"/>
                    <a:pt x="35" y="1191"/>
                  </a:cubicBezTo>
                  <a:cubicBezTo>
                    <a:pt x="37" y="1191"/>
                    <a:pt x="40" y="1190"/>
                    <a:pt x="42" y="1189"/>
                  </a:cubicBezTo>
                  <a:cubicBezTo>
                    <a:pt x="1241" y="789"/>
                    <a:pt x="2252" y="323"/>
                    <a:pt x="3519" y="323"/>
                  </a:cubicBezTo>
                  <a:cubicBezTo>
                    <a:pt x="3599" y="323"/>
                    <a:pt x="3680" y="325"/>
                    <a:pt x="3761" y="329"/>
                  </a:cubicBezTo>
                  <a:cubicBezTo>
                    <a:pt x="5060" y="390"/>
                    <a:pt x="6297" y="813"/>
                    <a:pt x="7535" y="1169"/>
                  </a:cubicBezTo>
                  <a:cubicBezTo>
                    <a:pt x="8459" y="1435"/>
                    <a:pt x="9469" y="1838"/>
                    <a:pt x="10457" y="1838"/>
                  </a:cubicBezTo>
                  <a:cubicBezTo>
                    <a:pt x="10622" y="1838"/>
                    <a:pt x="10787" y="1827"/>
                    <a:pt x="10950" y="1802"/>
                  </a:cubicBezTo>
                  <a:cubicBezTo>
                    <a:pt x="11724" y="1679"/>
                    <a:pt x="12617" y="1125"/>
                    <a:pt x="12496" y="250"/>
                  </a:cubicBezTo>
                  <a:cubicBezTo>
                    <a:pt x="12474" y="92"/>
                    <a:pt x="12314" y="1"/>
                    <a:pt x="12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27600" y="3399700"/>
              <a:ext cx="43800" cy="32925"/>
            </a:xfrm>
            <a:custGeom>
              <a:avLst/>
              <a:gdLst/>
              <a:ahLst/>
              <a:cxnLst/>
              <a:rect l="l" t="t" r="r" b="b"/>
              <a:pathLst>
                <a:path w="1752" h="1317" extrusionOk="0">
                  <a:moveTo>
                    <a:pt x="1231" y="0"/>
                  </a:moveTo>
                  <a:cubicBezTo>
                    <a:pt x="1118" y="0"/>
                    <a:pt x="1010" y="58"/>
                    <a:pt x="950" y="197"/>
                  </a:cubicBezTo>
                  <a:cubicBezTo>
                    <a:pt x="852" y="425"/>
                    <a:pt x="811" y="728"/>
                    <a:pt x="623" y="896"/>
                  </a:cubicBezTo>
                  <a:cubicBezTo>
                    <a:pt x="511" y="998"/>
                    <a:pt x="392" y="1062"/>
                    <a:pt x="244" y="1103"/>
                  </a:cubicBezTo>
                  <a:cubicBezTo>
                    <a:pt x="144" y="1132"/>
                    <a:pt x="83" y="1146"/>
                    <a:pt x="8" y="1218"/>
                  </a:cubicBezTo>
                  <a:cubicBezTo>
                    <a:pt x="1" y="1224"/>
                    <a:pt x="1" y="1235"/>
                    <a:pt x="8" y="1241"/>
                  </a:cubicBezTo>
                  <a:cubicBezTo>
                    <a:pt x="73" y="1296"/>
                    <a:pt x="154" y="1316"/>
                    <a:pt x="242" y="1316"/>
                  </a:cubicBezTo>
                  <a:cubicBezTo>
                    <a:pt x="427" y="1316"/>
                    <a:pt x="640" y="1225"/>
                    <a:pt x="786" y="1174"/>
                  </a:cubicBezTo>
                  <a:cubicBezTo>
                    <a:pt x="1112" y="1062"/>
                    <a:pt x="1452" y="907"/>
                    <a:pt x="1607" y="581"/>
                  </a:cubicBezTo>
                  <a:cubicBezTo>
                    <a:pt x="1752" y="276"/>
                    <a:pt x="1479" y="0"/>
                    <a:pt x="1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98600" y="3402625"/>
              <a:ext cx="33575" cy="26150"/>
            </a:xfrm>
            <a:custGeom>
              <a:avLst/>
              <a:gdLst/>
              <a:ahLst/>
              <a:cxnLst/>
              <a:rect l="l" t="t" r="r" b="b"/>
              <a:pathLst>
                <a:path w="1343" h="1046" extrusionOk="0">
                  <a:moveTo>
                    <a:pt x="1070" y="0"/>
                  </a:moveTo>
                  <a:cubicBezTo>
                    <a:pt x="974" y="0"/>
                    <a:pt x="875" y="43"/>
                    <a:pt x="812" y="130"/>
                  </a:cubicBezTo>
                  <a:cubicBezTo>
                    <a:pt x="706" y="278"/>
                    <a:pt x="732" y="468"/>
                    <a:pt x="623" y="615"/>
                  </a:cubicBezTo>
                  <a:cubicBezTo>
                    <a:pt x="497" y="787"/>
                    <a:pt x="319" y="855"/>
                    <a:pt x="111" y="871"/>
                  </a:cubicBezTo>
                  <a:cubicBezTo>
                    <a:pt x="0" y="878"/>
                    <a:pt x="0" y="1035"/>
                    <a:pt x="111" y="1043"/>
                  </a:cubicBezTo>
                  <a:cubicBezTo>
                    <a:pt x="134" y="1044"/>
                    <a:pt x="158" y="1045"/>
                    <a:pt x="183" y="1045"/>
                  </a:cubicBezTo>
                  <a:cubicBezTo>
                    <a:pt x="627" y="1045"/>
                    <a:pt x="1336" y="762"/>
                    <a:pt x="1340" y="272"/>
                  </a:cubicBezTo>
                  <a:cubicBezTo>
                    <a:pt x="1342" y="93"/>
                    <a:pt x="1210" y="0"/>
                    <a:pt x="1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6925" y="3321650"/>
              <a:ext cx="530850" cy="199750"/>
            </a:xfrm>
            <a:custGeom>
              <a:avLst/>
              <a:gdLst/>
              <a:ahLst/>
              <a:cxnLst/>
              <a:rect l="l" t="t" r="r" b="b"/>
              <a:pathLst>
                <a:path w="21234" h="7990" extrusionOk="0">
                  <a:moveTo>
                    <a:pt x="2632" y="1"/>
                  </a:moveTo>
                  <a:cubicBezTo>
                    <a:pt x="2597" y="1"/>
                    <a:pt x="2560" y="6"/>
                    <a:pt x="2521" y="16"/>
                  </a:cubicBezTo>
                  <a:cubicBezTo>
                    <a:pt x="539" y="557"/>
                    <a:pt x="1" y="2964"/>
                    <a:pt x="1061" y="4572"/>
                  </a:cubicBezTo>
                  <a:cubicBezTo>
                    <a:pt x="2032" y="6043"/>
                    <a:pt x="3721" y="6555"/>
                    <a:pt x="5399" y="6555"/>
                  </a:cubicBezTo>
                  <a:cubicBezTo>
                    <a:pt x="5902" y="6555"/>
                    <a:pt x="6403" y="6510"/>
                    <a:pt x="6884" y="6430"/>
                  </a:cubicBezTo>
                  <a:cubicBezTo>
                    <a:pt x="9613" y="5976"/>
                    <a:pt x="12121" y="4600"/>
                    <a:pt x="14887" y="4328"/>
                  </a:cubicBezTo>
                  <a:cubicBezTo>
                    <a:pt x="15193" y="4297"/>
                    <a:pt x="15503" y="4281"/>
                    <a:pt x="15813" y="4281"/>
                  </a:cubicBezTo>
                  <a:cubicBezTo>
                    <a:pt x="16920" y="4281"/>
                    <a:pt x="18034" y="4493"/>
                    <a:pt x="18997" y="5057"/>
                  </a:cubicBezTo>
                  <a:cubicBezTo>
                    <a:pt x="20142" y="5729"/>
                    <a:pt x="20795" y="6736"/>
                    <a:pt x="21194" y="7975"/>
                  </a:cubicBezTo>
                  <a:cubicBezTo>
                    <a:pt x="21197" y="7985"/>
                    <a:pt x="21206" y="7989"/>
                    <a:pt x="21214" y="7989"/>
                  </a:cubicBezTo>
                  <a:cubicBezTo>
                    <a:pt x="21224" y="7989"/>
                    <a:pt x="21234" y="7982"/>
                    <a:pt x="21233" y="7969"/>
                  </a:cubicBezTo>
                  <a:cubicBezTo>
                    <a:pt x="21178" y="6253"/>
                    <a:pt x="19602" y="4907"/>
                    <a:pt x="18090" y="4381"/>
                  </a:cubicBezTo>
                  <a:cubicBezTo>
                    <a:pt x="17332" y="4117"/>
                    <a:pt x="16556" y="4011"/>
                    <a:pt x="15778" y="4011"/>
                  </a:cubicBezTo>
                  <a:cubicBezTo>
                    <a:pt x="14317" y="4011"/>
                    <a:pt x="12844" y="4384"/>
                    <a:pt x="11447" y="4784"/>
                  </a:cubicBezTo>
                  <a:cubicBezTo>
                    <a:pt x="9575" y="5320"/>
                    <a:pt x="7634" y="6041"/>
                    <a:pt x="5670" y="6041"/>
                  </a:cubicBezTo>
                  <a:cubicBezTo>
                    <a:pt x="5105" y="6041"/>
                    <a:pt x="4539" y="5982"/>
                    <a:pt x="3971" y="5841"/>
                  </a:cubicBezTo>
                  <a:cubicBezTo>
                    <a:pt x="2772" y="5542"/>
                    <a:pt x="1625" y="4793"/>
                    <a:pt x="1226" y="3567"/>
                  </a:cubicBezTo>
                  <a:cubicBezTo>
                    <a:pt x="836" y="2369"/>
                    <a:pt x="1465" y="1058"/>
                    <a:pt x="2735" y="793"/>
                  </a:cubicBezTo>
                  <a:cubicBezTo>
                    <a:pt x="3199" y="694"/>
                    <a:pt x="3052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99475" y="3456325"/>
              <a:ext cx="208600" cy="108575"/>
            </a:xfrm>
            <a:custGeom>
              <a:avLst/>
              <a:gdLst/>
              <a:ahLst/>
              <a:cxnLst/>
              <a:rect l="l" t="t" r="r" b="b"/>
              <a:pathLst>
                <a:path w="8344" h="4343" extrusionOk="0">
                  <a:moveTo>
                    <a:pt x="4411" y="1"/>
                  </a:moveTo>
                  <a:cubicBezTo>
                    <a:pt x="3855" y="1"/>
                    <a:pt x="3309" y="78"/>
                    <a:pt x="2817" y="223"/>
                  </a:cubicBezTo>
                  <a:cubicBezTo>
                    <a:pt x="1865" y="503"/>
                    <a:pt x="857" y="1044"/>
                    <a:pt x="405" y="1971"/>
                  </a:cubicBezTo>
                  <a:cubicBezTo>
                    <a:pt x="60" y="2677"/>
                    <a:pt x="0" y="3892"/>
                    <a:pt x="806" y="4307"/>
                  </a:cubicBezTo>
                  <a:cubicBezTo>
                    <a:pt x="853" y="4331"/>
                    <a:pt x="903" y="4342"/>
                    <a:pt x="953" y="4342"/>
                  </a:cubicBezTo>
                  <a:cubicBezTo>
                    <a:pt x="1152" y="4342"/>
                    <a:pt x="1348" y="4171"/>
                    <a:pt x="1272" y="3949"/>
                  </a:cubicBezTo>
                  <a:cubicBezTo>
                    <a:pt x="1155" y="3601"/>
                    <a:pt x="948" y="3320"/>
                    <a:pt x="911" y="2944"/>
                  </a:cubicBezTo>
                  <a:cubicBezTo>
                    <a:pt x="865" y="2485"/>
                    <a:pt x="1003" y="2061"/>
                    <a:pt x="1272" y="1695"/>
                  </a:cubicBezTo>
                  <a:cubicBezTo>
                    <a:pt x="1797" y="984"/>
                    <a:pt x="2680" y="618"/>
                    <a:pt x="3520" y="441"/>
                  </a:cubicBezTo>
                  <a:cubicBezTo>
                    <a:pt x="3875" y="367"/>
                    <a:pt x="4218" y="332"/>
                    <a:pt x="4548" y="332"/>
                  </a:cubicBezTo>
                  <a:cubicBezTo>
                    <a:pt x="6027" y="332"/>
                    <a:pt x="7253" y="1049"/>
                    <a:pt x="8294" y="2223"/>
                  </a:cubicBezTo>
                  <a:cubicBezTo>
                    <a:pt x="8299" y="2228"/>
                    <a:pt x="8305" y="2230"/>
                    <a:pt x="8311" y="2230"/>
                  </a:cubicBezTo>
                  <a:cubicBezTo>
                    <a:pt x="8327" y="2230"/>
                    <a:pt x="8343" y="2215"/>
                    <a:pt x="8337" y="2198"/>
                  </a:cubicBezTo>
                  <a:cubicBezTo>
                    <a:pt x="7715" y="655"/>
                    <a:pt x="6026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6975" y="3462625"/>
              <a:ext cx="60750" cy="52575"/>
            </a:xfrm>
            <a:custGeom>
              <a:avLst/>
              <a:gdLst/>
              <a:ahLst/>
              <a:cxnLst/>
              <a:rect l="l" t="t" r="r" b="b"/>
              <a:pathLst>
                <a:path w="2430" h="2103" extrusionOk="0">
                  <a:moveTo>
                    <a:pt x="2328" y="1"/>
                  </a:moveTo>
                  <a:cubicBezTo>
                    <a:pt x="2324" y="1"/>
                    <a:pt x="2319" y="1"/>
                    <a:pt x="2315" y="2"/>
                  </a:cubicBezTo>
                  <a:cubicBezTo>
                    <a:pt x="1584" y="143"/>
                    <a:pt x="1" y="1120"/>
                    <a:pt x="807" y="2013"/>
                  </a:cubicBezTo>
                  <a:cubicBezTo>
                    <a:pt x="863" y="2075"/>
                    <a:pt x="942" y="2102"/>
                    <a:pt x="1022" y="2102"/>
                  </a:cubicBezTo>
                  <a:cubicBezTo>
                    <a:pt x="1195" y="2102"/>
                    <a:pt x="1376" y="1975"/>
                    <a:pt x="1353" y="1786"/>
                  </a:cubicBezTo>
                  <a:cubicBezTo>
                    <a:pt x="1335" y="1623"/>
                    <a:pt x="1275" y="1455"/>
                    <a:pt x="1314" y="1290"/>
                  </a:cubicBezTo>
                  <a:cubicBezTo>
                    <a:pt x="1355" y="1112"/>
                    <a:pt x="1485" y="959"/>
                    <a:pt x="1603" y="828"/>
                  </a:cubicBezTo>
                  <a:cubicBezTo>
                    <a:pt x="1838" y="563"/>
                    <a:pt x="2115" y="343"/>
                    <a:pt x="2381" y="113"/>
                  </a:cubicBezTo>
                  <a:cubicBezTo>
                    <a:pt x="2430" y="69"/>
                    <a:pt x="2383" y="1"/>
                    <a:pt x="2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13400" y="3371800"/>
              <a:ext cx="49850" cy="93275"/>
            </a:xfrm>
            <a:custGeom>
              <a:avLst/>
              <a:gdLst/>
              <a:ahLst/>
              <a:cxnLst/>
              <a:rect l="l" t="t" r="r" b="b"/>
              <a:pathLst>
                <a:path w="1994" h="3731" extrusionOk="0">
                  <a:moveTo>
                    <a:pt x="975" y="0"/>
                  </a:moveTo>
                  <a:cubicBezTo>
                    <a:pt x="850" y="0"/>
                    <a:pt x="726" y="60"/>
                    <a:pt x="643" y="205"/>
                  </a:cubicBezTo>
                  <a:cubicBezTo>
                    <a:pt x="1" y="1335"/>
                    <a:pt x="518" y="3361"/>
                    <a:pt x="1898" y="3728"/>
                  </a:cubicBezTo>
                  <a:cubicBezTo>
                    <a:pt x="1903" y="3730"/>
                    <a:pt x="1908" y="3730"/>
                    <a:pt x="1913" y="3730"/>
                  </a:cubicBezTo>
                  <a:cubicBezTo>
                    <a:pt x="1961" y="3730"/>
                    <a:pt x="1993" y="3668"/>
                    <a:pt x="1954" y="3631"/>
                  </a:cubicBezTo>
                  <a:cubicBezTo>
                    <a:pt x="1567" y="3247"/>
                    <a:pt x="1150" y="2923"/>
                    <a:pt x="996" y="2371"/>
                  </a:cubicBezTo>
                  <a:cubicBezTo>
                    <a:pt x="824" y="1757"/>
                    <a:pt x="1082" y="1162"/>
                    <a:pt x="1363" y="626"/>
                  </a:cubicBezTo>
                  <a:cubicBezTo>
                    <a:pt x="1537" y="300"/>
                    <a:pt x="1254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47275" y="3414375"/>
              <a:ext cx="26625" cy="54575"/>
            </a:xfrm>
            <a:custGeom>
              <a:avLst/>
              <a:gdLst/>
              <a:ahLst/>
              <a:cxnLst/>
              <a:rect l="l" t="t" r="r" b="b"/>
              <a:pathLst>
                <a:path w="1065" h="2183" extrusionOk="0">
                  <a:moveTo>
                    <a:pt x="607" y="0"/>
                  </a:moveTo>
                  <a:cubicBezTo>
                    <a:pt x="455" y="0"/>
                    <a:pt x="300" y="78"/>
                    <a:pt x="234" y="257"/>
                  </a:cubicBezTo>
                  <a:cubicBezTo>
                    <a:pt x="0" y="887"/>
                    <a:pt x="306" y="1971"/>
                    <a:pt x="1016" y="2181"/>
                  </a:cubicBezTo>
                  <a:cubicBezTo>
                    <a:pt x="1019" y="2182"/>
                    <a:pt x="1022" y="2182"/>
                    <a:pt x="1024" y="2182"/>
                  </a:cubicBezTo>
                  <a:cubicBezTo>
                    <a:pt x="1043" y="2182"/>
                    <a:pt x="1062" y="2163"/>
                    <a:pt x="1054" y="2143"/>
                  </a:cubicBezTo>
                  <a:cubicBezTo>
                    <a:pt x="962" y="1904"/>
                    <a:pt x="827" y="1679"/>
                    <a:pt x="770" y="1428"/>
                  </a:cubicBezTo>
                  <a:cubicBezTo>
                    <a:pt x="692" y="1083"/>
                    <a:pt x="847" y="775"/>
                    <a:pt x="963" y="458"/>
                  </a:cubicBezTo>
                  <a:cubicBezTo>
                    <a:pt x="1064" y="181"/>
                    <a:pt x="839" y="0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51975" y="3398575"/>
              <a:ext cx="315450" cy="45975"/>
            </a:xfrm>
            <a:custGeom>
              <a:avLst/>
              <a:gdLst/>
              <a:ahLst/>
              <a:cxnLst/>
              <a:rect l="l" t="t" r="r" b="b"/>
              <a:pathLst>
                <a:path w="12618" h="1839" extrusionOk="0">
                  <a:moveTo>
                    <a:pt x="458" y="1"/>
                  </a:moveTo>
                  <a:cubicBezTo>
                    <a:pt x="305" y="1"/>
                    <a:pt x="145" y="92"/>
                    <a:pt x="123" y="250"/>
                  </a:cubicBezTo>
                  <a:cubicBezTo>
                    <a:pt x="1" y="1125"/>
                    <a:pt x="895" y="1679"/>
                    <a:pt x="1668" y="1802"/>
                  </a:cubicBezTo>
                  <a:cubicBezTo>
                    <a:pt x="1832" y="1827"/>
                    <a:pt x="1996" y="1838"/>
                    <a:pt x="2161" y="1838"/>
                  </a:cubicBezTo>
                  <a:cubicBezTo>
                    <a:pt x="3149" y="1838"/>
                    <a:pt x="4159" y="1435"/>
                    <a:pt x="5083" y="1169"/>
                  </a:cubicBezTo>
                  <a:cubicBezTo>
                    <a:pt x="6321" y="813"/>
                    <a:pt x="7557" y="390"/>
                    <a:pt x="8856" y="329"/>
                  </a:cubicBezTo>
                  <a:cubicBezTo>
                    <a:pt x="8938" y="325"/>
                    <a:pt x="9019" y="323"/>
                    <a:pt x="9099" y="323"/>
                  </a:cubicBezTo>
                  <a:cubicBezTo>
                    <a:pt x="10366" y="323"/>
                    <a:pt x="11377" y="789"/>
                    <a:pt x="12576" y="1189"/>
                  </a:cubicBezTo>
                  <a:cubicBezTo>
                    <a:pt x="12578" y="1190"/>
                    <a:pt x="12581" y="1191"/>
                    <a:pt x="12583" y="1191"/>
                  </a:cubicBezTo>
                  <a:cubicBezTo>
                    <a:pt x="12603" y="1191"/>
                    <a:pt x="12618" y="1162"/>
                    <a:pt x="12600" y="1147"/>
                  </a:cubicBezTo>
                  <a:cubicBezTo>
                    <a:pt x="11649" y="351"/>
                    <a:pt x="10252" y="53"/>
                    <a:pt x="8919" y="53"/>
                  </a:cubicBezTo>
                  <a:cubicBezTo>
                    <a:pt x="8286" y="53"/>
                    <a:pt x="7667" y="121"/>
                    <a:pt x="7118" y="234"/>
                  </a:cubicBezTo>
                  <a:cubicBezTo>
                    <a:pt x="6020" y="457"/>
                    <a:pt x="4959" y="886"/>
                    <a:pt x="3843" y="1013"/>
                  </a:cubicBezTo>
                  <a:cubicBezTo>
                    <a:pt x="3525" y="1049"/>
                    <a:pt x="3205" y="1071"/>
                    <a:pt x="2884" y="1071"/>
                  </a:cubicBezTo>
                  <a:cubicBezTo>
                    <a:pt x="2640" y="1071"/>
                    <a:pt x="2395" y="1058"/>
                    <a:pt x="2152" y="1029"/>
                  </a:cubicBezTo>
                  <a:cubicBezTo>
                    <a:pt x="1853" y="994"/>
                    <a:pt x="1501" y="946"/>
                    <a:pt x="1243" y="769"/>
                  </a:cubicBezTo>
                  <a:cubicBezTo>
                    <a:pt x="990" y="597"/>
                    <a:pt x="886" y="322"/>
                    <a:pt x="693" y="98"/>
                  </a:cubicBezTo>
                  <a:cubicBezTo>
                    <a:pt x="636" y="32"/>
                    <a:pt x="548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88600" y="3399700"/>
              <a:ext cx="43800" cy="32925"/>
            </a:xfrm>
            <a:custGeom>
              <a:avLst/>
              <a:gdLst/>
              <a:ahLst/>
              <a:cxnLst/>
              <a:rect l="l" t="t" r="r" b="b"/>
              <a:pathLst>
                <a:path w="1752" h="1317" extrusionOk="0">
                  <a:moveTo>
                    <a:pt x="521" y="0"/>
                  </a:moveTo>
                  <a:cubicBezTo>
                    <a:pt x="273" y="0"/>
                    <a:pt x="0" y="276"/>
                    <a:pt x="145" y="581"/>
                  </a:cubicBezTo>
                  <a:cubicBezTo>
                    <a:pt x="301" y="907"/>
                    <a:pt x="640" y="1062"/>
                    <a:pt x="967" y="1174"/>
                  </a:cubicBezTo>
                  <a:cubicBezTo>
                    <a:pt x="1112" y="1225"/>
                    <a:pt x="1325" y="1316"/>
                    <a:pt x="1511" y="1316"/>
                  </a:cubicBezTo>
                  <a:cubicBezTo>
                    <a:pt x="1598" y="1316"/>
                    <a:pt x="1680" y="1296"/>
                    <a:pt x="1745" y="1241"/>
                  </a:cubicBezTo>
                  <a:cubicBezTo>
                    <a:pt x="1751" y="1235"/>
                    <a:pt x="1751" y="1224"/>
                    <a:pt x="1745" y="1218"/>
                  </a:cubicBezTo>
                  <a:cubicBezTo>
                    <a:pt x="1669" y="1146"/>
                    <a:pt x="1608" y="1132"/>
                    <a:pt x="1507" y="1103"/>
                  </a:cubicBezTo>
                  <a:cubicBezTo>
                    <a:pt x="1361" y="1062"/>
                    <a:pt x="1241" y="998"/>
                    <a:pt x="1128" y="896"/>
                  </a:cubicBezTo>
                  <a:cubicBezTo>
                    <a:pt x="942" y="728"/>
                    <a:pt x="901" y="425"/>
                    <a:pt x="803" y="197"/>
                  </a:cubicBezTo>
                  <a:cubicBezTo>
                    <a:pt x="742" y="58"/>
                    <a:pt x="634" y="0"/>
                    <a:pt x="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27825" y="3402625"/>
              <a:ext cx="33600" cy="26150"/>
            </a:xfrm>
            <a:custGeom>
              <a:avLst/>
              <a:gdLst/>
              <a:ahLst/>
              <a:cxnLst/>
              <a:rect l="l" t="t" r="r" b="b"/>
              <a:pathLst>
                <a:path w="1344" h="1046" extrusionOk="0">
                  <a:moveTo>
                    <a:pt x="274" y="0"/>
                  </a:moveTo>
                  <a:cubicBezTo>
                    <a:pt x="133" y="0"/>
                    <a:pt x="0" y="93"/>
                    <a:pt x="3" y="272"/>
                  </a:cubicBezTo>
                  <a:cubicBezTo>
                    <a:pt x="8" y="762"/>
                    <a:pt x="716" y="1045"/>
                    <a:pt x="1160" y="1045"/>
                  </a:cubicBezTo>
                  <a:cubicBezTo>
                    <a:pt x="1185" y="1045"/>
                    <a:pt x="1209" y="1044"/>
                    <a:pt x="1232" y="1043"/>
                  </a:cubicBezTo>
                  <a:cubicBezTo>
                    <a:pt x="1344" y="1035"/>
                    <a:pt x="1344" y="878"/>
                    <a:pt x="1232" y="871"/>
                  </a:cubicBezTo>
                  <a:cubicBezTo>
                    <a:pt x="1024" y="855"/>
                    <a:pt x="847" y="787"/>
                    <a:pt x="720" y="615"/>
                  </a:cubicBezTo>
                  <a:cubicBezTo>
                    <a:pt x="611" y="468"/>
                    <a:pt x="638" y="278"/>
                    <a:pt x="530" y="130"/>
                  </a:cubicBezTo>
                  <a:cubicBezTo>
                    <a:pt x="468" y="43"/>
                    <a:pt x="369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147745" y="117666"/>
            <a:ext cx="1247391" cy="822888"/>
            <a:chOff x="1314925" y="3583825"/>
            <a:chExt cx="396425" cy="261525"/>
          </a:xfrm>
        </p:grpSpPr>
        <p:sp>
          <p:nvSpPr>
            <p:cNvPr id="34" name="Google Shape;34;p2"/>
            <p:cNvSpPr/>
            <p:nvPr/>
          </p:nvSpPr>
          <p:spPr>
            <a:xfrm>
              <a:off x="1314925" y="3583825"/>
              <a:ext cx="396425" cy="250425"/>
            </a:xfrm>
            <a:custGeom>
              <a:avLst/>
              <a:gdLst/>
              <a:ahLst/>
              <a:cxnLst/>
              <a:rect l="l" t="t" r="r" b="b"/>
              <a:pathLst>
                <a:path w="15857" h="10017" extrusionOk="0">
                  <a:moveTo>
                    <a:pt x="5184" y="5448"/>
                  </a:moveTo>
                  <a:cubicBezTo>
                    <a:pt x="5403" y="5448"/>
                    <a:pt x="5617" y="5497"/>
                    <a:pt x="5800" y="5614"/>
                  </a:cubicBezTo>
                  <a:cubicBezTo>
                    <a:pt x="6503" y="6060"/>
                    <a:pt x="5977" y="6897"/>
                    <a:pt x="5309" y="6897"/>
                  </a:cubicBezTo>
                  <a:cubicBezTo>
                    <a:pt x="5164" y="6897"/>
                    <a:pt x="5013" y="6857"/>
                    <a:pt x="4866" y="6766"/>
                  </a:cubicBezTo>
                  <a:cubicBezTo>
                    <a:pt x="4419" y="6489"/>
                    <a:pt x="4281" y="6092"/>
                    <a:pt x="4319" y="5675"/>
                  </a:cubicBezTo>
                  <a:cubicBezTo>
                    <a:pt x="4569" y="5541"/>
                    <a:pt x="4881" y="5448"/>
                    <a:pt x="5184" y="5448"/>
                  </a:cubicBezTo>
                  <a:close/>
                  <a:moveTo>
                    <a:pt x="8290" y="2934"/>
                  </a:moveTo>
                  <a:cubicBezTo>
                    <a:pt x="8312" y="2934"/>
                    <a:pt x="8334" y="2934"/>
                    <a:pt x="8356" y="2934"/>
                  </a:cubicBezTo>
                  <a:cubicBezTo>
                    <a:pt x="9690" y="3955"/>
                    <a:pt x="10394" y="5747"/>
                    <a:pt x="9811" y="7372"/>
                  </a:cubicBezTo>
                  <a:cubicBezTo>
                    <a:pt x="9224" y="9004"/>
                    <a:pt x="7730" y="9697"/>
                    <a:pt x="6123" y="9697"/>
                  </a:cubicBezTo>
                  <a:cubicBezTo>
                    <a:pt x="5927" y="9697"/>
                    <a:pt x="5730" y="9686"/>
                    <a:pt x="5532" y="9666"/>
                  </a:cubicBezTo>
                  <a:cubicBezTo>
                    <a:pt x="4518" y="9564"/>
                    <a:pt x="3557" y="9075"/>
                    <a:pt x="3275" y="8025"/>
                  </a:cubicBezTo>
                  <a:cubicBezTo>
                    <a:pt x="3055" y="7204"/>
                    <a:pt x="3372" y="6364"/>
                    <a:pt x="4026" y="5865"/>
                  </a:cubicBezTo>
                  <a:cubicBezTo>
                    <a:pt x="4075" y="6404"/>
                    <a:pt x="4361" y="6906"/>
                    <a:pt x="4883" y="7129"/>
                  </a:cubicBezTo>
                  <a:cubicBezTo>
                    <a:pt x="5045" y="7198"/>
                    <a:pt x="5202" y="7229"/>
                    <a:pt x="5351" y="7229"/>
                  </a:cubicBezTo>
                  <a:cubicBezTo>
                    <a:pt x="6372" y="7229"/>
                    <a:pt x="6968" y="5762"/>
                    <a:pt x="5796" y="5260"/>
                  </a:cubicBezTo>
                  <a:cubicBezTo>
                    <a:pt x="5571" y="5164"/>
                    <a:pt x="5344" y="5120"/>
                    <a:pt x="5120" y="5120"/>
                  </a:cubicBezTo>
                  <a:cubicBezTo>
                    <a:pt x="4875" y="5120"/>
                    <a:pt x="4635" y="5173"/>
                    <a:pt x="4408" y="5267"/>
                  </a:cubicBezTo>
                  <a:cubicBezTo>
                    <a:pt x="4580" y="4755"/>
                    <a:pt x="4953" y="4262"/>
                    <a:pt x="5298" y="3962"/>
                  </a:cubicBezTo>
                  <a:cubicBezTo>
                    <a:pt x="6200" y="3181"/>
                    <a:pt x="7224" y="2934"/>
                    <a:pt x="8290" y="2934"/>
                  </a:cubicBezTo>
                  <a:close/>
                  <a:moveTo>
                    <a:pt x="14066" y="1"/>
                  </a:moveTo>
                  <a:cubicBezTo>
                    <a:pt x="13019" y="1"/>
                    <a:pt x="12228" y="1171"/>
                    <a:pt x="12814" y="2142"/>
                  </a:cubicBezTo>
                  <a:cubicBezTo>
                    <a:pt x="12856" y="2212"/>
                    <a:pt x="12918" y="2242"/>
                    <a:pt x="12979" y="2242"/>
                  </a:cubicBezTo>
                  <a:cubicBezTo>
                    <a:pt x="13098" y="2242"/>
                    <a:pt x="13215" y="2132"/>
                    <a:pt x="13186" y="1985"/>
                  </a:cubicBezTo>
                  <a:cubicBezTo>
                    <a:pt x="13077" y="1431"/>
                    <a:pt x="13349" y="672"/>
                    <a:pt x="13998" y="631"/>
                  </a:cubicBezTo>
                  <a:cubicBezTo>
                    <a:pt x="14020" y="630"/>
                    <a:pt x="14042" y="629"/>
                    <a:pt x="14064" y="629"/>
                  </a:cubicBezTo>
                  <a:cubicBezTo>
                    <a:pt x="14807" y="629"/>
                    <a:pt x="15138" y="1424"/>
                    <a:pt x="14859" y="2041"/>
                  </a:cubicBezTo>
                  <a:cubicBezTo>
                    <a:pt x="14500" y="2834"/>
                    <a:pt x="13585" y="3038"/>
                    <a:pt x="12678" y="3038"/>
                  </a:cubicBezTo>
                  <a:cubicBezTo>
                    <a:pt x="12134" y="3038"/>
                    <a:pt x="11592" y="2964"/>
                    <a:pt x="11176" y="2901"/>
                  </a:cubicBezTo>
                  <a:cubicBezTo>
                    <a:pt x="10235" y="2760"/>
                    <a:pt x="9295" y="2597"/>
                    <a:pt x="8382" y="2597"/>
                  </a:cubicBezTo>
                  <a:cubicBezTo>
                    <a:pt x="7506" y="1986"/>
                    <a:pt x="6434" y="1688"/>
                    <a:pt x="5361" y="1688"/>
                  </a:cubicBezTo>
                  <a:cubicBezTo>
                    <a:pt x="4429" y="1688"/>
                    <a:pt x="3496" y="1913"/>
                    <a:pt x="2690" y="2353"/>
                  </a:cubicBezTo>
                  <a:cubicBezTo>
                    <a:pt x="1091" y="3228"/>
                    <a:pt x="0" y="5342"/>
                    <a:pt x="1246" y="6967"/>
                  </a:cubicBezTo>
                  <a:cubicBezTo>
                    <a:pt x="1253" y="6976"/>
                    <a:pt x="1263" y="6980"/>
                    <a:pt x="1272" y="6980"/>
                  </a:cubicBezTo>
                  <a:cubicBezTo>
                    <a:pt x="1293" y="6980"/>
                    <a:pt x="1311" y="6960"/>
                    <a:pt x="1298" y="6936"/>
                  </a:cubicBezTo>
                  <a:cubicBezTo>
                    <a:pt x="318" y="5204"/>
                    <a:pt x="1328" y="3289"/>
                    <a:pt x="2996" y="2480"/>
                  </a:cubicBezTo>
                  <a:cubicBezTo>
                    <a:pt x="3712" y="2134"/>
                    <a:pt x="4519" y="1957"/>
                    <a:pt x="5325" y="1957"/>
                  </a:cubicBezTo>
                  <a:cubicBezTo>
                    <a:pt x="6217" y="1957"/>
                    <a:pt x="7108" y="2173"/>
                    <a:pt x="7874" y="2614"/>
                  </a:cubicBezTo>
                  <a:cubicBezTo>
                    <a:pt x="6999" y="2679"/>
                    <a:pt x="6151" y="2925"/>
                    <a:pt x="5351" y="3518"/>
                  </a:cubicBezTo>
                  <a:cubicBezTo>
                    <a:pt x="4718" y="3987"/>
                    <a:pt x="4128" y="4655"/>
                    <a:pt x="4031" y="5466"/>
                  </a:cubicBezTo>
                  <a:cubicBezTo>
                    <a:pt x="3360" y="5910"/>
                    <a:pt x="2881" y="6712"/>
                    <a:pt x="2881" y="7489"/>
                  </a:cubicBezTo>
                  <a:cubicBezTo>
                    <a:pt x="2883" y="9324"/>
                    <a:pt x="4619" y="10017"/>
                    <a:pt x="6188" y="10017"/>
                  </a:cubicBezTo>
                  <a:cubicBezTo>
                    <a:pt x="6249" y="10017"/>
                    <a:pt x="6310" y="10016"/>
                    <a:pt x="6371" y="10014"/>
                  </a:cubicBezTo>
                  <a:cubicBezTo>
                    <a:pt x="8140" y="9953"/>
                    <a:pt x="9660" y="9031"/>
                    <a:pt x="10182" y="7275"/>
                  </a:cubicBezTo>
                  <a:cubicBezTo>
                    <a:pt x="10648" y="5708"/>
                    <a:pt x="10018" y="4025"/>
                    <a:pt x="8834" y="2955"/>
                  </a:cubicBezTo>
                  <a:lnTo>
                    <a:pt x="8834" y="2955"/>
                  </a:lnTo>
                  <a:cubicBezTo>
                    <a:pt x="9419" y="2997"/>
                    <a:pt x="10010" y="3098"/>
                    <a:pt x="10598" y="3212"/>
                  </a:cubicBezTo>
                  <a:cubicBezTo>
                    <a:pt x="11297" y="3348"/>
                    <a:pt x="12100" y="3521"/>
                    <a:pt x="12874" y="3521"/>
                  </a:cubicBezTo>
                  <a:cubicBezTo>
                    <a:pt x="13580" y="3521"/>
                    <a:pt x="14262" y="3378"/>
                    <a:pt x="14823" y="2936"/>
                  </a:cubicBezTo>
                  <a:cubicBezTo>
                    <a:pt x="15856" y="2122"/>
                    <a:pt x="15849" y="399"/>
                    <a:pt x="14413" y="43"/>
                  </a:cubicBezTo>
                  <a:cubicBezTo>
                    <a:pt x="14295" y="14"/>
                    <a:pt x="14179" y="1"/>
                    <a:pt x="14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26025" y="3674750"/>
              <a:ext cx="74825" cy="26275"/>
            </a:xfrm>
            <a:custGeom>
              <a:avLst/>
              <a:gdLst/>
              <a:ahLst/>
              <a:cxnLst/>
              <a:rect l="l" t="t" r="r" b="b"/>
              <a:pathLst>
                <a:path w="2993" h="1051" extrusionOk="0">
                  <a:moveTo>
                    <a:pt x="1706" y="1"/>
                  </a:moveTo>
                  <a:cubicBezTo>
                    <a:pt x="1688" y="1"/>
                    <a:pt x="1670" y="1"/>
                    <a:pt x="1653" y="2"/>
                  </a:cubicBezTo>
                  <a:cubicBezTo>
                    <a:pt x="1064" y="32"/>
                    <a:pt x="268" y="360"/>
                    <a:pt x="9" y="927"/>
                  </a:cubicBezTo>
                  <a:cubicBezTo>
                    <a:pt x="0" y="947"/>
                    <a:pt x="14" y="969"/>
                    <a:pt x="33" y="969"/>
                  </a:cubicBezTo>
                  <a:cubicBezTo>
                    <a:pt x="38" y="969"/>
                    <a:pt x="43" y="968"/>
                    <a:pt x="48" y="965"/>
                  </a:cubicBezTo>
                  <a:cubicBezTo>
                    <a:pt x="493" y="713"/>
                    <a:pt x="836" y="418"/>
                    <a:pt x="1376" y="418"/>
                  </a:cubicBezTo>
                  <a:cubicBezTo>
                    <a:pt x="1389" y="418"/>
                    <a:pt x="1402" y="418"/>
                    <a:pt x="1415" y="419"/>
                  </a:cubicBezTo>
                  <a:cubicBezTo>
                    <a:pt x="1727" y="426"/>
                    <a:pt x="2001" y="503"/>
                    <a:pt x="2208" y="747"/>
                  </a:cubicBezTo>
                  <a:cubicBezTo>
                    <a:pt x="2306" y="861"/>
                    <a:pt x="2321" y="931"/>
                    <a:pt x="2454" y="1018"/>
                  </a:cubicBezTo>
                  <a:cubicBezTo>
                    <a:pt x="2490" y="1041"/>
                    <a:pt x="2527" y="1051"/>
                    <a:pt x="2563" y="1051"/>
                  </a:cubicBezTo>
                  <a:cubicBezTo>
                    <a:pt x="2661" y="1051"/>
                    <a:pt x="2753" y="978"/>
                    <a:pt x="2785" y="883"/>
                  </a:cubicBezTo>
                  <a:cubicBezTo>
                    <a:pt x="2992" y="294"/>
                    <a:pt x="2174" y="1"/>
                    <a:pt x="1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38775" y="3655975"/>
              <a:ext cx="74875" cy="45700"/>
            </a:xfrm>
            <a:custGeom>
              <a:avLst/>
              <a:gdLst/>
              <a:ahLst/>
              <a:cxnLst/>
              <a:rect l="l" t="t" r="r" b="b"/>
              <a:pathLst>
                <a:path w="2995" h="1828" extrusionOk="0">
                  <a:moveTo>
                    <a:pt x="2065" y="0"/>
                  </a:moveTo>
                  <a:cubicBezTo>
                    <a:pt x="1095" y="0"/>
                    <a:pt x="17" y="848"/>
                    <a:pt x="1" y="1786"/>
                  </a:cubicBezTo>
                  <a:cubicBezTo>
                    <a:pt x="0" y="1812"/>
                    <a:pt x="21" y="1827"/>
                    <a:pt x="43" y="1827"/>
                  </a:cubicBezTo>
                  <a:cubicBezTo>
                    <a:pt x="56" y="1827"/>
                    <a:pt x="70" y="1821"/>
                    <a:pt x="78" y="1807"/>
                  </a:cubicBezTo>
                  <a:cubicBezTo>
                    <a:pt x="358" y="1300"/>
                    <a:pt x="615" y="828"/>
                    <a:pt x="1168" y="571"/>
                  </a:cubicBezTo>
                  <a:cubicBezTo>
                    <a:pt x="1401" y="462"/>
                    <a:pt x="1618" y="426"/>
                    <a:pt x="1832" y="426"/>
                  </a:cubicBezTo>
                  <a:cubicBezTo>
                    <a:pt x="2153" y="426"/>
                    <a:pt x="2467" y="506"/>
                    <a:pt x="2819" y="545"/>
                  </a:cubicBezTo>
                  <a:cubicBezTo>
                    <a:pt x="2825" y="546"/>
                    <a:pt x="2831" y="546"/>
                    <a:pt x="2836" y="546"/>
                  </a:cubicBezTo>
                  <a:cubicBezTo>
                    <a:pt x="2987" y="546"/>
                    <a:pt x="2995" y="338"/>
                    <a:pt x="2896" y="264"/>
                  </a:cubicBezTo>
                  <a:cubicBezTo>
                    <a:pt x="2652" y="81"/>
                    <a:pt x="2364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15225" y="3594750"/>
              <a:ext cx="57075" cy="40000"/>
            </a:xfrm>
            <a:custGeom>
              <a:avLst/>
              <a:gdLst/>
              <a:ahLst/>
              <a:cxnLst/>
              <a:rect l="l" t="t" r="r" b="b"/>
              <a:pathLst>
                <a:path w="2283" h="1600" extrusionOk="0">
                  <a:moveTo>
                    <a:pt x="1987" y="0"/>
                  </a:moveTo>
                  <a:cubicBezTo>
                    <a:pt x="1905" y="0"/>
                    <a:pt x="1822" y="49"/>
                    <a:pt x="1783" y="157"/>
                  </a:cubicBezTo>
                  <a:cubicBezTo>
                    <a:pt x="1631" y="579"/>
                    <a:pt x="1351" y="835"/>
                    <a:pt x="969" y="1069"/>
                  </a:cubicBezTo>
                  <a:cubicBezTo>
                    <a:pt x="661" y="1258"/>
                    <a:pt x="295" y="1356"/>
                    <a:pt x="8" y="1571"/>
                  </a:cubicBezTo>
                  <a:cubicBezTo>
                    <a:pt x="3" y="1575"/>
                    <a:pt x="1" y="1586"/>
                    <a:pt x="10" y="1588"/>
                  </a:cubicBezTo>
                  <a:cubicBezTo>
                    <a:pt x="61" y="1596"/>
                    <a:pt x="112" y="1600"/>
                    <a:pt x="164" y="1600"/>
                  </a:cubicBezTo>
                  <a:cubicBezTo>
                    <a:pt x="571" y="1600"/>
                    <a:pt x="998" y="1377"/>
                    <a:pt x="1348" y="1202"/>
                  </a:cubicBezTo>
                  <a:cubicBezTo>
                    <a:pt x="1727" y="1013"/>
                    <a:pt x="2283" y="721"/>
                    <a:pt x="2217" y="216"/>
                  </a:cubicBezTo>
                  <a:cubicBezTo>
                    <a:pt x="2200" y="80"/>
                    <a:pt x="2093" y="0"/>
                    <a:pt x="1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35775" y="3693200"/>
              <a:ext cx="28775" cy="55600"/>
            </a:xfrm>
            <a:custGeom>
              <a:avLst/>
              <a:gdLst/>
              <a:ahLst/>
              <a:cxnLst/>
              <a:rect l="l" t="t" r="r" b="b"/>
              <a:pathLst>
                <a:path w="1151" h="2224" extrusionOk="0">
                  <a:moveTo>
                    <a:pt x="934" y="1"/>
                  </a:moveTo>
                  <a:cubicBezTo>
                    <a:pt x="924" y="1"/>
                    <a:pt x="913" y="7"/>
                    <a:pt x="908" y="16"/>
                  </a:cubicBezTo>
                  <a:cubicBezTo>
                    <a:pt x="838" y="123"/>
                    <a:pt x="846" y="149"/>
                    <a:pt x="833" y="277"/>
                  </a:cubicBezTo>
                  <a:cubicBezTo>
                    <a:pt x="811" y="508"/>
                    <a:pt x="758" y="722"/>
                    <a:pt x="672" y="938"/>
                  </a:cubicBezTo>
                  <a:cubicBezTo>
                    <a:pt x="534" y="1287"/>
                    <a:pt x="265" y="1530"/>
                    <a:pt x="100" y="1856"/>
                  </a:cubicBezTo>
                  <a:cubicBezTo>
                    <a:pt x="0" y="2050"/>
                    <a:pt x="146" y="2224"/>
                    <a:pt x="318" y="2224"/>
                  </a:cubicBezTo>
                  <a:cubicBezTo>
                    <a:pt x="376" y="2224"/>
                    <a:pt x="437" y="2204"/>
                    <a:pt x="492" y="2158"/>
                  </a:cubicBezTo>
                  <a:cubicBezTo>
                    <a:pt x="811" y="1894"/>
                    <a:pt x="946" y="1386"/>
                    <a:pt x="1012" y="993"/>
                  </a:cubicBezTo>
                  <a:cubicBezTo>
                    <a:pt x="1061" y="706"/>
                    <a:pt x="1151" y="246"/>
                    <a:pt x="953" y="10"/>
                  </a:cubicBezTo>
                  <a:cubicBezTo>
                    <a:pt x="948" y="3"/>
                    <a:pt x="941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58675" y="3699250"/>
              <a:ext cx="38975" cy="41875"/>
            </a:xfrm>
            <a:custGeom>
              <a:avLst/>
              <a:gdLst/>
              <a:ahLst/>
              <a:cxnLst/>
              <a:rect l="l" t="t" r="r" b="b"/>
              <a:pathLst>
                <a:path w="1559" h="1675" extrusionOk="0">
                  <a:moveTo>
                    <a:pt x="64" y="0"/>
                  </a:moveTo>
                  <a:cubicBezTo>
                    <a:pt x="36" y="0"/>
                    <a:pt x="10" y="25"/>
                    <a:pt x="9" y="54"/>
                  </a:cubicBezTo>
                  <a:cubicBezTo>
                    <a:pt x="0" y="322"/>
                    <a:pt x="239" y="599"/>
                    <a:pt x="372" y="820"/>
                  </a:cubicBezTo>
                  <a:cubicBezTo>
                    <a:pt x="536" y="1092"/>
                    <a:pt x="717" y="1361"/>
                    <a:pt x="941" y="1588"/>
                  </a:cubicBezTo>
                  <a:cubicBezTo>
                    <a:pt x="1001" y="1649"/>
                    <a:pt x="1067" y="1675"/>
                    <a:pt x="1130" y="1675"/>
                  </a:cubicBezTo>
                  <a:cubicBezTo>
                    <a:pt x="1362" y="1675"/>
                    <a:pt x="1558" y="1328"/>
                    <a:pt x="1283" y="1146"/>
                  </a:cubicBezTo>
                  <a:cubicBezTo>
                    <a:pt x="1033" y="983"/>
                    <a:pt x="786" y="822"/>
                    <a:pt x="576" y="607"/>
                  </a:cubicBezTo>
                  <a:cubicBezTo>
                    <a:pt x="399" y="425"/>
                    <a:pt x="299" y="148"/>
                    <a:pt x="90" y="8"/>
                  </a:cubicBezTo>
                  <a:cubicBezTo>
                    <a:pt x="82" y="3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24800" y="3795575"/>
              <a:ext cx="26900" cy="49775"/>
            </a:xfrm>
            <a:custGeom>
              <a:avLst/>
              <a:gdLst/>
              <a:ahLst/>
              <a:cxnLst/>
              <a:rect l="l" t="t" r="r" b="b"/>
              <a:pathLst>
                <a:path w="1076" h="1991" extrusionOk="0">
                  <a:moveTo>
                    <a:pt x="958" y="0"/>
                  </a:moveTo>
                  <a:cubicBezTo>
                    <a:pt x="954" y="0"/>
                    <a:pt x="951" y="0"/>
                    <a:pt x="947" y="1"/>
                  </a:cubicBezTo>
                  <a:cubicBezTo>
                    <a:pt x="656" y="45"/>
                    <a:pt x="522" y="450"/>
                    <a:pt x="399" y="678"/>
                  </a:cubicBezTo>
                  <a:cubicBezTo>
                    <a:pt x="236" y="980"/>
                    <a:pt x="1" y="1334"/>
                    <a:pt x="39" y="1689"/>
                  </a:cubicBezTo>
                  <a:cubicBezTo>
                    <a:pt x="60" y="1883"/>
                    <a:pt x="205" y="1991"/>
                    <a:pt x="353" y="1991"/>
                  </a:cubicBezTo>
                  <a:cubicBezTo>
                    <a:pt x="471" y="1991"/>
                    <a:pt x="591" y="1921"/>
                    <a:pt x="647" y="1771"/>
                  </a:cubicBezTo>
                  <a:cubicBezTo>
                    <a:pt x="765" y="1461"/>
                    <a:pt x="692" y="1103"/>
                    <a:pt x="785" y="780"/>
                  </a:cubicBezTo>
                  <a:cubicBezTo>
                    <a:pt x="852" y="545"/>
                    <a:pt x="1075" y="288"/>
                    <a:pt x="1010" y="37"/>
                  </a:cubicBezTo>
                  <a:cubicBezTo>
                    <a:pt x="1004" y="12"/>
                    <a:pt x="981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86725" y="3796275"/>
              <a:ext cx="57325" cy="18250"/>
            </a:xfrm>
            <a:custGeom>
              <a:avLst/>
              <a:gdLst/>
              <a:ahLst/>
              <a:cxnLst/>
              <a:rect l="l" t="t" r="r" b="b"/>
              <a:pathLst>
                <a:path w="2293" h="730" extrusionOk="0">
                  <a:moveTo>
                    <a:pt x="418" y="0"/>
                  </a:moveTo>
                  <a:cubicBezTo>
                    <a:pt x="137" y="0"/>
                    <a:pt x="1" y="363"/>
                    <a:pt x="260" y="538"/>
                  </a:cubicBezTo>
                  <a:cubicBezTo>
                    <a:pt x="445" y="663"/>
                    <a:pt x="755" y="729"/>
                    <a:pt x="1080" y="729"/>
                  </a:cubicBezTo>
                  <a:cubicBezTo>
                    <a:pt x="1568" y="729"/>
                    <a:pt x="2090" y="581"/>
                    <a:pt x="2277" y="262"/>
                  </a:cubicBezTo>
                  <a:cubicBezTo>
                    <a:pt x="2292" y="236"/>
                    <a:pt x="2280" y="190"/>
                    <a:pt x="2245" y="186"/>
                  </a:cubicBezTo>
                  <a:cubicBezTo>
                    <a:pt x="2204" y="180"/>
                    <a:pt x="2163" y="178"/>
                    <a:pt x="2122" y="178"/>
                  </a:cubicBezTo>
                  <a:cubicBezTo>
                    <a:pt x="1897" y="178"/>
                    <a:pt x="1675" y="250"/>
                    <a:pt x="1446" y="250"/>
                  </a:cubicBezTo>
                  <a:cubicBezTo>
                    <a:pt x="1445" y="250"/>
                    <a:pt x="1443" y="250"/>
                    <a:pt x="1442" y="250"/>
                  </a:cubicBezTo>
                  <a:cubicBezTo>
                    <a:pt x="1082" y="249"/>
                    <a:pt x="819" y="72"/>
                    <a:pt x="484" y="7"/>
                  </a:cubicBezTo>
                  <a:cubicBezTo>
                    <a:pt x="461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10150" y="3778225"/>
              <a:ext cx="22725" cy="39900"/>
            </a:xfrm>
            <a:custGeom>
              <a:avLst/>
              <a:gdLst/>
              <a:ahLst/>
              <a:cxnLst/>
              <a:rect l="l" t="t" r="r" b="b"/>
              <a:pathLst>
                <a:path w="909" h="1596" extrusionOk="0">
                  <a:moveTo>
                    <a:pt x="487" y="1"/>
                  </a:moveTo>
                  <a:cubicBezTo>
                    <a:pt x="421" y="1"/>
                    <a:pt x="354" y="27"/>
                    <a:pt x="295" y="90"/>
                  </a:cubicBezTo>
                  <a:cubicBezTo>
                    <a:pt x="67" y="334"/>
                    <a:pt x="1" y="610"/>
                    <a:pt x="11" y="942"/>
                  </a:cubicBezTo>
                  <a:cubicBezTo>
                    <a:pt x="18" y="1187"/>
                    <a:pt x="66" y="1466"/>
                    <a:pt x="299" y="1593"/>
                  </a:cubicBezTo>
                  <a:cubicBezTo>
                    <a:pt x="302" y="1595"/>
                    <a:pt x="305" y="1596"/>
                    <a:pt x="309" y="1596"/>
                  </a:cubicBezTo>
                  <a:cubicBezTo>
                    <a:pt x="318" y="1596"/>
                    <a:pt x="326" y="1587"/>
                    <a:pt x="327" y="1577"/>
                  </a:cubicBezTo>
                  <a:cubicBezTo>
                    <a:pt x="350" y="1382"/>
                    <a:pt x="305" y="1179"/>
                    <a:pt x="361" y="989"/>
                  </a:cubicBezTo>
                  <a:cubicBezTo>
                    <a:pt x="417" y="799"/>
                    <a:pt x="570" y="640"/>
                    <a:pt x="706" y="501"/>
                  </a:cubicBezTo>
                  <a:cubicBezTo>
                    <a:pt x="908" y="296"/>
                    <a:pt x="70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87000" y="3711150"/>
              <a:ext cx="14275" cy="47550"/>
            </a:xfrm>
            <a:custGeom>
              <a:avLst/>
              <a:gdLst/>
              <a:ahLst/>
              <a:cxnLst/>
              <a:rect l="l" t="t" r="r" b="b"/>
              <a:pathLst>
                <a:path w="571" h="1902" extrusionOk="0">
                  <a:moveTo>
                    <a:pt x="271" y="0"/>
                  </a:moveTo>
                  <a:cubicBezTo>
                    <a:pt x="152" y="0"/>
                    <a:pt x="30" y="86"/>
                    <a:pt x="20" y="233"/>
                  </a:cubicBezTo>
                  <a:cubicBezTo>
                    <a:pt x="1" y="525"/>
                    <a:pt x="107" y="814"/>
                    <a:pt x="128" y="1106"/>
                  </a:cubicBezTo>
                  <a:cubicBezTo>
                    <a:pt x="145" y="1360"/>
                    <a:pt x="139" y="1614"/>
                    <a:pt x="174" y="1865"/>
                  </a:cubicBezTo>
                  <a:cubicBezTo>
                    <a:pt x="177" y="1889"/>
                    <a:pt x="200" y="1902"/>
                    <a:pt x="223" y="1902"/>
                  </a:cubicBezTo>
                  <a:cubicBezTo>
                    <a:pt x="241" y="1902"/>
                    <a:pt x="258" y="1894"/>
                    <a:pt x="266" y="1877"/>
                  </a:cubicBezTo>
                  <a:cubicBezTo>
                    <a:pt x="379" y="1632"/>
                    <a:pt x="423" y="1371"/>
                    <a:pt x="457" y="1105"/>
                  </a:cubicBezTo>
                  <a:cubicBezTo>
                    <a:pt x="498" y="799"/>
                    <a:pt x="570" y="472"/>
                    <a:pt x="486" y="170"/>
                  </a:cubicBezTo>
                  <a:cubicBezTo>
                    <a:pt x="454" y="53"/>
                    <a:pt x="363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72850" y="3806650"/>
              <a:ext cx="42500" cy="23850"/>
            </a:xfrm>
            <a:custGeom>
              <a:avLst/>
              <a:gdLst/>
              <a:ahLst/>
              <a:cxnLst/>
              <a:rect l="l" t="t" r="r" b="b"/>
              <a:pathLst>
                <a:path w="1700" h="954" extrusionOk="0">
                  <a:moveTo>
                    <a:pt x="902" y="1"/>
                  </a:moveTo>
                  <a:cubicBezTo>
                    <a:pt x="867" y="1"/>
                    <a:pt x="834" y="2"/>
                    <a:pt x="804" y="3"/>
                  </a:cubicBezTo>
                  <a:cubicBezTo>
                    <a:pt x="474" y="21"/>
                    <a:pt x="106" y="163"/>
                    <a:pt x="41" y="529"/>
                  </a:cubicBezTo>
                  <a:cubicBezTo>
                    <a:pt x="1" y="756"/>
                    <a:pt x="203" y="953"/>
                    <a:pt x="394" y="953"/>
                  </a:cubicBezTo>
                  <a:cubicBezTo>
                    <a:pt x="491" y="953"/>
                    <a:pt x="584" y="904"/>
                    <a:pt x="644" y="783"/>
                  </a:cubicBezTo>
                  <a:cubicBezTo>
                    <a:pt x="733" y="600"/>
                    <a:pt x="905" y="537"/>
                    <a:pt x="1096" y="487"/>
                  </a:cubicBezTo>
                  <a:cubicBezTo>
                    <a:pt x="1280" y="440"/>
                    <a:pt x="1496" y="474"/>
                    <a:pt x="1658" y="380"/>
                  </a:cubicBezTo>
                  <a:cubicBezTo>
                    <a:pt x="1690" y="362"/>
                    <a:pt x="1700" y="319"/>
                    <a:pt x="1683" y="286"/>
                  </a:cubicBezTo>
                  <a:cubicBezTo>
                    <a:pt x="1565" y="57"/>
                    <a:pt x="1171" y="1"/>
                    <a:pt x="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62275" y="3619625"/>
              <a:ext cx="20850" cy="37100"/>
            </a:xfrm>
            <a:custGeom>
              <a:avLst/>
              <a:gdLst/>
              <a:ahLst/>
              <a:cxnLst/>
              <a:rect l="l" t="t" r="r" b="b"/>
              <a:pathLst>
                <a:path w="834" h="1484" extrusionOk="0">
                  <a:moveTo>
                    <a:pt x="423" y="1"/>
                  </a:moveTo>
                  <a:cubicBezTo>
                    <a:pt x="214" y="1"/>
                    <a:pt x="1" y="202"/>
                    <a:pt x="132" y="469"/>
                  </a:cubicBezTo>
                  <a:cubicBezTo>
                    <a:pt x="200" y="606"/>
                    <a:pt x="279" y="726"/>
                    <a:pt x="282" y="882"/>
                  </a:cubicBezTo>
                  <a:cubicBezTo>
                    <a:pt x="284" y="1043"/>
                    <a:pt x="232" y="1177"/>
                    <a:pt x="191" y="1330"/>
                  </a:cubicBezTo>
                  <a:cubicBezTo>
                    <a:pt x="166" y="1421"/>
                    <a:pt x="237" y="1484"/>
                    <a:pt x="312" y="1484"/>
                  </a:cubicBezTo>
                  <a:cubicBezTo>
                    <a:pt x="342" y="1484"/>
                    <a:pt x="373" y="1474"/>
                    <a:pt x="398" y="1452"/>
                  </a:cubicBezTo>
                  <a:cubicBezTo>
                    <a:pt x="704" y="1192"/>
                    <a:pt x="834" y="597"/>
                    <a:pt x="713" y="224"/>
                  </a:cubicBezTo>
                  <a:cubicBezTo>
                    <a:pt x="661" y="67"/>
                    <a:pt x="54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43025" y="3636600"/>
              <a:ext cx="21825" cy="26150"/>
            </a:xfrm>
            <a:custGeom>
              <a:avLst/>
              <a:gdLst/>
              <a:ahLst/>
              <a:cxnLst/>
              <a:rect l="l" t="t" r="r" b="b"/>
              <a:pathLst>
                <a:path w="873" h="1046" extrusionOk="0">
                  <a:moveTo>
                    <a:pt x="364" y="1"/>
                  </a:moveTo>
                  <a:cubicBezTo>
                    <a:pt x="295" y="1"/>
                    <a:pt x="233" y="50"/>
                    <a:pt x="192" y="103"/>
                  </a:cubicBezTo>
                  <a:cubicBezTo>
                    <a:pt x="87" y="239"/>
                    <a:pt x="180" y="424"/>
                    <a:pt x="157" y="579"/>
                  </a:cubicBezTo>
                  <a:cubicBezTo>
                    <a:pt x="133" y="737"/>
                    <a:pt x="25" y="855"/>
                    <a:pt x="0" y="1011"/>
                  </a:cubicBezTo>
                  <a:cubicBezTo>
                    <a:pt x="0" y="1015"/>
                    <a:pt x="0" y="1020"/>
                    <a:pt x="4" y="1021"/>
                  </a:cubicBezTo>
                  <a:cubicBezTo>
                    <a:pt x="44" y="1038"/>
                    <a:pt x="83" y="1045"/>
                    <a:pt x="122" y="1045"/>
                  </a:cubicBezTo>
                  <a:cubicBezTo>
                    <a:pt x="530" y="1045"/>
                    <a:pt x="872" y="184"/>
                    <a:pt x="418" y="11"/>
                  </a:cubicBezTo>
                  <a:cubicBezTo>
                    <a:pt x="400" y="4"/>
                    <a:pt x="382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4780497">
            <a:off x="6728659" y="-23223"/>
            <a:ext cx="439043" cy="723017"/>
            <a:chOff x="3259650" y="2981725"/>
            <a:chExt cx="188075" cy="309725"/>
          </a:xfrm>
        </p:grpSpPr>
        <p:sp>
          <p:nvSpPr>
            <p:cNvPr id="48" name="Google Shape;48;p2"/>
            <p:cNvSpPr/>
            <p:nvPr/>
          </p:nvSpPr>
          <p:spPr>
            <a:xfrm>
              <a:off x="3282950" y="2996625"/>
              <a:ext cx="164775" cy="294825"/>
            </a:xfrm>
            <a:custGeom>
              <a:avLst/>
              <a:gdLst/>
              <a:ahLst/>
              <a:cxnLst/>
              <a:rect l="l" t="t" r="r" b="b"/>
              <a:pathLst>
                <a:path w="6591" h="11793" extrusionOk="0">
                  <a:moveTo>
                    <a:pt x="3798" y="1"/>
                  </a:moveTo>
                  <a:cubicBezTo>
                    <a:pt x="3506" y="1"/>
                    <a:pt x="3208" y="39"/>
                    <a:pt x="2915" y="117"/>
                  </a:cubicBezTo>
                  <a:cubicBezTo>
                    <a:pt x="918" y="651"/>
                    <a:pt x="1" y="2511"/>
                    <a:pt x="25" y="4463"/>
                  </a:cubicBezTo>
                  <a:cubicBezTo>
                    <a:pt x="54" y="6833"/>
                    <a:pt x="1266" y="9411"/>
                    <a:pt x="168" y="11698"/>
                  </a:cubicBezTo>
                  <a:cubicBezTo>
                    <a:pt x="145" y="11748"/>
                    <a:pt x="186" y="11793"/>
                    <a:pt x="227" y="11793"/>
                  </a:cubicBezTo>
                  <a:cubicBezTo>
                    <a:pt x="246" y="11793"/>
                    <a:pt x="265" y="11783"/>
                    <a:pt x="278" y="11761"/>
                  </a:cubicBezTo>
                  <a:cubicBezTo>
                    <a:pt x="1809" y="9144"/>
                    <a:pt x="90" y="6287"/>
                    <a:pt x="529" y="3513"/>
                  </a:cubicBezTo>
                  <a:cubicBezTo>
                    <a:pt x="782" y="1911"/>
                    <a:pt x="1979" y="581"/>
                    <a:pt x="3655" y="479"/>
                  </a:cubicBezTo>
                  <a:cubicBezTo>
                    <a:pt x="3713" y="475"/>
                    <a:pt x="3772" y="473"/>
                    <a:pt x="3832" y="473"/>
                  </a:cubicBezTo>
                  <a:cubicBezTo>
                    <a:pt x="4622" y="473"/>
                    <a:pt x="5524" y="797"/>
                    <a:pt x="5720" y="1647"/>
                  </a:cubicBezTo>
                  <a:cubicBezTo>
                    <a:pt x="5821" y="2085"/>
                    <a:pt x="5718" y="2562"/>
                    <a:pt x="5549" y="2969"/>
                  </a:cubicBezTo>
                  <a:cubicBezTo>
                    <a:pt x="5438" y="3232"/>
                    <a:pt x="5272" y="3518"/>
                    <a:pt x="5022" y="3677"/>
                  </a:cubicBezTo>
                  <a:cubicBezTo>
                    <a:pt x="4913" y="3746"/>
                    <a:pt x="4794" y="3778"/>
                    <a:pt x="4678" y="3778"/>
                  </a:cubicBezTo>
                  <a:cubicBezTo>
                    <a:pt x="4343" y="3778"/>
                    <a:pt x="4032" y="3514"/>
                    <a:pt x="4032" y="3132"/>
                  </a:cubicBezTo>
                  <a:cubicBezTo>
                    <a:pt x="4032" y="3018"/>
                    <a:pt x="3918" y="2934"/>
                    <a:pt x="3814" y="2934"/>
                  </a:cubicBezTo>
                  <a:cubicBezTo>
                    <a:pt x="3752" y="2934"/>
                    <a:pt x="3694" y="2963"/>
                    <a:pt x="3663" y="3033"/>
                  </a:cubicBezTo>
                  <a:cubicBezTo>
                    <a:pt x="3378" y="3688"/>
                    <a:pt x="3904" y="4318"/>
                    <a:pt x="4588" y="4318"/>
                  </a:cubicBezTo>
                  <a:cubicBezTo>
                    <a:pt x="4603" y="4318"/>
                    <a:pt x="4617" y="4318"/>
                    <a:pt x="4632" y="4317"/>
                  </a:cubicBezTo>
                  <a:cubicBezTo>
                    <a:pt x="5481" y="4283"/>
                    <a:pt x="5981" y="3459"/>
                    <a:pt x="6164" y="2720"/>
                  </a:cubicBezTo>
                  <a:cubicBezTo>
                    <a:pt x="6591" y="993"/>
                    <a:pt x="5283" y="1"/>
                    <a:pt x="3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77550" y="2989675"/>
              <a:ext cx="34125" cy="69800"/>
            </a:xfrm>
            <a:custGeom>
              <a:avLst/>
              <a:gdLst/>
              <a:ahLst/>
              <a:cxnLst/>
              <a:rect l="l" t="t" r="r" b="b"/>
              <a:pathLst>
                <a:path w="1365" h="2792" extrusionOk="0">
                  <a:moveTo>
                    <a:pt x="523" y="1"/>
                  </a:moveTo>
                  <a:cubicBezTo>
                    <a:pt x="257" y="1"/>
                    <a:pt x="1" y="259"/>
                    <a:pt x="202" y="522"/>
                  </a:cubicBezTo>
                  <a:cubicBezTo>
                    <a:pt x="680" y="1150"/>
                    <a:pt x="760" y="2014"/>
                    <a:pt x="711" y="2773"/>
                  </a:cubicBezTo>
                  <a:cubicBezTo>
                    <a:pt x="710" y="2785"/>
                    <a:pt x="720" y="2791"/>
                    <a:pt x="730" y="2791"/>
                  </a:cubicBezTo>
                  <a:cubicBezTo>
                    <a:pt x="736" y="2791"/>
                    <a:pt x="743" y="2788"/>
                    <a:pt x="747" y="2782"/>
                  </a:cubicBezTo>
                  <a:cubicBezTo>
                    <a:pt x="1156" y="2071"/>
                    <a:pt x="1364" y="860"/>
                    <a:pt x="829" y="154"/>
                  </a:cubicBezTo>
                  <a:cubicBezTo>
                    <a:pt x="746" y="46"/>
                    <a:pt x="634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67625" y="3001975"/>
              <a:ext cx="43275" cy="59100"/>
            </a:xfrm>
            <a:custGeom>
              <a:avLst/>
              <a:gdLst/>
              <a:ahLst/>
              <a:cxnLst/>
              <a:rect l="l" t="t" r="r" b="b"/>
              <a:pathLst>
                <a:path w="1731" h="2364" extrusionOk="0">
                  <a:moveTo>
                    <a:pt x="72" y="1"/>
                  </a:moveTo>
                  <a:cubicBezTo>
                    <a:pt x="12" y="1"/>
                    <a:pt x="1" y="90"/>
                    <a:pt x="59" y="105"/>
                  </a:cubicBezTo>
                  <a:cubicBezTo>
                    <a:pt x="640" y="271"/>
                    <a:pt x="1097" y="845"/>
                    <a:pt x="1036" y="1455"/>
                  </a:cubicBezTo>
                  <a:cubicBezTo>
                    <a:pt x="1015" y="1672"/>
                    <a:pt x="687" y="2284"/>
                    <a:pt x="1098" y="2357"/>
                  </a:cubicBezTo>
                  <a:cubicBezTo>
                    <a:pt x="1122" y="2361"/>
                    <a:pt x="1146" y="2363"/>
                    <a:pt x="1170" y="2363"/>
                  </a:cubicBezTo>
                  <a:cubicBezTo>
                    <a:pt x="1274" y="2363"/>
                    <a:pt x="1366" y="2319"/>
                    <a:pt x="1426" y="2223"/>
                  </a:cubicBezTo>
                  <a:cubicBezTo>
                    <a:pt x="1731" y="1744"/>
                    <a:pt x="1650" y="1067"/>
                    <a:pt x="1329" y="612"/>
                  </a:cubicBezTo>
                  <a:cubicBezTo>
                    <a:pt x="1025" y="180"/>
                    <a:pt x="584" y="8"/>
                    <a:pt x="73" y="1"/>
                  </a:cubicBezTo>
                  <a:cubicBezTo>
                    <a:pt x="73" y="1"/>
                    <a:pt x="73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84400" y="2981725"/>
              <a:ext cx="54975" cy="26625"/>
            </a:xfrm>
            <a:custGeom>
              <a:avLst/>
              <a:gdLst/>
              <a:ahLst/>
              <a:cxnLst/>
              <a:rect l="l" t="t" r="r" b="b"/>
              <a:pathLst>
                <a:path w="2199" h="1065" extrusionOk="0">
                  <a:moveTo>
                    <a:pt x="1871" y="0"/>
                  </a:moveTo>
                  <a:cubicBezTo>
                    <a:pt x="1852" y="0"/>
                    <a:pt x="1833" y="2"/>
                    <a:pt x="1814" y="5"/>
                  </a:cubicBezTo>
                  <a:cubicBezTo>
                    <a:pt x="1480" y="65"/>
                    <a:pt x="1281" y="443"/>
                    <a:pt x="985" y="607"/>
                  </a:cubicBezTo>
                  <a:cubicBezTo>
                    <a:pt x="674" y="780"/>
                    <a:pt x="335" y="783"/>
                    <a:pt x="18" y="918"/>
                  </a:cubicBezTo>
                  <a:cubicBezTo>
                    <a:pt x="1" y="925"/>
                    <a:pt x="3" y="954"/>
                    <a:pt x="18" y="961"/>
                  </a:cubicBezTo>
                  <a:cubicBezTo>
                    <a:pt x="155" y="1037"/>
                    <a:pt x="318" y="1064"/>
                    <a:pt x="488" y="1064"/>
                  </a:cubicBezTo>
                  <a:cubicBezTo>
                    <a:pt x="712" y="1064"/>
                    <a:pt x="945" y="1016"/>
                    <a:pt x="1139" y="970"/>
                  </a:cubicBezTo>
                  <a:cubicBezTo>
                    <a:pt x="1510" y="882"/>
                    <a:pt x="2040" y="751"/>
                    <a:pt x="2148" y="339"/>
                  </a:cubicBezTo>
                  <a:cubicBezTo>
                    <a:pt x="2198" y="146"/>
                    <a:pt x="2049" y="0"/>
                    <a:pt x="1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81375" y="3088725"/>
              <a:ext cx="49625" cy="84550"/>
            </a:xfrm>
            <a:custGeom>
              <a:avLst/>
              <a:gdLst/>
              <a:ahLst/>
              <a:cxnLst/>
              <a:rect l="l" t="t" r="r" b="b"/>
              <a:pathLst>
                <a:path w="1985" h="3382" extrusionOk="0">
                  <a:moveTo>
                    <a:pt x="1694" y="1"/>
                  </a:moveTo>
                  <a:cubicBezTo>
                    <a:pt x="1678" y="1"/>
                    <a:pt x="1663" y="2"/>
                    <a:pt x="1648" y="5"/>
                  </a:cubicBezTo>
                  <a:cubicBezTo>
                    <a:pt x="653" y="199"/>
                    <a:pt x="0" y="2566"/>
                    <a:pt x="545" y="3346"/>
                  </a:cubicBezTo>
                  <a:cubicBezTo>
                    <a:pt x="562" y="3369"/>
                    <a:pt x="588" y="3381"/>
                    <a:pt x="612" y="3381"/>
                  </a:cubicBezTo>
                  <a:cubicBezTo>
                    <a:pt x="642" y="3381"/>
                    <a:pt x="671" y="3364"/>
                    <a:pt x="681" y="3328"/>
                  </a:cubicBezTo>
                  <a:cubicBezTo>
                    <a:pt x="742" y="3109"/>
                    <a:pt x="707" y="2907"/>
                    <a:pt x="717" y="2680"/>
                  </a:cubicBezTo>
                  <a:cubicBezTo>
                    <a:pt x="732" y="2312"/>
                    <a:pt x="817" y="1954"/>
                    <a:pt x="971" y="1618"/>
                  </a:cubicBezTo>
                  <a:cubicBezTo>
                    <a:pt x="1204" y="1106"/>
                    <a:pt x="1754" y="801"/>
                    <a:pt x="1929" y="287"/>
                  </a:cubicBezTo>
                  <a:cubicBezTo>
                    <a:pt x="1985" y="127"/>
                    <a:pt x="1840" y="1"/>
                    <a:pt x="1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59650" y="3144700"/>
              <a:ext cx="44750" cy="52850"/>
            </a:xfrm>
            <a:custGeom>
              <a:avLst/>
              <a:gdLst/>
              <a:ahLst/>
              <a:cxnLst/>
              <a:rect l="l" t="t" r="r" b="b"/>
              <a:pathLst>
                <a:path w="1790" h="2114" extrusionOk="0">
                  <a:moveTo>
                    <a:pt x="430" y="1"/>
                  </a:moveTo>
                  <a:cubicBezTo>
                    <a:pt x="179" y="1"/>
                    <a:pt x="0" y="402"/>
                    <a:pt x="279" y="562"/>
                  </a:cubicBezTo>
                  <a:cubicBezTo>
                    <a:pt x="593" y="741"/>
                    <a:pt x="858" y="911"/>
                    <a:pt x="1064" y="1217"/>
                  </a:cubicBezTo>
                  <a:cubicBezTo>
                    <a:pt x="1242" y="1483"/>
                    <a:pt x="1327" y="1782"/>
                    <a:pt x="1474" y="2061"/>
                  </a:cubicBezTo>
                  <a:cubicBezTo>
                    <a:pt x="1492" y="2096"/>
                    <a:pt x="1532" y="2114"/>
                    <a:pt x="1572" y="2114"/>
                  </a:cubicBezTo>
                  <a:cubicBezTo>
                    <a:pt x="1620" y="2114"/>
                    <a:pt x="1669" y="2087"/>
                    <a:pt x="1677" y="2035"/>
                  </a:cubicBezTo>
                  <a:cubicBezTo>
                    <a:pt x="1789" y="1298"/>
                    <a:pt x="1159" y="440"/>
                    <a:pt x="580" y="50"/>
                  </a:cubicBezTo>
                  <a:cubicBezTo>
                    <a:pt x="529" y="15"/>
                    <a:pt x="478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96775" y="3034125"/>
              <a:ext cx="54000" cy="26250"/>
            </a:xfrm>
            <a:custGeom>
              <a:avLst/>
              <a:gdLst/>
              <a:ahLst/>
              <a:cxnLst/>
              <a:rect l="l" t="t" r="r" b="b"/>
              <a:pathLst>
                <a:path w="2160" h="1050" extrusionOk="0">
                  <a:moveTo>
                    <a:pt x="1508" y="1"/>
                  </a:moveTo>
                  <a:cubicBezTo>
                    <a:pt x="873" y="1"/>
                    <a:pt x="287" y="361"/>
                    <a:pt x="19" y="958"/>
                  </a:cubicBezTo>
                  <a:cubicBezTo>
                    <a:pt x="0" y="999"/>
                    <a:pt x="35" y="1049"/>
                    <a:pt x="72" y="1049"/>
                  </a:cubicBezTo>
                  <a:cubicBezTo>
                    <a:pt x="85" y="1049"/>
                    <a:pt x="99" y="1043"/>
                    <a:pt x="111" y="1029"/>
                  </a:cubicBezTo>
                  <a:cubicBezTo>
                    <a:pt x="378" y="708"/>
                    <a:pt x="739" y="558"/>
                    <a:pt x="1119" y="558"/>
                  </a:cubicBezTo>
                  <a:cubicBezTo>
                    <a:pt x="1285" y="558"/>
                    <a:pt x="1455" y="586"/>
                    <a:pt x="1622" y="642"/>
                  </a:cubicBezTo>
                  <a:cubicBezTo>
                    <a:pt x="1657" y="654"/>
                    <a:pt x="1690" y="660"/>
                    <a:pt x="1722" y="660"/>
                  </a:cubicBezTo>
                  <a:cubicBezTo>
                    <a:pt x="2046" y="660"/>
                    <a:pt x="2160" y="86"/>
                    <a:pt x="1792" y="25"/>
                  </a:cubicBezTo>
                  <a:cubicBezTo>
                    <a:pt x="1697" y="9"/>
                    <a:pt x="1602" y="1"/>
                    <a:pt x="1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12750" y="3054150"/>
              <a:ext cx="28550" cy="66475"/>
            </a:xfrm>
            <a:custGeom>
              <a:avLst/>
              <a:gdLst/>
              <a:ahLst/>
              <a:cxnLst/>
              <a:rect l="l" t="t" r="r" b="b"/>
              <a:pathLst>
                <a:path w="1142" h="2659" extrusionOk="0">
                  <a:moveTo>
                    <a:pt x="817" y="1"/>
                  </a:moveTo>
                  <a:cubicBezTo>
                    <a:pt x="742" y="1"/>
                    <a:pt x="667" y="51"/>
                    <a:pt x="668" y="146"/>
                  </a:cubicBezTo>
                  <a:cubicBezTo>
                    <a:pt x="679" y="767"/>
                    <a:pt x="542" y="1337"/>
                    <a:pt x="297" y="1908"/>
                  </a:cubicBezTo>
                  <a:cubicBezTo>
                    <a:pt x="196" y="2139"/>
                    <a:pt x="0" y="2623"/>
                    <a:pt x="414" y="2657"/>
                  </a:cubicBezTo>
                  <a:cubicBezTo>
                    <a:pt x="424" y="2658"/>
                    <a:pt x="434" y="2659"/>
                    <a:pt x="444" y="2659"/>
                  </a:cubicBezTo>
                  <a:cubicBezTo>
                    <a:pt x="851" y="2659"/>
                    <a:pt x="990" y="1949"/>
                    <a:pt x="1045" y="1655"/>
                  </a:cubicBezTo>
                  <a:cubicBezTo>
                    <a:pt x="1142" y="1140"/>
                    <a:pt x="1101" y="609"/>
                    <a:pt x="960" y="106"/>
                  </a:cubicBezTo>
                  <a:cubicBezTo>
                    <a:pt x="940" y="34"/>
                    <a:pt x="879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flipH="1">
            <a:off x="7825724" y="117666"/>
            <a:ext cx="1247391" cy="822888"/>
            <a:chOff x="1314925" y="3583825"/>
            <a:chExt cx="396425" cy="261525"/>
          </a:xfrm>
        </p:grpSpPr>
        <p:sp>
          <p:nvSpPr>
            <p:cNvPr id="57" name="Google Shape;57;p2"/>
            <p:cNvSpPr/>
            <p:nvPr/>
          </p:nvSpPr>
          <p:spPr>
            <a:xfrm>
              <a:off x="1314925" y="3583825"/>
              <a:ext cx="396425" cy="250425"/>
            </a:xfrm>
            <a:custGeom>
              <a:avLst/>
              <a:gdLst/>
              <a:ahLst/>
              <a:cxnLst/>
              <a:rect l="l" t="t" r="r" b="b"/>
              <a:pathLst>
                <a:path w="15857" h="10017" extrusionOk="0">
                  <a:moveTo>
                    <a:pt x="5184" y="5448"/>
                  </a:moveTo>
                  <a:cubicBezTo>
                    <a:pt x="5403" y="5448"/>
                    <a:pt x="5617" y="5497"/>
                    <a:pt x="5800" y="5614"/>
                  </a:cubicBezTo>
                  <a:cubicBezTo>
                    <a:pt x="6503" y="6060"/>
                    <a:pt x="5977" y="6897"/>
                    <a:pt x="5309" y="6897"/>
                  </a:cubicBezTo>
                  <a:cubicBezTo>
                    <a:pt x="5164" y="6897"/>
                    <a:pt x="5013" y="6857"/>
                    <a:pt x="4866" y="6766"/>
                  </a:cubicBezTo>
                  <a:cubicBezTo>
                    <a:pt x="4419" y="6489"/>
                    <a:pt x="4281" y="6092"/>
                    <a:pt x="4319" y="5675"/>
                  </a:cubicBezTo>
                  <a:cubicBezTo>
                    <a:pt x="4569" y="5541"/>
                    <a:pt x="4881" y="5448"/>
                    <a:pt x="5184" y="5448"/>
                  </a:cubicBezTo>
                  <a:close/>
                  <a:moveTo>
                    <a:pt x="8290" y="2934"/>
                  </a:moveTo>
                  <a:cubicBezTo>
                    <a:pt x="8312" y="2934"/>
                    <a:pt x="8334" y="2934"/>
                    <a:pt x="8356" y="2934"/>
                  </a:cubicBezTo>
                  <a:cubicBezTo>
                    <a:pt x="9690" y="3955"/>
                    <a:pt x="10394" y="5747"/>
                    <a:pt x="9811" y="7372"/>
                  </a:cubicBezTo>
                  <a:cubicBezTo>
                    <a:pt x="9224" y="9004"/>
                    <a:pt x="7730" y="9697"/>
                    <a:pt x="6123" y="9697"/>
                  </a:cubicBezTo>
                  <a:cubicBezTo>
                    <a:pt x="5927" y="9697"/>
                    <a:pt x="5730" y="9686"/>
                    <a:pt x="5532" y="9666"/>
                  </a:cubicBezTo>
                  <a:cubicBezTo>
                    <a:pt x="4518" y="9564"/>
                    <a:pt x="3557" y="9075"/>
                    <a:pt x="3275" y="8025"/>
                  </a:cubicBezTo>
                  <a:cubicBezTo>
                    <a:pt x="3055" y="7204"/>
                    <a:pt x="3372" y="6364"/>
                    <a:pt x="4026" y="5865"/>
                  </a:cubicBezTo>
                  <a:cubicBezTo>
                    <a:pt x="4075" y="6404"/>
                    <a:pt x="4361" y="6906"/>
                    <a:pt x="4883" y="7129"/>
                  </a:cubicBezTo>
                  <a:cubicBezTo>
                    <a:pt x="5045" y="7198"/>
                    <a:pt x="5202" y="7229"/>
                    <a:pt x="5351" y="7229"/>
                  </a:cubicBezTo>
                  <a:cubicBezTo>
                    <a:pt x="6372" y="7229"/>
                    <a:pt x="6968" y="5762"/>
                    <a:pt x="5796" y="5260"/>
                  </a:cubicBezTo>
                  <a:cubicBezTo>
                    <a:pt x="5571" y="5164"/>
                    <a:pt x="5344" y="5120"/>
                    <a:pt x="5120" y="5120"/>
                  </a:cubicBezTo>
                  <a:cubicBezTo>
                    <a:pt x="4875" y="5120"/>
                    <a:pt x="4635" y="5173"/>
                    <a:pt x="4408" y="5267"/>
                  </a:cubicBezTo>
                  <a:cubicBezTo>
                    <a:pt x="4580" y="4755"/>
                    <a:pt x="4953" y="4262"/>
                    <a:pt x="5298" y="3962"/>
                  </a:cubicBezTo>
                  <a:cubicBezTo>
                    <a:pt x="6200" y="3181"/>
                    <a:pt x="7224" y="2934"/>
                    <a:pt x="8290" y="2934"/>
                  </a:cubicBezTo>
                  <a:close/>
                  <a:moveTo>
                    <a:pt x="14066" y="1"/>
                  </a:moveTo>
                  <a:cubicBezTo>
                    <a:pt x="13019" y="1"/>
                    <a:pt x="12228" y="1171"/>
                    <a:pt x="12814" y="2142"/>
                  </a:cubicBezTo>
                  <a:cubicBezTo>
                    <a:pt x="12856" y="2212"/>
                    <a:pt x="12918" y="2242"/>
                    <a:pt x="12979" y="2242"/>
                  </a:cubicBezTo>
                  <a:cubicBezTo>
                    <a:pt x="13098" y="2242"/>
                    <a:pt x="13215" y="2132"/>
                    <a:pt x="13186" y="1985"/>
                  </a:cubicBezTo>
                  <a:cubicBezTo>
                    <a:pt x="13077" y="1431"/>
                    <a:pt x="13349" y="672"/>
                    <a:pt x="13998" y="631"/>
                  </a:cubicBezTo>
                  <a:cubicBezTo>
                    <a:pt x="14020" y="630"/>
                    <a:pt x="14042" y="629"/>
                    <a:pt x="14064" y="629"/>
                  </a:cubicBezTo>
                  <a:cubicBezTo>
                    <a:pt x="14807" y="629"/>
                    <a:pt x="15138" y="1424"/>
                    <a:pt x="14859" y="2041"/>
                  </a:cubicBezTo>
                  <a:cubicBezTo>
                    <a:pt x="14500" y="2834"/>
                    <a:pt x="13585" y="3038"/>
                    <a:pt x="12678" y="3038"/>
                  </a:cubicBezTo>
                  <a:cubicBezTo>
                    <a:pt x="12134" y="3038"/>
                    <a:pt x="11592" y="2964"/>
                    <a:pt x="11176" y="2901"/>
                  </a:cubicBezTo>
                  <a:cubicBezTo>
                    <a:pt x="10235" y="2760"/>
                    <a:pt x="9295" y="2597"/>
                    <a:pt x="8382" y="2597"/>
                  </a:cubicBezTo>
                  <a:cubicBezTo>
                    <a:pt x="7506" y="1986"/>
                    <a:pt x="6434" y="1688"/>
                    <a:pt x="5361" y="1688"/>
                  </a:cubicBezTo>
                  <a:cubicBezTo>
                    <a:pt x="4429" y="1688"/>
                    <a:pt x="3496" y="1913"/>
                    <a:pt x="2690" y="2353"/>
                  </a:cubicBezTo>
                  <a:cubicBezTo>
                    <a:pt x="1091" y="3228"/>
                    <a:pt x="0" y="5342"/>
                    <a:pt x="1246" y="6967"/>
                  </a:cubicBezTo>
                  <a:cubicBezTo>
                    <a:pt x="1253" y="6976"/>
                    <a:pt x="1263" y="6980"/>
                    <a:pt x="1272" y="6980"/>
                  </a:cubicBezTo>
                  <a:cubicBezTo>
                    <a:pt x="1293" y="6980"/>
                    <a:pt x="1311" y="6960"/>
                    <a:pt x="1298" y="6936"/>
                  </a:cubicBezTo>
                  <a:cubicBezTo>
                    <a:pt x="318" y="5204"/>
                    <a:pt x="1328" y="3289"/>
                    <a:pt x="2996" y="2480"/>
                  </a:cubicBezTo>
                  <a:cubicBezTo>
                    <a:pt x="3712" y="2134"/>
                    <a:pt x="4519" y="1957"/>
                    <a:pt x="5325" y="1957"/>
                  </a:cubicBezTo>
                  <a:cubicBezTo>
                    <a:pt x="6217" y="1957"/>
                    <a:pt x="7108" y="2173"/>
                    <a:pt x="7874" y="2614"/>
                  </a:cubicBezTo>
                  <a:cubicBezTo>
                    <a:pt x="6999" y="2679"/>
                    <a:pt x="6151" y="2925"/>
                    <a:pt x="5351" y="3518"/>
                  </a:cubicBezTo>
                  <a:cubicBezTo>
                    <a:pt x="4718" y="3987"/>
                    <a:pt x="4128" y="4655"/>
                    <a:pt x="4031" y="5466"/>
                  </a:cubicBezTo>
                  <a:cubicBezTo>
                    <a:pt x="3360" y="5910"/>
                    <a:pt x="2881" y="6712"/>
                    <a:pt x="2881" y="7489"/>
                  </a:cubicBezTo>
                  <a:cubicBezTo>
                    <a:pt x="2883" y="9324"/>
                    <a:pt x="4619" y="10017"/>
                    <a:pt x="6188" y="10017"/>
                  </a:cubicBezTo>
                  <a:cubicBezTo>
                    <a:pt x="6249" y="10017"/>
                    <a:pt x="6310" y="10016"/>
                    <a:pt x="6371" y="10014"/>
                  </a:cubicBezTo>
                  <a:cubicBezTo>
                    <a:pt x="8140" y="9953"/>
                    <a:pt x="9660" y="9031"/>
                    <a:pt x="10182" y="7275"/>
                  </a:cubicBezTo>
                  <a:cubicBezTo>
                    <a:pt x="10648" y="5708"/>
                    <a:pt x="10018" y="4025"/>
                    <a:pt x="8834" y="2955"/>
                  </a:cubicBezTo>
                  <a:lnTo>
                    <a:pt x="8834" y="2955"/>
                  </a:lnTo>
                  <a:cubicBezTo>
                    <a:pt x="9419" y="2997"/>
                    <a:pt x="10010" y="3098"/>
                    <a:pt x="10598" y="3212"/>
                  </a:cubicBezTo>
                  <a:cubicBezTo>
                    <a:pt x="11297" y="3348"/>
                    <a:pt x="12100" y="3521"/>
                    <a:pt x="12874" y="3521"/>
                  </a:cubicBezTo>
                  <a:cubicBezTo>
                    <a:pt x="13580" y="3521"/>
                    <a:pt x="14262" y="3378"/>
                    <a:pt x="14823" y="2936"/>
                  </a:cubicBezTo>
                  <a:cubicBezTo>
                    <a:pt x="15856" y="2122"/>
                    <a:pt x="15849" y="399"/>
                    <a:pt x="14413" y="43"/>
                  </a:cubicBezTo>
                  <a:cubicBezTo>
                    <a:pt x="14295" y="14"/>
                    <a:pt x="14179" y="1"/>
                    <a:pt x="14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26025" y="3674750"/>
              <a:ext cx="74825" cy="26275"/>
            </a:xfrm>
            <a:custGeom>
              <a:avLst/>
              <a:gdLst/>
              <a:ahLst/>
              <a:cxnLst/>
              <a:rect l="l" t="t" r="r" b="b"/>
              <a:pathLst>
                <a:path w="2993" h="1051" extrusionOk="0">
                  <a:moveTo>
                    <a:pt x="1706" y="1"/>
                  </a:moveTo>
                  <a:cubicBezTo>
                    <a:pt x="1688" y="1"/>
                    <a:pt x="1670" y="1"/>
                    <a:pt x="1653" y="2"/>
                  </a:cubicBezTo>
                  <a:cubicBezTo>
                    <a:pt x="1064" y="32"/>
                    <a:pt x="268" y="360"/>
                    <a:pt x="9" y="927"/>
                  </a:cubicBezTo>
                  <a:cubicBezTo>
                    <a:pt x="0" y="947"/>
                    <a:pt x="14" y="969"/>
                    <a:pt x="33" y="969"/>
                  </a:cubicBezTo>
                  <a:cubicBezTo>
                    <a:pt x="38" y="969"/>
                    <a:pt x="43" y="968"/>
                    <a:pt x="48" y="965"/>
                  </a:cubicBezTo>
                  <a:cubicBezTo>
                    <a:pt x="493" y="713"/>
                    <a:pt x="836" y="418"/>
                    <a:pt x="1376" y="418"/>
                  </a:cubicBezTo>
                  <a:cubicBezTo>
                    <a:pt x="1389" y="418"/>
                    <a:pt x="1402" y="418"/>
                    <a:pt x="1415" y="419"/>
                  </a:cubicBezTo>
                  <a:cubicBezTo>
                    <a:pt x="1727" y="426"/>
                    <a:pt x="2001" y="503"/>
                    <a:pt x="2208" y="747"/>
                  </a:cubicBezTo>
                  <a:cubicBezTo>
                    <a:pt x="2306" y="861"/>
                    <a:pt x="2321" y="931"/>
                    <a:pt x="2454" y="1018"/>
                  </a:cubicBezTo>
                  <a:cubicBezTo>
                    <a:pt x="2490" y="1041"/>
                    <a:pt x="2527" y="1051"/>
                    <a:pt x="2563" y="1051"/>
                  </a:cubicBezTo>
                  <a:cubicBezTo>
                    <a:pt x="2661" y="1051"/>
                    <a:pt x="2753" y="978"/>
                    <a:pt x="2785" y="883"/>
                  </a:cubicBezTo>
                  <a:cubicBezTo>
                    <a:pt x="2992" y="294"/>
                    <a:pt x="2174" y="1"/>
                    <a:pt x="1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38775" y="3655975"/>
              <a:ext cx="74875" cy="45700"/>
            </a:xfrm>
            <a:custGeom>
              <a:avLst/>
              <a:gdLst/>
              <a:ahLst/>
              <a:cxnLst/>
              <a:rect l="l" t="t" r="r" b="b"/>
              <a:pathLst>
                <a:path w="2995" h="1828" extrusionOk="0">
                  <a:moveTo>
                    <a:pt x="2065" y="0"/>
                  </a:moveTo>
                  <a:cubicBezTo>
                    <a:pt x="1095" y="0"/>
                    <a:pt x="17" y="848"/>
                    <a:pt x="1" y="1786"/>
                  </a:cubicBezTo>
                  <a:cubicBezTo>
                    <a:pt x="0" y="1812"/>
                    <a:pt x="21" y="1827"/>
                    <a:pt x="43" y="1827"/>
                  </a:cubicBezTo>
                  <a:cubicBezTo>
                    <a:pt x="56" y="1827"/>
                    <a:pt x="70" y="1821"/>
                    <a:pt x="78" y="1807"/>
                  </a:cubicBezTo>
                  <a:cubicBezTo>
                    <a:pt x="358" y="1300"/>
                    <a:pt x="615" y="828"/>
                    <a:pt x="1168" y="571"/>
                  </a:cubicBezTo>
                  <a:cubicBezTo>
                    <a:pt x="1401" y="462"/>
                    <a:pt x="1618" y="426"/>
                    <a:pt x="1832" y="426"/>
                  </a:cubicBezTo>
                  <a:cubicBezTo>
                    <a:pt x="2153" y="426"/>
                    <a:pt x="2467" y="506"/>
                    <a:pt x="2819" y="545"/>
                  </a:cubicBezTo>
                  <a:cubicBezTo>
                    <a:pt x="2825" y="546"/>
                    <a:pt x="2831" y="546"/>
                    <a:pt x="2836" y="546"/>
                  </a:cubicBezTo>
                  <a:cubicBezTo>
                    <a:pt x="2987" y="546"/>
                    <a:pt x="2995" y="338"/>
                    <a:pt x="2896" y="264"/>
                  </a:cubicBezTo>
                  <a:cubicBezTo>
                    <a:pt x="2652" y="81"/>
                    <a:pt x="2364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15225" y="3594750"/>
              <a:ext cx="57075" cy="40000"/>
            </a:xfrm>
            <a:custGeom>
              <a:avLst/>
              <a:gdLst/>
              <a:ahLst/>
              <a:cxnLst/>
              <a:rect l="l" t="t" r="r" b="b"/>
              <a:pathLst>
                <a:path w="2283" h="1600" extrusionOk="0">
                  <a:moveTo>
                    <a:pt x="1987" y="0"/>
                  </a:moveTo>
                  <a:cubicBezTo>
                    <a:pt x="1905" y="0"/>
                    <a:pt x="1822" y="49"/>
                    <a:pt x="1783" y="157"/>
                  </a:cubicBezTo>
                  <a:cubicBezTo>
                    <a:pt x="1631" y="579"/>
                    <a:pt x="1351" y="835"/>
                    <a:pt x="969" y="1069"/>
                  </a:cubicBezTo>
                  <a:cubicBezTo>
                    <a:pt x="661" y="1258"/>
                    <a:pt x="295" y="1356"/>
                    <a:pt x="8" y="1571"/>
                  </a:cubicBezTo>
                  <a:cubicBezTo>
                    <a:pt x="3" y="1575"/>
                    <a:pt x="1" y="1586"/>
                    <a:pt x="10" y="1588"/>
                  </a:cubicBezTo>
                  <a:cubicBezTo>
                    <a:pt x="61" y="1596"/>
                    <a:pt x="112" y="1600"/>
                    <a:pt x="164" y="1600"/>
                  </a:cubicBezTo>
                  <a:cubicBezTo>
                    <a:pt x="571" y="1600"/>
                    <a:pt x="998" y="1377"/>
                    <a:pt x="1348" y="1202"/>
                  </a:cubicBezTo>
                  <a:cubicBezTo>
                    <a:pt x="1727" y="1013"/>
                    <a:pt x="2283" y="721"/>
                    <a:pt x="2217" y="216"/>
                  </a:cubicBezTo>
                  <a:cubicBezTo>
                    <a:pt x="2200" y="80"/>
                    <a:pt x="2093" y="0"/>
                    <a:pt x="1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35775" y="3693200"/>
              <a:ext cx="28775" cy="55600"/>
            </a:xfrm>
            <a:custGeom>
              <a:avLst/>
              <a:gdLst/>
              <a:ahLst/>
              <a:cxnLst/>
              <a:rect l="l" t="t" r="r" b="b"/>
              <a:pathLst>
                <a:path w="1151" h="2224" extrusionOk="0">
                  <a:moveTo>
                    <a:pt x="934" y="1"/>
                  </a:moveTo>
                  <a:cubicBezTo>
                    <a:pt x="924" y="1"/>
                    <a:pt x="913" y="7"/>
                    <a:pt x="908" y="16"/>
                  </a:cubicBezTo>
                  <a:cubicBezTo>
                    <a:pt x="838" y="123"/>
                    <a:pt x="846" y="149"/>
                    <a:pt x="833" y="277"/>
                  </a:cubicBezTo>
                  <a:cubicBezTo>
                    <a:pt x="811" y="508"/>
                    <a:pt x="758" y="722"/>
                    <a:pt x="672" y="938"/>
                  </a:cubicBezTo>
                  <a:cubicBezTo>
                    <a:pt x="534" y="1287"/>
                    <a:pt x="265" y="1530"/>
                    <a:pt x="100" y="1856"/>
                  </a:cubicBezTo>
                  <a:cubicBezTo>
                    <a:pt x="0" y="2050"/>
                    <a:pt x="146" y="2224"/>
                    <a:pt x="318" y="2224"/>
                  </a:cubicBezTo>
                  <a:cubicBezTo>
                    <a:pt x="376" y="2224"/>
                    <a:pt x="437" y="2204"/>
                    <a:pt x="492" y="2158"/>
                  </a:cubicBezTo>
                  <a:cubicBezTo>
                    <a:pt x="811" y="1894"/>
                    <a:pt x="946" y="1386"/>
                    <a:pt x="1012" y="993"/>
                  </a:cubicBezTo>
                  <a:cubicBezTo>
                    <a:pt x="1061" y="706"/>
                    <a:pt x="1151" y="246"/>
                    <a:pt x="953" y="10"/>
                  </a:cubicBezTo>
                  <a:cubicBezTo>
                    <a:pt x="948" y="3"/>
                    <a:pt x="941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58675" y="3699250"/>
              <a:ext cx="38975" cy="41875"/>
            </a:xfrm>
            <a:custGeom>
              <a:avLst/>
              <a:gdLst/>
              <a:ahLst/>
              <a:cxnLst/>
              <a:rect l="l" t="t" r="r" b="b"/>
              <a:pathLst>
                <a:path w="1559" h="1675" extrusionOk="0">
                  <a:moveTo>
                    <a:pt x="64" y="0"/>
                  </a:moveTo>
                  <a:cubicBezTo>
                    <a:pt x="36" y="0"/>
                    <a:pt x="10" y="25"/>
                    <a:pt x="9" y="54"/>
                  </a:cubicBezTo>
                  <a:cubicBezTo>
                    <a:pt x="0" y="322"/>
                    <a:pt x="239" y="599"/>
                    <a:pt x="372" y="820"/>
                  </a:cubicBezTo>
                  <a:cubicBezTo>
                    <a:pt x="536" y="1092"/>
                    <a:pt x="717" y="1361"/>
                    <a:pt x="941" y="1588"/>
                  </a:cubicBezTo>
                  <a:cubicBezTo>
                    <a:pt x="1001" y="1649"/>
                    <a:pt x="1067" y="1675"/>
                    <a:pt x="1130" y="1675"/>
                  </a:cubicBezTo>
                  <a:cubicBezTo>
                    <a:pt x="1362" y="1675"/>
                    <a:pt x="1558" y="1328"/>
                    <a:pt x="1283" y="1146"/>
                  </a:cubicBezTo>
                  <a:cubicBezTo>
                    <a:pt x="1033" y="983"/>
                    <a:pt x="786" y="822"/>
                    <a:pt x="576" y="607"/>
                  </a:cubicBezTo>
                  <a:cubicBezTo>
                    <a:pt x="399" y="425"/>
                    <a:pt x="299" y="148"/>
                    <a:pt x="90" y="8"/>
                  </a:cubicBezTo>
                  <a:cubicBezTo>
                    <a:pt x="82" y="3"/>
                    <a:pt x="72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524800" y="3795575"/>
              <a:ext cx="26900" cy="49775"/>
            </a:xfrm>
            <a:custGeom>
              <a:avLst/>
              <a:gdLst/>
              <a:ahLst/>
              <a:cxnLst/>
              <a:rect l="l" t="t" r="r" b="b"/>
              <a:pathLst>
                <a:path w="1076" h="1991" extrusionOk="0">
                  <a:moveTo>
                    <a:pt x="958" y="0"/>
                  </a:moveTo>
                  <a:cubicBezTo>
                    <a:pt x="954" y="0"/>
                    <a:pt x="951" y="0"/>
                    <a:pt x="947" y="1"/>
                  </a:cubicBezTo>
                  <a:cubicBezTo>
                    <a:pt x="656" y="45"/>
                    <a:pt x="522" y="450"/>
                    <a:pt x="399" y="678"/>
                  </a:cubicBezTo>
                  <a:cubicBezTo>
                    <a:pt x="236" y="980"/>
                    <a:pt x="1" y="1334"/>
                    <a:pt x="39" y="1689"/>
                  </a:cubicBezTo>
                  <a:cubicBezTo>
                    <a:pt x="60" y="1883"/>
                    <a:pt x="205" y="1991"/>
                    <a:pt x="353" y="1991"/>
                  </a:cubicBezTo>
                  <a:cubicBezTo>
                    <a:pt x="471" y="1991"/>
                    <a:pt x="591" y="1921"/>
                    <a:pt x="647" y="1771"/>
                  </a:cubicBezTo>
                  <a:cubicBezTo>
                    <a:pt x="765" y="1461"/>
                    <a:pt x="692" y="1103"/>
                    <a:pt x="785" y="780"/>
                  </a:cubicBezTo>
                  <a:cubicBezTo>
                    <a:pt x="852" y="545"/>
                    <a:pt x="1075" y="288"/>
                    <a:pt x="1010" y="37"/>
                  </a:cubicBezTo>
                  <a:cubicBezTo>
                    <a:pt x="1004" y="12"/>
                    <a:pt x="981" y="0"/>
                    <a:pt x="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486725" y="3796275"/>
              <a:ext cx="57325" cy="18250"/>
            </a:xfrm>
            <a:custGeom>
              <a:avLst/>
              <a:gdLst/>
              <a:ahLst/>
              <a:cxnLst/>
              <a:rect l="l" t="t" r="r" b="b"/>
              <a:pathLst>
                <a:path w="2293" h="730" extrusionOk="0">
                  <a:moveTo>
                    <a:pt x="418" y="0"/>
                  </a:moveTo>
                  <a:cubicBezTo>
                    <a:pt x="137" y="0"/>
                    <a:pt x="1" y="363"/>
                    <a:pt x="260" y="538"/>
                  </a:cubicBezTo>
                  <a:cubicBezTo>
                    <a:pt x="445" y="663"/>
                    <a:pt x="755" y="729"/>
                    <a:pt x="1080" y="729"/>
                  </a:cubicBezTo>
                  <a:cubicBezTo>
                    <a:pt x="1568" y="729"/>
                    <a:pt x="2090" y="581"/>
                    <a:pt x="2277" y="262"/>
                  </a:cubicBezTo>
                  <a:cubicBezTo>
                    <a:pt x="2292" y="236"/>
                    <a:pt x="2280" y="190"/>
                    <a:pt x="2245" y="186"/>
                  </a:cubicBezTo>
                  <a:cubicBezTo>
                    <a:pt x="2204" y="180"/>
                    <a:pt x="2163" y="178"/>
                    <a:pt x="2122" y="178"/>
                  </a:cubicBezTo>
                  <a:cubicBezTo>
                    <a:pt x="1897" y="178"/>
                    <a:pt x="1675" y="250"/>
                    <a:pt x="1446" y="250"/>
                  </a:cubicBezTo>
                  <a:cubicBezTo>
                    <a:pt x="1445" y="250"/>
                    <a:pt x="1443" y="250"/>
                    <a:pt x="1442" y="250"/>
                  </a:cubicBezTo>
                  <a:cubicBezTo>
                    <a:pt x="1082" y="249"/>
                    <a:pt x="819" y="72"/>
                    <a:pt x="484" y="7"/>
                  </a:cubicBezTo>
                  <a:cubicBezTo>
                    <a:pt x="461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10150" y="3778225"/>
              <a:ext cx="22725" cy="39900"/>
            </a:xfrm>
            <a:custGeom>
              <a:avLst/>
              <a:gdLst/>
              <a:ahLst/>
              <a:cxnLst/>
              <a:rect l="l" t="t" r="r" b="b"/>
              <a:pathLst>
                <a:path w="909" h="1596" extrusionOk="0">
                  <a:moveTo>
                    <a:pt x="487" y="1"/>
                  </a:moveTo>
                  <a:cubicBezTo>
                    <a:pt x="421" y="1"/>
                    <a:pt x="354" y="27"/>
                    <a:pt x="295" y="90"/>
                  </a:cubicBezTo>
                  <a:cubicBezTo>
                    <a:pt x="67" y="334"/>
                    <a:pt x="1" y="610"/>
                    <a:pt x="11" y="942"/>
                  </a:cubicBezTo>
                  <a:cubicBezTo>
                    <a:pt x="18" y="1187"/>
                    <a:pt x="66" y="1466"/>
                    <a:pt x="299" y="1593"/>
                  </a:cubicBezTo>
                  <a:cubicBezTo>
                    <a:pt x="302" y="1595"/>
                    <a:pt x="305" y="1596"/>
                    <a:pt x="309" y="1596"/>
                  </a:cubicBezTo>
                  <a:cubicBezTo>
                    <a:pt x="318" y="1596"/>
                    <a:pt x="326" y="1587"/>
                    <a:pt x="327" y="1577"/>
                  </a:cubicBezTo>
                  <a:cubicBezTo>
                    <a:pt x="350" y="1382"/>
                    <a:pt x="305" y="1179"/>
                    <a:pt x="361" y="989"/>
                  </a:cubicBezTo>
                  <a:cubicBezTo>
                    <a:pt x="417" y="799"/>
                    <a:pt x="570" y="640"/>
                    <a:pt x="706" y="501"/>
                  </a:cubicBezTo>
                  <a:cubicBezTo>
                    <a:pt x="908" y="296"/>
                    <a:pt x="70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7000" y="3711150"/>
              <a:ext cx="14275" cy="47550"/>
            </a:xfrm>
            <a:custGeom>
              <a:avLst/>
              <a:gdLst/>
              <a:ahLst/>
              <a:cxnLst/>
              <a:rect l="l" t="t" r="r" b="b"/>
              <a:pathLst>
                <a:path w="571" h="1902" extrusionOk="0">
                  <a:moveTo>
                    <a:pt x="271" y="0"/>
                  </a:moveTo>
                  <a:cubicBezTo>
                    <a:pt x="152" y="0"/>
                    <a:pt x="30" y="86"/>
                    <a:pt x="20" y="233"/>
                  </a:cubicBezTo>
                  <a:cubicBezTo>
                    <a:pt x="1" y="525"/>
                    <a:pt x="107" y="814"/>
                    <a:pt x="128" y="1106"/>
                  </a:cubicBezTo>
                  <a:cubicBezTo>
                    <a:pt x="145" y="1360"/>
                    <a:pt x="139" y="1614"/>
                    <a:pt x="174" y="1865"/>
                  </a:cubicBezTo>
                  <a:cubicBezTo>
                    <a:pt x="177" y="1889"/>
                    <a:pt x="200" y="1902"/>
                    <a:pt x="223" y="1902"/>
                  </a:cubicBezTo>
                  <a:cubicBezTo>
                    <a:pt x="241" y="1902"/>
                    <a:pt x="258" y="1894"/>
                    <a:pt x="266" y="1877"/>
                  </a:cubicBezTo>
                  <a:cubicBezTo>
                    <a:pt x="379" y="1632"/>
                    <a:pt x="423" y="1371"/>
                    <a:pt x="457" y="1105"/>
                  </a:cubicBezTo>
                  <a:cubicBezTo>
                    <a:pt x="498" y="799"/>
                    <a:pt x="570" y="472"/>
                    <a:pt x="486" y="170"/>
                  </a:cubicBezTo>
                  <a:cubicBezTo>
                    <a:pt x="454" y="53"/>
                    <a:pt x="363" y="0"/>
                    <a:pt x="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72850" y="3806650"/>
              <a:ext cx="42500" cy="23850"/>
            </a:xfrm>
            <a:custGeom>
              <a:avLst/>
              <a:gdLst/>
              <a:ahLst/>
              <a:cxnLst/>
              <a:rect l="l" t="t" r="r" b="b"/>
              <a:pathLst>
                <a:path w="1700" h="954" extrusionOk="0">
                  <a:moveTo>
                    <a:pt x="902" y="1"/>
                  </a:moveTo>
                  <a:cubicBezTo>
                    <a:pt x="867" y="1"/>
                    <a:pt x="834" y="2"/>
                    <a:pt x="804" y="3"/>
                  </a:cubicBezTo>
                  <a:cubicBezTo>
                    <a:pt x="474" y="21"/>
                    <a:pt x="106" y="163"/>
                    <a:pt x="41" y="529"/>
                  </a:cubicBezTo>
                  <a:cubicBezTo>
                    <a:pt x="1" y="756"/>
                    <a:pt x="203" y="953"/>
                    <a:pt x="394" y="953"/>
                  </a:cubicBezTo>
                  <a:cubicBezTo>
                    <a:pt x="491" y="953"/>
                    <a:pt x="584" y="904"/>
                    <a:pt x="644" y="783"/>
                  </a:cubicBezTo>
                  <a:cubicBezTo>
                    <a:pt x="733" y="600"/>
                    <a:pt x="905" y="537"/>
                    <a:pt x="1096" y="487"/>
                  </a:cubicBezTo>
                  <a:cubicBezTo>
                    <a:pt x="1280" y="440"/>
                    <a:pt x="1496" y="474"/>
                    <a:pt x="1658" y="380"/>
                  </a:cubicBezTo>
                  <a:cubicBezTo>
                    <a:pt x="1690" y="362"/>
                    <a:pt x="1700" y="319"/>
                    <a:pt x="1683" y="286"/>
                  </a:cubicBezTo>
                  <a:cubicBezTo>
                    <a:pt x="1565" y="57"/>
                    <a:pt x="1171" y="1"/>
                    <a:pt x="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62275" y="3619625"/>
              <a:ext cx="20850" cy="37100"/>
            </a:xfrm>
            <a:custGeom>
              <a:avLst/>
              <a:gdLst/>
              <a:ahLst/>
              <a:cxnLst/>
              <a:rect l="l" t="t" r="r" b="b"/>
              <a:pathLst>
                <a:path w="834" h="1484" extrusionOk="0">
                  <a:moveTo>
                    <a:pt x="423" y="1"/>
                  </a:moveTo>
                  <a:cubicBezTo>
                    <a:pt x="214" y="1"/>
                    <a:pt x="1" y="202"/>
                    <a:pt x="132" y="469"/>
                  </a:cubicBezTo>
                  <a:cubicBezTo>
                    <a:pt x="200" y="606"/>
                    <a:pt x="279" y="726"/>
                    <a:pt x="282" y="882"/>
                  </a:cubicBezTo>
                  <a:cubicBezTo>
                    <a:pt x="284" y="1043"/>
                    <a:pt x="232" y="1177"/>
                    <a:pt x="191" y="1330"/>
                  </a:cubicBezTo>
                  <a:cubicBezTo>
                    <a:pt x="166" y="1421"/>
                    <a:pt x="237" y="1484"/>
                    <a:pt x="312" y="1484"/>
                  </a:cubicBezTo>
                  <a:cubicBezTo>
                    <a:pt x="342" y="1484"/>
                    <a:pt x="373" y="1474"/>
                    <a:pt x="398" y="1452"/>
                  </a:cubicBezTo>
                  <a:cubicBezTo>
                    <a:pt x="704" y="1192"/>
                    <a:pt x="834" y="597"/>
                    <a:pt x="713" y="224"/>
                  </a:cubicBezTo>
                  <a:cubicBezTo>
                    <a:pt x="661" y="67"/>
                    <a:pt x="54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43025" y="3636600"/>
              <a:ext cx="21825" cy="26150"/>
            </a:xfrm>
            <a:custGeom>
              <a:avLst/>
              <a:gdLst/>
              <a:ahLst/>
              <a:cxnLst/>
              <a:rect l="l" t="t" r="r" b="b"/>
              <a:pathLst>
                <a:path w="873" h="1046" extrusionOk="0">
                  <a:moveTo>
                    <a:pt x="364" y="1"/>
                  </a:moveTo>
                  <a:cubicBezTo>
                    <a:pt x="295" y="1"/>
                    <a:pt x="233" y="50"/>
                    <a:pt x="192" y="103"/>
                  </a:cubicBezTo>
                  <a:cubicBezTo>
                    <a:pt x="87" y="239"/>
                    <a:pt x="180" y="424"/>
                    <a:pt x="157" y="579"/>
                  </a:cubicBezTo>
                  <a:cubicBezTo>
                    <a:pt x="133" y="737"/>
                    <a:pt x="25" y="855"/>
                    <a:pt x="0" y="1011"/>
                  </a:cubicBezTo>
                  <a:cubicBezTo>
                    <a:pt x="0" y="1015"/>
                    <a:pt x="0" y="1020"/>
                    <a:pt x="4" y="1021"/>
                  </a:cubicBezTo>
                  <a:cubicBezTo>
                    <a:pt x="44" y="1038"/>
                    <a:pt x="83" y="1045"/>
                    <a:pt x="122" y="1045"/>
                  </a:cubicBezTo>
                  <a:cubicBezTo>
                    <a:pt x="530" y="1045"/>
                    <a:pt x="872" y="184"/>
                    <a:pt x="418" y="11"/>
                  </a:cubicBezTo>
                  <a:cubicBezTo>
                    <a:pt x="400" y="4"/>
                    <a:pt x="382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567287" y="3759853"/>
            <a:ext cx="1088163" cy="853676"/>
            <a:chOff x="5367847" y="1767863"/>
            <a:chExt cx="1199606" cy="941105"/>
          </a:xfrm>
        </p:grpSpPr>
        <p:grpSp>
          <p:nvGrpSpPr>
            <p:cNvPr id="71" name="Google Shape;71;p2"/>
            <p:cNvGrpSpPr/>
            <p:nvPr/>
          </p:nvGrpSpPr>
          <p:grpSpPr>
            <a:xfrm rot="-4604996">
              <a:off x="5405443" y="1827310"/>
              <a:ext cx="491564" cy="466509"/>
              <a:chOff x="4575450" y="2626950"/>
              <a:chExt cx="366875" cy="348175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6075914" y="1886378"/>
              <a:ext cx="491539" cy="466485"/>
              <a:chOff x="4575450" y="2626950"/>
              <a:chExt cx="366875" cy="348175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5481771" y="1821953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72658" y="1972317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007125" y="2067379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355" y="2338029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90344" y="2330090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836127" y="1891123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44683" y="1943142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687739" y="2039611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53283" y="2267352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059681" y="2221897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057068" y="2295991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8668" y="2310595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783605" y="2332971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64058" y="2281889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017509" y="2321716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851603" y="2160767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3725611">
            <a:off x="1270219" y="4336395"/>
            <a:ext cx="802239" cy="921146"/>
            <a:chOff x="1562050" y="1497950"/>
            <a:chExt cx="576850" cy="662350"/>
          </a:xfrm>
        </p:grpSpPr>
        <p:sp>
          <p:nvSpPr>
            <p:cNvPr id="94" name="Google Shape;94;p2"/>
            <p:cNvSpPr/>
            <p:nvPr/>
          </p:nvSpPr>
          <p:spPr>
            <a:xfrm>
              <a:off x="1562700" y="1575000"/>
              <a:ext cx="106350" cy="318000"/>
            </a:xfrm>
            <a:custGeom>
              <a:avLst/>
              <a:gdLst/>
              <a:ahLst/>
              <a:cxnLst/>
              <a:rect l="l" t="t" r="r" b="b"/>
              <a:pathLst>
                <a:path w="4254" h="12720" extrusionOk="0">
                  <a:moveTo>
                    <a:pt x="1089" y="0"/>
                  </a:moveTo>
                  <a:cubicBezTo>
                    <a:pt x="946" y="0"/>
                    <a:pt x="808" y="44"/>
                    <a:pt x="657" y="100"/>
                  </a:cubicBezTo>
                  <a:cubicBezTo>
                    <a:pt x="525" y="179"/>
                    <a:pt x="394" y="284"/>
                    <a:pt x="315" y="363"/>
                  </a:cubicBezTo>
                  <a:cubicBezTo>
                    <a:pt x="210" y="468"/>
                    <a:pt x="105" y="599"/>
                    <a:pt x="79" y="730"/>
                  </a:cubicBezTo>
                  <a:cubicBezTo>
                    <a:pt x="0" y="862"/>
                    <a:pt x="0" y="1019"/>
                    <a:pt x="0" y="1150"/>
                  </a:cubicBezTo>
                  <a:cubicBezTo>
                    <a:pt x="0" y="1334"/>
                    <a:pt x="27" y="1465"/>
                    <a:pt x="105" y="1597"/>
                  </a:cubicBezTo>
                  <a:cubicBezTo>
                    <a:pt x="184" y="1675"/>
                    <a:pt x="210" y="1754"/>
                    <a:pt x="263" y="1859"/>
                  </a:cubicBezTo>
                  <a:cubicBezTo>
                    <a:pt x="394" y="2017"/>
                    <a:pt x="578" y="2122"/>
                    <a:pt x="735" y="2174"/>
                  </a:cubicBezTo>
                  <a:cubicBezTo>
                    <a:pt x="840" y="2200"/>
                    <a:pt x="919" y="2200"/>
                    <a:pt x="1024" y="2253"/>
                  </a:cubicBezTo>
                  <a:lnTo>
                    <a:pt x="1155" y="2253"/>
                  </a:lnTo>
                  <a:cubicBezTo>
                    <a:pt x="1785" y="5744"/>
                    <a:pt x="2363" y="9471"/>
                    <a:pt x="3990" y="12648"/>
                  </a:cubicBezTo>
                  <a:cubicBezTo>
                    <a:pt x="4007" y="12699"/>
                    <a:pt x="4044" y="12720"/>
                    <a:pt x="4083" y="12720"/>
                  </a:cubicBezTo>
                  <a:cubicBezTo>
                    <a:pt x="4163" y="12720"/>
                    <a:pt x="4253" y="12631"/>
                    <a:pt x="4200" y="12543"/>
                  </a:cubicBezTo>
                  <a:cubicBezTo>
                    <a:pt x="3071" y="9130"/>
                    <a:pt x="2153" y="5718"/>
                    <a:pt x="1392" y="2200"/>
                  </a:cubicBezTo>
                  <a:cubicBezTo>
                    <a:pt x="1444" y="2174"/>
                    <a:pt x="1523" y="2174"/>
                    <a:pt x="1575" y="2148"/>
                  </a:cubicBezTo>
                  <a:cubicBezTo>
                    <a:pt x="1707" y="2069"/>
                    <a:pt x="1838" y="1990"/>
                    <a:pt x="1943" y="1885"/>
                  </a:cubicBezTo>
                  <a:cubicBezTo>
                    <a:pt x="2048" y="1780"/>
                    <a:pt x="2153" y="1649"/>
                    <a:pt x="2179" y="1518"/>
                  </a:cubicBezTo>
                  <a:cubicBezTo>
                    <a:pt x="2231" y="1387"/>
                    <a:pt x="2231" y="1229"/>
                    <a:pt x="2231" y="1098"/>
                  </a:cubicBezTo>
                  <a:cubicBezTo>
                    <a:pt x="2231" y="940"/>
                    <a:pt x="2205" y="809"/>
                    <a:pt x="2153" y="678"/>
                  </a:cubicBezTo>
                  <a:cubicBezTo>
                    <a:pt x="2074" y="573"/>
                    <a:pt x="2048" y="494"/>
                    <a:pt x="1969" y="415"/>
                  </a:cubicBezTo>
                  <a:cubicBezTo>
                    <a:pt x="1916" y="284"/>
                    <a:pt x="1759" y="153"/>
                    <a:pt x="1549" y="74"/>
                  </a:cubicBezTo>
                  <a:cubicBezTo>
                    <a:pt x="1444" y="48"/>
                    <a:pt x="1365" y="48"/>
                    <a:pt x="1260" y="22"/>
                  </a:cubicBezTo>
                  <a:cubicBezTo>
                    <a:pt x="1202" y="7"/>
                    <a:pt x="1145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635525" y="1560200"/>
              <a:ext cx="126975" cy="286025"/>
            </a:xfrm>
            <a:custGeom>
              <a:avLst/>
              <a:gdLst/>
              <a:ahLst/>
              <a:cxnLst/>
              <a:rect l="l" t="t" r="r" b="b"/>
              <a:pathLst>
                <a:path w="5079" h="11441" extrusionOk="0">
                  <a:moveTo>
                    <a:pt x="1233" y="0"/>
                  </a:moveTo>
                  <a:cubicBezTo>
                    <a:pt x="1068" y="0"/>
                    <a:pt x="923" y="35"/>
                    <a:pt x="762" y="115"/>
                  </a:cubicBezTo>
                  <a:cubicBezTo>
                    <a:pt x="605" y="167"/>
                    <a:pt x="473" y="272"/>
                    <a:pt x="368" y="404"/>
                  </a:cubicBezTo>
                  <a:cubicBezTo>
                    <a:pt x="237" y="509"/>
                    <a:pt x="185" y="640"/>
                    <a:pt x="106" y="797"/>
                  </a:cubicBezTo>
                  <a:cubicBezTo>
                    <a:pt x="53" y="955"/>
                    <a:pt x="1" y="1086"/>
                    <a:pt x="53" y="1270"/>
                  </a:cubicBezTo>
                  <a:cubicBezTo>
                    <a:pt x="53" y="1427"/>
                    <a:pt x="80" y="1585"/>
                    <a:pt x="132" y="1742"/>
                  </a:cubicBezTo>
                  <a:cubicBezTo>
                    <a:pt x="211" y="1847"/>
                    <a:pt x="263" y="1952"/>
                    <a:pt x="316" y="2057"/>
                  </a:cubicBezTo>
                  <a:cubicBezTo>
                    <a:pt x="447" y="2215"/>
                    <a:pt x="631" y="2346"/>
                    <a:pt x="841" y="2399"/>
                  </a:cubicBezTo>
                  <a:cubicBezTo>
                    <a:pt x="920" y="2451"/>
                    <a:pt x="1025" y="2451"/>
                    <a:pt x="1130" y="2477"/>
                  </a:cubicBezTo>
                  <a:lnTo>
                    <a:pt x="1366" y="2477"/>
                  </a:lnTo>
                  <a:cubicBezTo>
                    <a:pt x="2048" y="5522"/>
                    <a:pt x="2993" y="8830"/>
                    <a:pt x="4778" y="11376"/>
                  </a:cubicBezTo>
                  <a:cubicBezTo>
                    <a:pt x="4801" y="11421"/>
                    <a:pt x="4837" y="11440"/>
                    <a:pt x="4875" y="11440"/>
                  </a:cubicBezTo>
                  <a:cubicBezTo>
                    <a:pt x="4969" y="11440"/>
                    <a:pt x="5078" y="11323"/>
                    <a:pt x="5041" y="11192"/>
                  </a:cubicBezTo>
                  <a:cubicBezTo>
                    <a:pt x="4463" y="9591"/>
                    <a:pt x="3650" y="8121"/>
                    <a:pt x="3020" y="6546"/>
                  </a:cubicBezTo>
                  <a:cubicBezTo>
                    <a:pt x="2521" y="5207"/>
                    <a:pt x="2048" y="3816"/>
                    <a:pt x="1655" y="2399"/>
                  </a:cubicBezTo>
                  <a:cubicBezTo>
                    <a:pt x="1681" y="2399"/>
                    <a:pt x="1707" y="2372"/>
                    <a:pt x="1786" y="2372"/>
                  </a:cubicBezTo>
                  <a:cubicBezTo>
                    <a:pt x="1943" y="2320"/>
                    <a:pt x="2075" y="2215"/>
                    <a:pt x="2180" y="2084"/>
                  </a:cubicBezTo>
                  <a:cubicBezTo>
                    <a:pt x="2311" y="1979"/>
                    <a:pt x="2363" y="1847"/>
                    <a:pt x="2442" y="1690"/>
                  </a:cubicBezTo>
                  <a:cubicBezTo>
                    <a:pt x="2521" y="1532"/>
                    <a:pt x="2547" y="1401"/>
                    <a:pt x="2521" y="1217"/>
                  </a:cubicBezTo>
                  <a:cubicBezTo>
                    <a:pt x="2521" y="1060"/>
                    <a:pt x="2468" y="902"/>
                    <a:pt x="2416" y="745"/>
                  </a:cubicBezTo>
                  <a:cubicBezTo>
                    <a:pt x="2337" y="640"/>
                    <a:pt x="2285" y="535"/>
                    <a:pt x="2258" y="430"/>
                  </a:cubicBezTo>
                  <a:cubicBezTo>
                    <a:pt x="2048" y="272"/>
                    <a:pt x="1891" y="141"/>
                    <a:pt x="1681" y="89"/>
                  </a:cubicBezTo>
                  <a:cubicBezTo>
                    <a:pt x="1602" y="36"/>
                    <a:pt x="1497" y="36"/>
                    <a:pt x="1392" y="10"/>
                  </a:cubicBezTo>
                  <a:cubicBezTo>
                    <a:pt x="1336" y="4"/>
                    <a:pt x="1284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714950" y="1567425"/>
              <a:ext cx="139500" cy="222200"/>
            </a:xfrm>
            <a:custGeom>
              <a:avLst/>
              <a:gdLst/>
              <a:ahLst/>
              <a:cxnLst/>
              <a:rect l="l" t="t" r="r" b="b"/>
              <a:pathLst>
                <a:path w="5580" h="8888" extrusionOk="0">
                  <a:moveTo>
                    <a:pt x="1206" y="0"/>
                  </a:moveTo>
                  <a:cubicBezTo>
                    <a:pt x="1041" y="0"/>
                    <a:pt x="896" y="34"/>
                    <a:pt x="735" y="115"/>
                  </a:cubicBezTo>
                  <a:cubicBezTo>
                    <a:pt x="578" y="193"/>
                    <a:pt x="446" y="272"/>
                    <a:pt x="341" y="403"/>
                  </a:cubicBezTo>
                  <a:cubicBezTo>
                    <a:pt x="210" y="508"/>
                    <a:pt x="158" y="640"/>
                    <a:pt x="79" y="797"/>
                  </a:cubicBezTo>
                  <a:cubicBezTo>
                    <a:pt x="26" y="981"/>
                    <a:pt x="0" y="1112"/>
                    <a:pt x="26" y="1270"/>
                  </a:cubicBezTo>
                  <a:cubicBezTo>
                    <a:pt x="26" y="1427"/>
                    <a:pt x="53" y="1585"/>
                    <a:pt x="105" y="1716"/>
                  </a:cubicBezTo>
                  <a:cubicBezTo>
                    <a:pt x="184" y="1821"/>
                    <a:pt x="263" y="1926"/>
                    <a:pt x="289" y="1978"/>
                  </a:cubicBezTo>
                  <a:cubicBezTo>
                    <a:pt x="420" y="2162"/>
                    <a:pt x="604" y="2293"/>
                    <a:pt x="814" y="2346"/>
                  </a:cubicBezTo>
                  <a:cubicBezTo>
                    <a:pt x="893" y="2372"/>
                    <a:pt x="998" y="2372"/>
                    <a:pt x="1103" y="2425"/>
                  </a:cubicBezTo>
                  <a:cubicBezTo>
                    <a:pt x="1146" y="2431"/>
                    <a:pt x="1191" y="2434"/>
                    <a:pt x="1236" y="2434"/>
                  </a:cubicBezTo>
                  <a:cubicBezTo>
                    <a:pt x="1384" y="2434"/>
                    <a:pt x="1540" y="2400"/>
                    <a:pt x="1680" y="2320"/>
                  </a:cubicBezTo>
                  <a:cubicBezTo>
                    <a:pt x="2258" y="3133"/>
                    <a:pt x="2783" y="3947"/>
                    <a:pt x="3281" y="4813"/>
                  </a:cubicBezTo>
                  <a:cubicBezTo>
                    <a:pt x="3990" y="6126"/>
                    <a:pt x="4489" y="7543"/>
                    <a:pt x="5303" y="8803"/>
                  </a:cubicBezTo>
                  <a:cubicBezTo>
                    <a:pt x="5325" y="8860"/>
                    <a:pt x="5382" y="8887"/>
                    <a:pt x="5438" y="8887"/>
                  </a:cubicBezTo>
                  <a:cubicBezTo>
                    <a:pt x="5510" y="8887"/>
                    <a:pt x="5580" y="8840"/>
                    <a:pt x="5565" y="8751"/>
                  </a:cubicBezTo>
                  <a:cubicBezTo>
                    <a:pt x="4909" y="6362"/>
                    <a:pt x="3570" y="4131"/>
                    <a:pt x="2021" y="2162"/>
                  </a:cubicBezTo>
                  <a:cubicBezTo>
                    <a:pt x="2048" y="2110"/>
                    <a:pt x="2126" y="2083"/>
                    <a:pt x="2153" y="2031"/>
                  </a:cubicBezTo>
                  <a:cubicBezTo>
                    <a:pt x="2284" y="1926"/>
                    <a:pt x="2363" y="1795"/>
                    <a:pt x="2415" y="1637"/>
                  </a:cubicBezTo>
                  <a:cubicBezTo>
                    <a:pt x="2468" y="1453"/>
                    <a:pt x="2520" y="1322"/>
                    <a:pt x="2468" y="1165"/>
                  </a:cubicBezTo>
                  <a:cubicBezTo>
                    <a:pt x="2468" y="1007"/>
                    <a:pt x="2441" y="850"/>
                    <a:pt x="2389" y="718"/>
                  </a:cubicBezTo>
                  <a:cubicBezTo>
                    <a:pt x="2310" y="613"/>
                    <a:pt x="2258" y="508"/>
                    <a:pt x="2231" y="456"/>
                  </a:cubicBezTo>
                  <a:cubicBezTo>
                    <a:pt x="2021" y="272"/>
                    <a:pt x="1864" y="141"/>
                    <a:pt x="1654" y="88"/>
                  </a:cubicBezTo>
                  <a:cubicBezTo>
                    <a:pt x="1575" y="62"/>
                    <a:pt x="1470" y="62"/>
                    <a:pt x="1365" y="10"/>
                  </a:cubicBezTo>
                  <a:cubicBezTo>
                    <a:pt x="1309" y="3"/>
                    <a:pt x="1257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43725" y="1497950"/>
              <a:ext cx="175100" cy="269600"/>
            </a:xfrm>
            <a:custGeom>
              <a:avLst/>
              <a:gdLst/>
              <a:ahLst/>
              <a:cxnLst/>
              <a:rect l="l" t="t" r="r" b="b"/>
              <a:pathLst>
                <a:path w="7004" h="10784" extrusionOk="0">
                  <a:moveTo>
                    <a:pt x="1997" y="1"/>
                  </a:moveTo>
                  <a:cubicBezTo>
                    <a:pt x="1808" y="1"/>
                    <a:pt x="1606" y="43"/>
                    <a:pt x="1395" y="137"/>
                  </a:cubicBezTo>
                  <a:cubicBezTo>
                    <a:pt x="0" y="801"/>
                    <a:pt x="697" y="2799"/>
                    <a:pt x="1976" y="2799"/>
                  </a:cubicBezTo>
                  <a:cubicBezTo>
                    <a:pt x="2165" y="2799"/>
                    <a:pt x="2367" y="2755"/>
                    <a:pt x="2577" y="2657"/>
                  </a:cubicBezTo>
                  <a:cubicBezTo>
                    <a:pt x="2603" y="2657"/>
                    <a:pt x="2629" y="2631"/>
                    <a:pt x="2629" y="2631"/>
                  </a:cubicBezTo>
                  <a:cubicBezTo>
                    <a:pt x="3338" y="3760"/>
                    <a:pt x="4020" y="4889"/>
                    <a:pt x="4650" y="6070"/>
                  </a:cubicBezTo>
                  <a:cubicBezTo>
                    <a:pt x="5412" y="7592"/>
                    <a:pt x="5910" y="9220"/>
                    <a:pt x="6724" y="10716"/>
                  </a:cubicBezTo>
                  <a:cubicBezTo>
                    <a:pt x="6743" y="10763"/>
                    <a:pt x="6786" y="10783"/>
                    <a:pt x="6832" y="10783"/>
                  </a:cubicBezTo>
                  <a:cubicBezTo>
                    <a:pt x="6913" y="10783"/>
                    <a:pt x="7003" y="10721"/>
                    <a:pt x="6986" y="10637"/>
                  </a:cubicBezTo>
                  <a:cubicBezTo>
                    <a:pt x="6199" y="7697"/>
                    <a:pt x="4703" y="4967"/>
                    <a:pt x="2944" y="2474"/>
                  </a:cubicBezTo>
                  <a:cubicBezTo>
                    <a:pt x="3849" y="1637"/>
                    <a:pt x="3175" y="1"/>
                    <a:pt x="1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62050" y="1624950"/>
              <a:ext cx="576850" cy="535350"/>
            </a:xfrm>
            <a:custGeom>
              <a:avLst/>
              <a:gdLst/>
              <a:ahLst/>
              <a:cxnLst/>
              <a:rect l="l" t="t" r="r" b="b"/>
              <a:pathLst>
                <a:path w="23074" h="21414" extrusionOk="0">
                  <a:moveTo>
                    <a:pt x="13788" y="1"/>
                  </a:moveTo>
                  <a:cubicBezTo>
                    <a:pt x="13695" y="1"/>
                    <a:pt x="13605" y="15"/>
                    <a:pt x="13519" y="45"/>
                  </a:cubicBezTo>
                  <a:cubicBezTo>
                    <a:pt x="12206" y="517"/>
                    <a:pt x="13361" y="3457"/>
                    <a:pt x="13361" y="3457"/>
                  </a:cubicBezTo>
                  <a:cubicBezTo>
                    <a:pt x="13361" y="3457"/>
                    <a:pt x="12080" y="1221"/>
                    <a:pt x="10682" y="1221"/>
                  </a:cubicBezTo>
                  <a:cubicBezTo>
                    <a:pt x="10491" y="1221"/>
                    <a:pt x="10298" y="1263"/>
                    <a:pt x="10106" y="1357"/>
                  </a:cubicBezTo>
                  <a:cubicBezTo>
                    <a:pt x="8505" y="2145"/>
                    <a:pt x="10106" y="5032"/>
                    <a:pt x="10106" y="5032"/>
                  </a:cubicBezTo>
                  <a:cubicBezTo>
                    <a:pt x="10106" y="5032"/>
                    <a:pt x="8755" y="3016"/>
                    <a:pt x="7720" y="3016"/>
                  </a:cubicBezTo>
                  <a:cubicBezTo>
                    <a:pt x="7610" y="3016"/>
                    <a:pt x="7503" y="3039"/>
                    <a:pt x="7402" y="3090"/>
                  </a:cubicBezTo>
                  <a:cubicBezTo>
                    <a:pt x="6352" y="3615"/>
                    <a:pt x="7061" y="6397"/>
                    <a:pt x="7061" y="6397"/>
                  </a:cubicBezTo>
                  <a:cubicBezTo>
                    <a:pt x="7061" y="6397"/>
                    <a:pt x="5760" y="3961"/>
                    <a:pt x="4730" y="3961"/>
                  </a:cubicBezTo>
                  <a:cubicBezTo>
                    <a:pt x="4675" y="3961"/>
                    <a:pt x="4621" y="3968"/>
                    <a:pt x="4567" y="3982"/>
                  </a:cubicBezTo>
                  <a:cubicBezTo>
                    <a:pt x="2966" y="4455"/>
                    <a:pt x="3780" y="7342"/>
                    <a:pt x="3780" y="7342"/>
                  </a:cubicBezTo>
                  <a:cubicBezTo>
                    <a:pt x="3780" y="7342"/>
                    <a:pt x="2920" y="5401"/>
                    <a:pt x="1725" y="5401"/>
                  </a:cubicBezTo>
                  <a:cubicBezTo>
                    <a:pt x="1616" y="5401"/>
                    <a:pt x="1505" y="5417"/>
                    <a:pt x="1391" y="5452"/>
                  </a:cubicBezTo>
                  <a:cubicBezTo>
                    <a:pt x="0" y="5925"/>
                    <a:pt x="630" y="8943"/>
                    <a:pt x="2205" y="12750"/>
                  </a:cubicBezTo>
                  <a:cubicBezTo>
                    <a:pt x="3470" y="15881"/>
                    <a:pt x="6611" y="21414"/>
                    <a:pt x="11799" y="21414"/>
                  </a:cubicBezTo>
                  <a:cubicBezTo>
                    <a:pt x="12960" y="21414"/>
                    <a:pt x="14224" y="21136"/>
                    <a:pt x="15592" y="20493"/>
                  </a:cubicBezTo>
                  <a:cubicBezTo>
                    <a:pt x="23073" y="16976"/>
                    <a:pt x="19740" y="8550"/>
                    <a:pt x="18270" y="5583"/>
                  </a:cubicBezTo>
                  <a:cubicBezTo>
                    <a:pt x="16921" y="2838"/>
                    <a:pt x="15093" y="1"/>
                    <a:pt x="1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12450" y="1803300"/>
              <a:ext cx="296100" cy="349075"/>
            </a:xfrm>
            <a:custGeom>
              <a:avLst/>
              <a:gdLst/>
              <a:ahLst/>
              <a:cxnLst/>
              <a:rect l="l" t="t" r="r" b="b"/>
              <a:pathLst>
                <a:path w="11844" h="13963" extrusionOk="0">
                  <a:moveTo>
                    <a:pt x="123" y="1"/>
                  </a:moveTo>
                  <a:cubicBezTo>
                    <a:pt x="62" y="1"/>
                    <a:pt x="0" y="51"/>
                    <a:pt x="31" y="129"/>
                  </a:cubicBezTo>
                  <a:cubicBezTo>
                    <a:pt x="583" y="3621"/>
                    <a:pt x="2289" y="7348"/>
                    <a:pt x="4415" y="10130"/>
                  </a:cubicBezTo>
                  <a:cubicBezTo>
                    <a:pt x="5865" y="11988"/>
                    <a:pt x="8058" y="13963"/>
                    <a:pt x="10521" y="13963"/>
                  </a:cubicBezTo>
                  <a:cubicBezTo>
                    <a:pt x="10912" y="13963"/>
                    <a:pt x="11310" y="13913"/>
                    <a:pt x="11712" y="13805"/>
                  </a:cubicBezTo>
                  <a:cubicBezTo>
                    <a:pt x="11844" y="13779"/>
                    <a:pt x="11791" y="13595"/>
                    <a:pt x="11660" y="13595"/>
                  </a:cubicBezTo>
                  <a:cubicBezTo>
                    <a:pt x="11577" y="13598"/>
                    <a:pt x="11495" y="13599"/>
                    <a:pt x="11413" y="13599"/>
                  </a:cubicBezTo>
                  <a:cubicBezTo>
                    <a:pt x="4837" y="13599"/>
                    <a:pt x="1745" y="5314"/>
                    <a:pt x="215" y="77"/>
                  </a:cubicBezTo>
                  <a:cubicBezTo>
                    <a:pt x="205" y="24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83050" y="1767875"/>
              <a:ext cx="190375" cy="350000"/>
            </a:xfrm>
            <a:custGeom>
              <a:avLst/>
              <a:gdLst/>
              <a:ahLst/>
              <a:cxnLst/>
              <a:rect l="l" t="t" r="r" b="b"/>
              <a:pathLst>
                <a:path w="7615" h="14000" extrusionOk="0">
                  <a:moveTo>
                    <a:pt x="149" y="0"/>
                  </a:moveTo>
                  <a:cubicBezTo>
                    <a:pt x="78" y="0"/>
                    <a:pt x="1" y="51"/>
                    <a:pt x="16" y="129"/>
                  </a:cubicBezTo>
                  <a:cubicBezTo>
                    <a:pt x="436" y="2990"/>
                    <a:pt x="1749" y="5746"/>
                    <a:pt x="3009" y="8319"/>
                  </a:cubicBezTo>
                  <a:cubicBezTo>
                    <a:pt x="4032" y="10445"/>
                    <a:pt x="5345" y="12676"/>
                    <a:pt x="7366" y="13989"/>
                  </a:cubicBezTo>
                  <a:cubicBezTo>
                    <a:pt x="7384" y="13996"/>
                    <a:pt x="7402" y="13999"/>
                    <a:pt x="7419" y="13999"/>
                  </a:cubicBezTo>
                  <a:cubicBezTo>
                    <a:pt x="7529" y="13999"/>
                    <a:pt x="7614" y="13869"/>
                    <a:pt x="7524" y="13779"/>
                  </a:cubicBezTo>
                  <a:cubicBezTo>
                    <a:pt x="3796" y="10235"/>
                    <a:pt x="1539" y="4985"/>
                    <a:pt x="252" y="76"/>
                  </a:cubicBezTo>
                  <a:cubicBezTo>
                    <a:pt x="242" y="23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910425" y="1664700"/>
              <a:ext cx="186475" cy="446600"/>
            </a:xfrm>
            <a:custGeom>
              <a:avLst/>
              <a:gdLst/>
              <a:ahLst/>
              <a:cxnLst/>
              <a:rect l="l" t="t" r="r" b="b"/>
              <a:pathLst>
                <a:path w="7459" h="17864" extrusionOk="0">
                  <a:moveTo>
                    <a:pt x="130" y="1"/>
                  </a:moveTo>
                  <a:cubicBezTo>
                    <a:pt x="62" y="1"/>
                    <a:pt x="1" y="87"/>
                    <a:pt x="56" y="161"/>
                  </a:cubicBezTo>
                  <a:cubicBezTo>
                    <a:pt x="3153" y="4728"/>
                    <a:pt x="7458" y="12708"/>
                    <a:pt x="2970" y="17643"/>
                  </a:cubicBezTo>
                  <a:cubicBezTo>
                    <a:pt x="2879" y="17734"/>
                    <a:pt x="2964" y="17864"/>
                    <a:pt x="3057" y="17864"/>
                  </a:cubicBezTo>
                  <a:cubicBezTo>
                    <a:pt x="3072" y="17864"/>
                    <a:pt x="3087" y="17860"/>
                    <a:pt x="3101" y="17853"/>
                  </a:cubicBezTo>
                  <a:cubicBezTo>
                    <a:pt x="5490" y="16199"/>
                    <a:pt x="5568" y="12866"/>
                    <a:pt x="5096" y="10293"/>
                  </a:cubicBezTo>
                  <a:cubicBezTo>
                    <a:pt x="4440" y="6697"/>
                    <a:pt x="2602" y="2865"/>
                    <a:pt x="213" y="56"/>
                  </a:cubicBezTo>
                  <a:cubicBezTo>
                    <a:pt x="190" y="17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37350" y="1695975"/>
              <a:ext cx="160450" cy="367325"/>
            </a:xfrm>
            <a:custGeom>
              <a:avLst/>
              <a:gdLst/>
              <a:ahLst/>
              <a:cxnLst/>
              <a:rect l="l" t="t" r="r" b="b"/>
              <a:pathLst>
                <a:path w="6418" h="14693" extrusionOk="0">
                  <a:moveTo>
                    <a:pt x="161" y="0"/>
                  </a:moveTo>
                  <a:cubicBezTo>
                    <a:pt x="76" y="0"/>
                    <a:pt x="0" y="92"/>
                    <a:pt x="39" y="170"/>
                  </a:cubicBezTo>
                  <a:cubicBezTo>
                    <a:pt x="3005" y="4317"/>
                    <a:pt x="5551" y="9436"/>
                    <a:pt x="5814" y="14555"/>
                  </a:cubicBezTo>
                  <a:cubicBezTo>
                    <a:pt x="5814" y="14647"/>
                    <a:pt x="5873" y="14693"/>
                    <a:pt x="5935" y="14693"/>
                  </a:cubicBezTo>
                  <a:cubicBezTo>
                    <a:pt x="5998" y="14693"/>
                    <a:pt x="6063" y="14647"/>
                    <a:pt x="6076" y="14555"/>
                  </a:cubicBezTo>
                  <a:cubicBezTo>
                    <a:pt x="6418" y="11930"/>
                    <a:pt x="5394" y="9384"/>
                    <a:pt x="4318" y="7047"/>
                  </a:cubicBezTo>
                  <a:cubicBezTo>
                    <a:pt x="3189" y="4632"/>
                    <a:pt x="2008" y="2034"/>
                    <a:pt x="249" y="39"/>
                  </a:cubicBezTo>
                  <a:cubicBezTo>
                    <a:pt x="222" y="11"/>
                    <a:pt x="191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57850" y="1730350"/>
              <a:ext cx="163200" cy="359875"/>
            </a:xfrm>
            <a:custGeom>
              <a:avLst/>
              <a:gdLst/>
              <a:ahLst/>
              <a:cxnLst/>
              <a:rect l="l" t="t" r="r" b="b"/>
              <a:pathLst>
                <a:path w="6528" h="14395" extrusionOk="0">
                  <a:moveTo>
                    <a:pt x="86" y="0"/>
                  </a:moveTo>
                  <a:cubicBezTo>
                    <a:pt x="44" y="0"/>
                    <a:pt x="0" y="22"/>
                    <a:pt x="17" y="55"/>
                  </a:cubicBezTo>
                  <a:cubicBezTo>
                    <a:pt x="1565" y="4885"/>
                    <a:pt x="3350" y="10161"/>
                    <a:pt x="6290" y="14335"/>
                  </a:cubicBezTo>
                  <a:cubicBezTo>
                    <a:pt x="6307" y="14377"/>
                    <a:pt x="6341" y="14395"/>
                    <a:pt x="6376" y="14395"/>
                  </a:cubicBezTo>
                  <a:cubicBezTo>
                    <a:pt x="6449" y="14395"/>
                    <a:pt x="6527" y="14318"/>
                    <a:pt x="6474" y="14230"/>
                  </a:cubicBezTo>
                  <a:cubicBezTo>
                    <a:pt x="5345" y="11972"/>
                    <a:pt x="4190" y="9820"/>
                    <a:pt x="3167" y="7510"/>
                  </a:cubicBezTo>
                  <a:cubicBezTo>
                    <a:pt x="2064" y="5042"/>
                    <a:pt x="1172" y="2496"/>
                    <a:pt x="148" y="29"/>
                  </a:cubicBezTo>
                  <a:cubicBezTo>
                    <a:pt x="138" y="9"/>
                    <a:pt x="11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 rot="1377056">
            <a:off x="534062" y="3666569"/>
            <a:ext cx="1111456" cy="908072"/>
            <a:chOff x="5005188" y="2991740"/>
            <a:chExt cx="1085681" cy="887015"/>
          </a:xfrm>
        </p:grpSpPr>
        <p:grpSp>
          <p:nvGrpSpPr>
            <p:cNvPr id="105" name="Google Shape;105;p2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Google Shape;108;p2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-144032" y="2697055"/>
            <a:ext cx="994102" cy="1749744"/>
            <a:chOff x="2446400" y="1363625"/>
            <a:chExt cx="671600" cy="1182100"/>
          </a:xfrm>
        </p:grpSpPr>
        <p:sp>
          <p:nvSpPr>
            <p:cNvPr id="125" name="Google Shape;125;p2"/>
            <p:cNvSpPr/>
            <p:nvPr/>
          </p:nvSpPr>
          <p:spPr>
            <a:xfrm>
              <a:off x="2855475" y="1691825"/>
              <a:ext cx="246775" cy="209225"/>
            </a:xfrm>
            <a:custGeom>
              <a:avLst/>
              <a:gdLst/>
              <a:ahLst/>
              <a:cxnLst/>
              <a:rect l="l" t="t" r="r" b="b"/>
              <a:pathLst>
                <a:path w="9871" h="8369" extrusionOk="0">
                  <a:moveTo>
                    <a:pt x="7712" y="0"/>
                  </a:moveTo>
                  <a:cubicBezTo>
                    <a:pt x="7240" y="0"/>
                    <a:pt x="6749" y="137"/>
                    <a:pt x="6301" y="336"/>
                  </a:cubicBezTo>
                  <a:cubicBezTo>
                    <a:pt x="4673" y="992"/>
                    <a:pt x="3282" y="2200"/>
                    <a:pt x="2258" y="3617"/>
                  </a:cubicBezTo>
                  <a:cubicBezTo>
                    <a:pt x="1208" y="5061"/>
                    <a:pt x="526" y="6688"/>
                    <a:pt x="1" y="8368"/>
                  </a:cubicBezTo>
                  <a:lnTo>
                    <a:pt x="263" y="8263"/>
                  </a:lnTo>
                  <a:cubicBezTo>
                    <a:pt x="1864" y="6583"/>
                    <a:pt x="4411" y="6268"/>
                    <a:pt x="6563" y="5455"/>
                  </a:cubicBezTo>
                  <a:cubicBezTo>
                    <a:pt x="7692" y="5008"/>
                    <a:pt x="8794" y="4352"/>
                    <a:pt x="9372" y="3276"/>
                  </a:cubicBezTo>
                  <a:cubicBezTo>
                    <a:pt x="9870" y="2200"/>
                    <a:pt x="9608" y="651"/>
                    <a:pt x="8506" y="152"/>
                  </a:cubicBezTo>
                  <a:cubicBezTo>
                    <a:pt x="8255" y="46"/>
                    <a:pt x="7987" y="0"/>
                    <a:pt x="7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46400" y="1576350"/>
              <a:ext cx="285725" cy="895950"/>
            </a:xfrm>
            <a:custGeom>
              <a:avLst/>
              <a:gdLst/>
              <a:ahLst/>
              <a:cxnLst/>
              <a:rect l="l" t="t" r="r" b="b"/>
              <a:pathLst>
                <a:path w="11429" h="35838" extrusionOk="0">
                  <a:moveTo>
                    <a:pt x="254" y="1"/>
                  </a:moveTo>
                  <a:cubicBezTo>
                    <a:pt x="114" y="1"/>
                    <a:pt x="1" y="124"/>
                    <a:pt x="89" y="283"/>
                  </a:cubicBezTo>
                  <a:cubicBezTo>
                    <a:pt x="3475" y="5480"/>
                    <a:pt x="6100" y="11176"/>
                    <a:pt x="7806" y="17108"/>
                  </a:cubicBezTo>
                  <a:cubicBezTo>
                    <a:pt x="9513" y="23198"/>
                    <a:pt x="9933" y="29236"/>
                    <a:pt x="10064" y="35483"/>
                  </a:cubicBezTo>
                  <a:cubicBezTo>
                    <a:pt x="10064" y="35719"/>
                    <a:pt x="10241" y="35838"/>
                    <a:pt x="10421" y="35838"/>
                  </a:cubicBezTo>
                  <a:cubicBezTo>
                    <a:pt x="10602" y="35838"/>
                    <a:pt x="10786" y="35719"/>
                    <a:pt x="10799" y="35483"/>
                  </a:cubicBezTo>
                  <a:cubicBezTo>
                    <a:pt x="11429" y="29315"/>
                    <a:pt x="10353" y="22805"/>
                    <a:pt x="8673" y="16898"/>
                  </a:cubicBezTo>
                  <a:cubicBezTo>
                    <a:pt x="6888" y="10809"/>
                    <a:pt x="4131" y="5217"/>
                    <a:pt x="457" y="99"/>
                  </a:cubicBezTo>
                  <a:cubicBezTo>
                    <a:pt x="396" y="30"/>
                    <a:pt x="32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62950" y="1461500"/>
              <a:ext cx="267550" cy="1084225"/>
            </a:xfrm>
            <a:custGeom>
              <a:avLst/>
              <a:gdLst/>
              <a:ahLst/>
              <a:cxnLst/>
              <a:rect l="l" t="t" r="r" b="b"/>
              <a:pathLst>
                <a:path w="10702" h="43369" extrusionOk="0">
                  <a:moveTo>
                    <a:pt x="10348" y="0"/>
                  </a:moveTo>
                  <a:cubicBezTo>
                    <a:pt x="10282" y="0"/>
                    <a:pt x="10215" y="29"/>
                    <a:pt x="10159" y="99"/>
                  </a:cubicBezTo>
                  <a:cubicBezTo>
                    <a:pt x="5880" y="5638"/>
                    <a:pt x="3282" y="12961"/>
                    <a:pt x="1733" y="19734"/>
                  </a:cubicBezTo>
                  <a:cubicBezTo>
                    <a:pt x="1" y="27451"/>
                    <a:pt x="106" y="35273"/>
                    <a:pt x="421" y="43096"/>
                  </a:cubicBezTo>
                  <a:cubicBezTo>
                    <a:pt x="421" y="43276"/>
                    <a:pt x="566" y="43368"/>
                    <a:pt x="715" y="43368"/>
                  </a:cubicBezTo>
                  <a:cubicBezTo>
                    <a:pt x="868" y="43368"/>
                    <a:pt x="1024" y="43270"/>
                    <a:pt x="1024" y="43070"/>
                  </a:cubicBezTo>
                  <a:cubicBezTo>
                    <a:pt x="867" y="35405"/>
                    <a:pt x="867" y="27740"/>
                    <a:pt x="2573" y="20233"/>
                  </a:cubicBezTo>
                  <a:cubicBezTo>
                    <a:pt x="3308" y="16925"/>
                    <a:pt x="4332" y="13644"/>
                    <a:pt x="5618" y="10494"/>
                  </a:cubicBezTo>
                  <a:cubicBezTo>
                    <a:pt x="7035" y="6977"/>
                    <a:pt x="8899" y="3774"/>
                    <a:pt x="10605" y="414"/>
                  </a:cubicBezTo>
                  <a:cubicBezTo>
                    <a:pt x="10702" y="221"/>
                    <a:pt x="10529" y="0"/>
                    <a:pt x="10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00100" y="1375550"/>
              <a:ext cx="217900" cy="193650"/>
            </a:xfrm>
            <a:custGeom>
              <a:avLst/>
              <a:gdLst/>
              <a:ahLst/>
              <a:cxnLst/>
              <a:rect l="l" t="t" r="r" b="b"/>
              <a:pathLst>
                <a:path w="8716" h="7746" extrusionOk="0">
                  <a:moveTo>
                    <a:pt x="4342" y="0"/>
                  </a:moveTo>
                  <a:cubicBezTo>
                    <a:pt x="3511" y="0"/>
                    <a:pt x="2675" y="271"/>
                    <a:pt x="1969" y="833"/>
                  </a:cubicBezTo>
                  <a:cubicBezTo>
                    <a:pt x="289" y="2146"/>
                    <a:pt x="1" y="4587"/>
                    <a:pt x="1313" y="6267"/>
                  </a:cubicBezTo>
                  <a:cubicBezTo>
                    <a:pt x="2072" y="7239"/>
                    <a:pt x="3209" y="7745"/>
                    <a:pt x="4358" y="7745"/>
                  </a:cubicBezTo>
                  <a:cubicBezTo>
                    <a:pt x="5195" y="7745"/>
                    <a:pt x="6039" y="7477"/>
                    <a:pt x="6747" y="6923"/>
                  </a:cubicBezTo>
                  <a:cubicBezTo>
                    <a:pt x="8427" y="5585"/>
                    <a:pt x="8715" y="3170"/>
                    <a:pt x="7403" y="1490"/>
                  </a:cubicBezTo>
                  <a:cubicBezTo>
                    <a:pt x="6627" y="516"/>
                    <a:pt x="5489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895500" y="1481875"/>
              <a:ext cx="153600" cy="104900"/>
            </a:xfrm>
            <a:custGeom>
              <a:avLst/>
              <a:gdLst/>
              <a:ahLst/>
              <a:cxnLst/>
              <a:rect l="l" t="t" r="r" b="b"/>
              <a:pathLst>
                <a:path w="6144" h="4196" extrusionOk="0">
                  <a:moveTo>
                    <a:pt x="3593" y="1"/>
                  </a:moveTo>
                  <a:cubicBezTo>
                    <a:pt x="3086" y="1"/>
                    <a:pt x="2663" y="539"/>
                    <a:pt x="2521" y="990"/>
                  </a:cubicBezTo>
                  <a:cubicBezTo>
                    <a:pt x="2416" y="1332"/>
                    <a:pt x="2311" y="1830"/>
                    <a:pt x="2337" y="2303"/>
                  </a:cubicBezTo>
                  <a:cubicBezTo>
                    <a:pt x="2232" y="2145"/>
                    <a:pt x="2127" y="2014"/>
                    <a:pt x="2022" y="1857"/>
                  </a:cubicBezTo>
                  <a:cubicBezTo>
                    <a:pt x="1786" y="1542"/>
                    <a:pt x="1576" y="1095"/>
                    <a:pt x="1261" y="807"/>
                  </a:cubicBezTo>
                  <a:cubicBezTo>
                    <a:pt x="1110" y="677"/>
                    <a:pt x="933" y="610"/>
                    <a:pt x="765" y="610"/>
                  </a:cubicBezTo>
                  <a:cubicBezTo>
                    <a:pt x="524" y="610"/>
                    <a:pt x="304" y="749"/>
                    <a:pt x="211" y="1043"/>
                  </a:cubicBezTo>
                  <a:cubicBezTo>
                    <a:pt x="1" y="1594"/>
                    <a:pt x="368" y="2224"/>
                    <a:pt x="815" y="2592"/>
                  </a:cubicBezTo>
                  <a:cubicBezTo>
                    <a:pt x="1181" y="2872"/>
                    <a:pt x="1778" y="3223"/>
                    <a:pt x="2314" y="3223"/>
                  </a:cubicBezTo>
                  <a:cubicBezTo>
                    <a:pt x="2431" y="3223"/>
                    <a:pt x="2544" y="3207"/>
                    <a:pt x="2652" y="3169"/>
                  </a:cubicBezTo>
                  <a:lnTo>
                    <a:pt x="2678" y="3169"/>
                  </a:lnTo>
                  <a:cubicBezTo>
                    <a:pt x="2678" y="3195"/>
                    <a:pt x="2705" y="3248"/>
                    <a:pt x="2705" y="3274"/>
                  </a:cubicBezTo>
                  <a:lnTo>
                    <a:pt x="2705" y="3327"/>
                  </a:lnTo>
                  <a:cubicBezTo>
                    <a:pt x="2993" y="3904"/>
                    <a:pt x="3860" y="4140"/>
                    <a:pt x="4437" y="4193"/>
                  </a:cubicBezTo>
                  <a:cubicBezTo>
                    <a:pt x="4472" y="4194"/>
                    <a:pt x="4508" y="4195"/>
                    <a:pt x="4544" y="4195"/>
                  </a:cubicBezTo>
                  <a:cubicBezTo>
                    <a:pt x="5096" y="4195"/>
                    <a:pt x="5711" y="4000"/>
                    <a:pt x="5933" y="3458"/>
                  </a:cubicBezTo>
                  <a:cubicBezTo>
                    <a:pt x="6143" y="3012"/>
                    <a:pt x="5828" y="2592"/>
                    <a:pt x="5330" y="2592"/>
                  </a:cubicBezTo>
                  <a:cubicBezTo>
                    <a:pt x="4910" y="2592"/>
                    <a:pt x="4490" y="2749"/>
                    <a:pt x="4096" y="2802"/>
                  </a:cubicBezTo>
                  <a:cubicBezTo>
                    <a:pt x="3781" y="2880"/>
                    <a:pt x="3466" y="2907"/>
                    <a:pt x="3177" y="2959"/>
                  </a:cubicBezTo>
                  <a:lnTo>
                    <a:pt x="3177" y="2907"/>
                  </a:lnTo>
                  <a:cubicBezTo>
                    <a:pt x="3650" y="2592"/>
                    <a:pt x="4043" y="1988"/>
                    <a:pt x="4253" y="1489"/>
                  </a:cubicBezTo>
                  <a:cubicBezTo>
                    <a:pt x="4437" y="1017"/>
                    <a:pt x="4411" y="150"/>
                    <a:pt x="3755" y="19"/>
                  </a:cubicBezTo>
                  <a:cubicBezTo>
                    <a:pt x="3700" y="7"/>
                    <a:pt x="3646" y="1"/>
                    <a:pt x="3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05100" y="1378525"/>
              <a:ext cx="30575" cy="17800"/>
            </a:xfrm>
            <a:custGeom>
              <a:avLst/>
              <a:gdLst/>
              <a:ahLst/>
              <a:cxnLst/>
              <a:rect l="l" t="t" r="r" b="b"/>
              <a:pathLst>
                <a:path w="1223" h="712" extrusionOk="0">
                  <a:moveTo>
                    <a:pt x="631" y="1"/>
                  </a:moveTo>
                  <a:cubicBezTo>
                    <a:pt x="563" y="1"/>
                    <a:pt x="493" y="10"/>
                    <a:pt x="421" y="32"/>
                  </a:cubicBezTo>
                  <a:cubicBezTo>
                    <a:pt x="263" y="58"/>
                    <a:pt x="1" y="163"/>
                    <a:pt x="1" y="373"/>
                  </a:cubicBezTo>
                  <a:cubicBezTo>
                    <a:pt x="1" y="622"/>
                    <a:pt x="208" y="712"/>
                    <a:pt x="448" y="712"/>
                  </a:cubicBezTo>
                  <a:cubicBezTo>
                    <a:pt x="713" y="712"/>
                    <a:pt x="1019" y="602"/>
                    <a:pt x="1129" y="478"/>
                  </a:cubicBezTo>
                  <a:cubicBezTo>
                    <a:pt x="1182" y="452"/>
                    <a:pt x="1129" y="426"/>
                    <a:pt x="1103" y="426"/>
                  </a:cubicBezTo>
                  <a:cubicBezTo>
                    <a:pt x="1072" y="418"/>
                    <a:pt x="1046" y="415"/>
                    <a:pt x="1022" y="415"/>
                  </a:cubicBezTo>
                  <a:cubicBezTo>
                    <a:pt x="963" y="415"/>
                    <a:pt x="915" y="433"/>
                    <a:pt x="841" y="452"/>
                  </a:cubicBezTo>
                  <a:cubicBezTo>
                    <a:pt x="761" y="468"/>
                    <a:pt x="633" y="494"/>
                    <a:pt x="521" y="494"/>
                  </a:cubicBezTo>
                  <a:cubicBezTo>
                    <a:pt x="448" y="494"/>
                    <a:pt x="383" y="483"/>
                    <a:pt x="342" y="452"/>
                  </a:cubicBezTo>
                  <a:cubicBezTo>
                    <a:pt x="263" y="452"/>
                    <a:pt x="211" y="399"/>
                    <a:pt x="289" y="294"/>
                  </a:cubicBezTo>
                  <a:cubicBezTo>
                    <a:pt x="316" y="268"/>
                    <a:pt x="342" y="268"/>
                    <a:pt x="394" y="268"/>
                  </a:cubicBezTo>
                  <a:cubicBezTo>
                    <a:pt x="447" y="216"/>
                    <a:pt x="526" y="216"/>
                    <a:pt x="604" y="189"/>
                  </a:cubicBezTo>
                  <a:cubicBezTo>
                    <a:pt x="650" y="183"/>
                    <a:pt x="695" y="180"/>
                    <a:pt x="738" y="180"/>
                  </a:cubicBezTo>
                  <a:cubicBezTo>
                    <a:pt x="867" y="180"/>
                    <a:pt x="985" y="209"/>
                    <a:pt x="1103" y="268"/>
                  </a:cubicBezTo>
                  <a:cubicBezTo>
                    <a:pt x="1112" y="271"/>
                    <a:pt x="1120" y="272"/>
                    <a:pt x="1128" y="272"/>
                  </a:cubicBezTo>
                  <a:cubicBezTo>
                    <a:pt x="1191" y="272"/>
                    <a:pt x="1223" y="187"/>
                    <a:pt x="1129" y="163"/>
                  </a:cubicBezTo>
                  <a:cubicBezTo>
                    <a:pt x="977" y="68"/>
                    <a:pt x="811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014950" y="1391475"/>
              <a:ext cx="31525" cy="35700"/>
            </a:xfrm>
            <a:custGeom>
              <a:avLst/>
              <a:gdLst/>
              <a:ahLst/>
              <a:cxnLst/>
              <a:rect l="l" t="t" r="r" b="b"/>
              <a:pathLst>
                <a:path w="1261" h="1428" extrusionOk="0">
                  <a:moveTo>
                    <a:pt x="885" y="1"/>
                  </a:moveTo>
                  <a:cubicBezTo>
                    <a:pt x="872" y="1"/>
                    <a:pt x="857" y="4"/>
                    <a:pt x="840" y="13"/>
                  </a:cubicBezTo>
                  <a:cubicBezTo>
                    <a:pt x="552" y="91"/>
                    <a:pt x="289" y="301"/>
                    <a:pt x="158" y="590"/>
                  </a:cubicBezTo>
                  <a:cubicBezTo>
                    <a:pt x="27" y="853"/>
                    <a:pt x="0" y="1194"/>
                    <a:pt x="263" y="1351"/>
                  </a:cubicBezTo>
                  <a:cubicBezTo>
                    <a:pt x="350" y="1404"/>
                    <a:pt x="441" y="1427"/>
                    <a:pt x="528" y="1427"/>
                  </a:cubicBezTo>
                  <a:cubicBezTo>
                    <a:pt x="703" y="1427"/>
                    <a:pt x="867" y="1334"/>
                    <a:pt x="972" y="1194"/>
                  </a:cubicBezTo>
                  <a:cubicBezTo>
                    <a:pt x="1182" y="931"/>
                    <a:pt x="1260" y="538"/>
                    <a:pt x="1182" y="196"/>
                  </a:cubicBezTo>
                  <a:cubicBezTo>
                    <a:pt x="1157" y="147"/>
                    <a:pt x="1109" y="121"/>
                    <a:pt x="1070" y="121"/>
                  </a:cubicBezTo>
                  <a:cubicBezTo>
                    <a:pt x="1027" y="121"/>
                    <a:pt x="996" y="153"/>
                    <a:pt x="1024" y="223"/>
                  </a:cubicBezTo>
                  <a:cubicBezTo>
                    <a:pt x="1050" y="433"/>
                    <a:pt x="1077" y="616"/>
                    <a:pt x="1024" y="853"/>
                  </a:cubicBezTo>
                  <a:cubicBezTo>
                    <a:pt x="972" y="958"/>
                    <a:pt x="945" y="1063"/>
                    <a:pt x="893" y="1115"/>
                  </a:cubicBezTo>
                  <a:cubicBezTo>
                    <a:pt x="803" y="1230"/>
                    <a:pt x="689" y="1289"/>
                    <a:pt x="583" y="1289"/>
                  </a:cubicBezTo>
                  <a:cubicBezTo>
                    <a:pt x="471" y="1289"/>
                    <a:pt x="369" y="1224"/>
                    <a:pt x="315" y="1089"/>
                  </a:cubicBezTo>
                  <a:cubicBezTo>
                    <a:pt x="184" y="695"/>
                    <a:pt x="630" y="301"/>
                    <a:pt x="919" y="144"/>
                  </a:cubicBezTo>
                  <a:cubicBezTo>
                    <a:pt x="963" y="100"/>
                    <a:pt x="952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046450" y="1390325"/>
              <a:ext cx="28900" cy="28150"/>
            </a:xfrm>
            <a:custGeom>
              <a:avLst/>
              <a:gdLst/>
              <a:ahLst/>
              <a:cxnLst/>
              <a:rect l="l" t="t" r="r" b="b"/>
              <a:pathLst>
                <a:path w="1156" h="1126" extrusionOk="0">
                  <a:moveTo>
                    <a:pt x="252" y="1"/>
                  </a:moveTo>
                  <a:cubicBezTo>
                    <a:pt x="230" y="1"/>
                    <a:pt x="214" y="62"/>
                    <a:pt x="237" y="85"/>
                  </a:cubicBezTo>
                  <a:cubicBezTo>
                    <a:pt x="420" y="190"/>
                    <a:pt x="762" y="505"/>
                    <a:pt x="735" y="741"/>
                  </a:cubicBezTo>
                  <a:cubicBezTo>
                    <a:pt x="762" y="846"/>
                    <a:pt x="735" y="872"/>
                    <a:pt x="630" y="872"/>
                  </a:cubicBezTo>
                  <a:cubicBezTo>
                    <a:pt x="604" y="899"/>
                    <a:pt x="571" y="912"/>
                    <a:pt x="538" y="912"/>
                  </a:cubicBezTo>
                  <a:cubicBezTo>
                    <a:pt x="506" y="912"/>
                    <a:pt x="473" y="899"/>
                    <a:pt x="447" y="872"/>
                  </a:cubicBezTo>
                  <a:cubicBezTo>
                    <a:pt x="394" y="846"/>
                    <a:pt x="368" y="767"/>
                    <a:pt x="342" y="741"/>
                  </a:cubicBezTo>
                  <a:cubicBezTo>
                    <a:pt x="263" y="636"/>
                    <a:pt x="237" y="505"/>
                    <a:pt x="184" y="374"/>
                  </a:cubicBezTo>
                  <a:cubicBezTo>
                    <a:pt x="160" y="350"/>
                    <a:pt x="121" y="337"/>
                    <a:pt x="85" y="337"/>
                  </a:cubicBezTo>
                  <a:cubicBezTo>
                    <a:pt x="40" y="337"/>
                    <a:pt x="0" y="357"/>
                    <a:pt x="0" y="400"/>
                  </a:cubicBezTo>
                  <a:cubicBezTo>
                    <a:pt x="42" y="653"/>
                    <a:pt x="271" y="1126"/>
                    <a:pt x="549" y="1126"/>
                  </a:cubicBezTo>
                  <a:cubicBezTo>
                    <a:pt x="618" y="1126"/>
                    <a:pt x="689" y="1097"/>
                    <a:pt x="762" y="1030"/>
                  </a:cubicBezTo>
                  <a:cubicBezTo>
                    <a:pt x="1155" y="715"/>
                    <a:pt x="578" y="137"/>
                    <a:pt x="263" y="6"/>
                  </a:cubicBezTo>
                  <a:cubicBezTo>
                    <a:pt x="259" y="3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33250" y="1363625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14" y="1"/>
                  </a:moveTo>
                  <a:cubicBezTo>
                    <a:pt x="255" y="1"/>
                    <a:pt x="1" y="581"/>
                    <a:pt x="213" y="864"/>
                  </a:cubicBezTo>
                  <a:cubicBezTo>
                    <a:pt x="223" y="883"/>
                    <a:pt x="242" y="891"/>
                    <a:pt x="263" y="891"/>
                  </a:cubicBezTo>
                  <a:cubicBezTo>
                    <a:pt x="301" y="891"/>
                    <a:pt x="345" y="863"/>
                    <a:pt x="345" y="812"/>
                  </a:cubicBezTo>
                  <a:cubicBezTo>
                    <a:pt x="321" y="670"/>
                    <a:pt x="447" y="272"/>
                    <a:pt x="606" y="272"/>
                  </a:cubicBezTo>
                  <a:cubicBezTo>
                    <a:pt x="624" y="272"/>
                    <a:pt x="641" y="276"/>
                    <a:pt x="660" y="287"/>
                  </a:cubicBezTo>
                  <a:cubicBezTo>
                    <a:pt x="948" y="418"/>
                    <a:pt x="633" y="759"/>
                    <a:pt x="555" y="890"/>
                  </a:cubicBezTo>
                  <a:cubicBezTo>
                    <a:pt x="488" y="934"/>
                    <a:pt x="552" y="1034"/>
                    <a:pt x="605" y="1034"/>
                  </a:cubicBezTo>
                  <a:cubicBezTo>
                    <a:pt x="615" y="1034"/>
                    <a:pt x="625" y="1030"/>
                    <a:pt x="633" y="1022"/>
                  </a:cubicBezTo>
                  <a:cubicBezTo>
                    <a:pt x="817" y="890"/>
                    <a:pt x="975" y="733"/>
                    <a:pt x="1001" y="497"/>
                  </a:cubicBezTo>
                  <a:cubicBezTo>
                    <a:pt x="1027" y="287"/>
                    <a:pt x="948" y="103"/>
                    <a:pt x="738" y="24"/>
                  </a:cubicBezTo>
                  <a:cubicBezTo>
                    <a:pt x="696" y="8"/>
                    <a:pt x="6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644825" y="1504000"/>
              <a:ext cx="216575" cy="193675"/>
            </a:xfrm>
            <a:custGeom>
              <a:avLst/>
              <a:gdLst/>
              <a:ahLst/>
              <a:cxnLst/>
              <a:rect l="l" t="t" r="r" b="b"/>
              <a:pathLst>
                <a:path w="8663" h="7747" extrusionOk="0">
                  <a:moveTo>
                    <a:pt x="4330" y="1"/>
                  </a:moveTo>
                  <a:cubicBezTo>
                    <a:pt x="3249" y="1"/>
                    <a:pt x="2177" y="451"/>
                    <a:pt x="1418" y="1339"/>
                  </a:cubicBezTo>
                  <a:cubicBezTo>
                    <a:pt x="1" y="2940"/>
                    <a:pt x="184" y="5382"/>
                    <a:pt x="1786" y="6799"/>
                  </a:cubicBezTo>
                  <a:cubicBezTo>
                    <a:pt x="2516" y="7434"/>
                    <a:pt x="3427" y="7746"/>
                    <a:pt x="4333" y="7746"/>
                  </a:cubicBezTo>
                  <a:cubicBezTo>
                    <a:pt x="5414" y="7746"/>
                    <a:pt x="6489" y="7302"/>
                    <a:pt x="7245" y="6431"/>
                  </a:cubicBezTo>
                  <a:cubicBezTo>
                    <a:pt x="8663" y="4804"/>
                    <a:pt x="8479" y="2363"/>
                    <a:pt x="6878" y="945"/>
                  </a:cubicBezTo>
                  <a:cubicBezTo>
                    <a:pt x="6138" y="313"/>
                    <a:pt x="5231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647450" y="1612850"/>
              <a:ext cx="154775" cy="101175"/>
            </a:xfrm>
            <a:custGeom>
              <a:avLst/>
              <a:gdLst/>
              <a:ahLst/>
              <a:cxnLst/>
              <a:rect l="l" t="t" r="r" b="b"/>
              <a:pathLst>
                <a:path w="6191" h="4047" extrusionOk="0">
                  <a:moveTo>
                    <a:pt x="3468" y="1"/>
                  </a:moveTo>
                  <a:cubicBezTo>
                    <a:pt x="2880" y="1"/>
                    <a:pt x="2490" y="577"/>
                    <a:pt x="2389" y="1080"/>
                  </a:cubicBezTo>
                  <a:cubicBezTo>
                    <a:pt x="2337" y="1447"/>
                    <a:pt x="2258" y="1972"/>
                    <a:pt x="2363" y="2392"/>
                  </a:cubicBezTo>
                  <a:cubicBezTo>
                    <a:pt x="2232" y="2261"/>
                    <a:pt x="2101" y="2130"/>
                    <a:pt x="1996" y="1999"/>
                  </a:cubicBezTo>
                  <a:cubicBezTo>
                    <a:pt x="1733" y="1684"/>
                    <a:pt x="1471" y="1290"/>
                    <a:pt x="1156" y="1054"/>
                  </a:cubicBezTo>
                  <a:cubicBezTo>
                    <a:pt x="1017" y="952"/>
                    <a:pt x="863" y="903"/>
                    <a:pt x="716" y="903"/>
                  </a:cubicBezTo>
                  <a:cubicBezTo>
                    <a:pt x="445" y="903"/>
                    <a:pt x="200" y="1072"/>
                    <a:pt x="132" y="1395"/>
                  </a:cubicBezTo>
                  <a:cubicBezTo>
                    <a:pt x="1" y="1972"/>
                    <a:pt x="394" y="2524"/>
                    <a:pt x="893" y="2865"/>
                  </a:cubicBezTo>
                  <a:cubicBezTo>
                    <a:pt x="1247" y="3101"/>
                    <a:pt x="1809" y="3352"/>
                    <a:pt x="2299" y="3352"/>
                  </a:cubicBezTo>
                  <a:cubicBezTo>
                    <a:pt x="2463" y="3352"/>
                    <a:pt x="2619" y="3324"/>
                    <a:pt x="2757" y="3259"/>
                  </a:cubicBezTo>
                  <a:lnTo>
                    <a:pt x="2783" y="3232"/>
                  </a:lnTo>
                  <a:cubicBezTo>
                    <a:pt x="2783" y="3259"/>
                    <a:pt x="2809" y="3285"/>
                    <a:pt x="2809" y="3311"/>
                  </a:cubicBezTo>
                  <a:cubicBezTo>
                    <a:pt x="2809" y="3364"/>
                    <a:pt x="2809" y="3364"/>
                    <a:pt x="2862" y="3390"/>
                  </a:cubicBezTo>
                  <a:cubicBezTo>
                    <a:pt x="3177" y="3915"/>
                    <a:pt x="4069" y="4046"/>
                    <a:pt x="4647" y="4046"/>
                  </a:cubicBezTo>
                  <a:cubicBezTo>
                    <a:pt x="5172" y="4046"/>
                    <a:pt x="5802" y="3784"/>
                    <a:pt x="6038" y="3232"/>
                  </a:cubicBezTo>
                  <a:cubicBezTo>
                    <a:pt x="6190" y="2751"/>
                    <a:pt x="5852" y="2391"/>
                    <a:pt x="5403" y="2391"/>
                  </a:cubicBezTo>
                  <a:cubicBezTo>
                    <a:pt x="5387" y="2391"/>
                    <a:pt x="5371" y="2392"/>
                    <a:pt x="5356" y="2392"/>
                  </a:cubicBezTo>
                  <a:cubicBezTo>
                    <a:pt x="4909" y="2445"/>
                    <a:pt x="4516" y="2629"/>
                    <a:pt x="4122" y="2760"/>
                  </a:cubicBezTo>
                  <a:cubicBezTo>
                    <a:pt x="3833" y="2865"/>
                    <a:pt x="3544" y="2891"/>
                    <a:pt x="3256" y="2996"/>
                  </a:cubicBezTo>
                  <a:lnTo>
                    <a:pt x="3256" y="2970"/>
                  </a:lnTo>
                  <a:cubicBezTo>
                    <a:pt x="3702" y="2576"/>
                    <a:pt x="4043" y="1972"/>
                    <a:pt x="4174" y="1447"/>
                  </a:cubicBezTo>
                  <a:cubicBezTo>
                    <a:pt x="4306" y="923"/>
                    <a:pt x="4201" y="83"/>
                    <a:pt x="3544" y="4"/>
                  </a:cubicBezTo>
                  <a:cubicBezTo>
                    <a:pt x="3519" y="2"/>
                    <a:pt x="3493" y="1"/>
                    <a:pt x="3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40650" y="1505475"/>
              <a:ext cx="30525" cy="18200"/>
            </a:xfrm>
            <a:custGeom>
              <a:avLst/>
              <a:gdLst/>
              <a:ahLst/>
              <a:cxnLst/>
              <a:rect l="l" t="t" r="r" b="b"/>
              <a:pathLst>
                <a:path w="1221" h="728" extrusionOk="0">
                  <a:moveTo>
                    <a:pt x="703" y="1"/>
                  </a:moveTo>
                  <a:cubicBezTo>
                    <a:pt x="601" y="1"/>
                    <a:pt x="497" y="15"/>
                    <a:pt x="394" y="46"/>
                  </a:cubicBezTo>
                  <a:cubicBezTo>
                    <a:pt x="236" y="99"/>
                    <a:pt x="0" y="204"/>
                    <a:pt x="0" y="440"/>
                  </a:cubicBezTo>
                  <a:cubicBezTo>
                    <a:pt x="21" y="652"/>
                    <a:pt x="176" y="727"/>
                    <a:pt x="368" y="727"/>
                  </a:cubicBezTo>
                  <a:cubicBezTo>
                    <a:pt x="650" y="727"/>
                    <a:pt x="1014" y="565"/>
                    <a:pt x="1155" y="440"/>
                  </a:cubicBezTo>
                  <a:cubicBezTo>
                    <a:pt x="1181" y="388"/>
                    <a:pt x="1155" y="361"/>
                    <a:pt x="1129" y="361"/>
                  </a:cubicBezTo>
                  <a:cubicBezTo>
                    <a:pt x="1098" y="354"/>
                    <a:pt x="1074" y="350"/>
                    <a:pt x="1053" y="350"/>
                  </a:cubicBezTo>
                  <a:cubicBezTo>
                    <a:pt x="1002" y="350"/>
                    <a:pt x="967" y="369"/>
                    <a:pt x="893" y="388"/>
                  </a:cubicBezTo>
                  <a:cubicBezTo>
                    <a:pt x="785" y="452"/>
                    <a:pt x="605" y="499"/>
                    <a:pt x="472" y="499"/>
                  </a:cubicBezTo>
                  <a:cubicBezTo>
                    <a:pt x="444" y="499"/>
                    <a:pt x="417" y="497"/>
                    <a:pt x="394" y="493"/>
                  </a:cubicBezTo>
                  <a:cubicBezTo>
                    <a:pt x="315" y="493"/>
                    <a:pt x="263" y="440"/>
                    <a:pt x="315" y="309"/>
                  </a:cubicBezTo>
                  <a:cubicBezTo>
                    <a:pt x="341" y="256"/>
                    <a:pt x="368" y="256"/>
                    <a:pt x="394" y="230"/>
                  </a:cubicBezTo>
                  <a:cubicBezTo>
                    <a:pt x="473" y="204"/>
                    <a:pt x="525" y="178"/>
                    <a:pt x="630" y="178"/>
                  </a:cubicBezTo>
                  <a:cubicBezTo>
                    <a:pt x="701" y="154"/>
                    <a:pt x="766" y="141"/>
                    <a:pt x="834" y="141"/>
                  </a:cubicBezTo>
                  <a:cubicBezTo>
                    <a:pt x="916" y="141"/>
                    <a:pt x="1001" y="160"/>
                    <a:pt x="1103" y="204"/>
                  </a:cubicBezTo>
                  <a:cubicBezTo>
                    <a:pt x="1111" y="212"/>
                    <a:pt x="1120" y="216"/>
                    <a:pt x="1130" y="216"/>
                  </a:cubicBezTo>
                  <a:cubicBezTo>
                    <a:pt x="1177" y="216"/>
                    <a:pt x="1221" y="121"/>
                    <a:pt x="1155" y="99"/>
                  </a:cubicBezTo>
                  <a:cubicBezTo>
                    <a:pt x="1012" y="35"/>
                    <a:pt x="85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753775" y="1517025"/>
              <a:ext cx="30200" cy="36650"/>
            </a:xfrm>
            <a:custGeom>
              <a:avLst/>
              <a:gdLst/>
              <a:ahLst/>
              <a:cxnLst/>
              <a:rect l="l" t="t" r="r" b="b"/>
              <a:pathLst>
                <a:path w="1208" h="1466" extrusionOk="0">
                  <a:moveTo>
                    <a:pt x="785" y="0"/>
                  </a:moveTo>
                  <a:cubicBezTo>
                    <a:pt x="778" y="0"/>
                    <a:pt x="770" y="1"/>
                    <a:pt x="761" y="4"/>
                  </a:cubicBezTo>
                  <a:cubicBezTo>
                    <a:pt x="473" y="136"/>
                    <a:pt x="236" y="372"/>
                    <a:pt x="105" y="661"/>
                  </a:cubicBezTo>
                  <a:cubicBezTo>
                    <a:pt x="0" y="923"/>
                    <a:pt x="0" y="1291"/>
                    <a:pt x="315" y="1422"/>
                  </a:cubicBezTo>
                  <a:cubicBezTo>
                    <a:pt x="376" y="1452"/>
                    <a:pt x="439" y="1466"/>
                    <a:pt x="501" y="1466"/>
                  </a:cubicBezTo>
                  <a:cubicBezTo>
                    <a:pt x="704" y="1466"/>
                    <a:pt x="897" y="1320"/>
                    <a:pt x="998" y="1159"/>
                  </a:cubicBezTo>
                  <a:cubicBezTo>
                    <a:pt x="1181" y="844"/>
                    <a:pt x="1208" y="451"/>
                    <a:pt x="1050" y="136"/>
                  </a:cubicBezTo>
                  <a:cubicBezTo>
                    <a:pt x="1041" y="99"/>
                    <a:pt x="1016" y="85"/>
                    <a:pt x="989" y="85"/>
                  </a:cubicBezTo>
                  <a:cubicBezTo>
                    <a:pt x="937" y="85"/>
                    <a:pt x="875" y="137"/>
                    <a:pt x="893" y="188"/>
                  </a:cubicBezTo>
                  <a:cubicBezTo>
                    <a:pt x="945" y="424"/>
                    <a:pt x="998" y="634"/>
                    <a:pt x="919" y="844"/>
                  </a:cubicBezTo>
                  <a:cubicBezTo>
                    <a:pt x="893" y="949"/>
                    <a:pt x="866" y="1054"/>
                    <a:pt x="788" y="1107"/>
                  </a:cubicBezTo>
                  <a:cubicBezTo>
                    <a:pt x="720" y="1202"/>
                    <a:pt x="610" y="1255"/>
                    <a:pt x="505" y="1255"/>
                  </a:cubicBezTo>
                  <a:cubicBezTo>
                    <a:pt x="407" y="1255"/>
                    <a:pt x="313" y="1208"/>
                    <a:pt x="263" y="1107"/>
                  </a:cubicBezTo>
                  <a:cubicBezTo>
                    <a:pt x="79" y="766"/>
                    <a:pt x="499" y="267"/>
                    <a:pt x="761" y="109"/>
                  </a:cubicBezTo>
                  <a:cubicBezTo>
                    <a:pt x="855" y="86"/>
                    <a:pt x="844" y="0"/>
                    <a:pt x="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783525" y="1514500"/>
              <a:ext cx="29975" cy="26600"/>
            </a:xfrm>
            <a:custGeom>
              <a:avLst/>
              <a:gdLst/>
              <a:ahLst/>
              <a:cxnLst/>
              <a:rect l="l" t="t" r="r" b="b"/>
              <a:pathLst>
                <a:path w="1199" h="1064" extrusionOk="0">
                  <a:moveTo>
                    <a:pt x="254" y="0"/>
                  </a:moveTo>
                  <a:cubicBezTo>
                    <a:pt x="201" y="0"/>
                    <a:pt x="201" y="79"/>
                    <a:pt x="227" y="79"/>
                  </a:cubicBezTo>
                  <a:cubicBezTo>
                    <a:pt x="437" y="158"/>
                    <a:pt x="831" y="473"/>
                    <a:pt x="779" y="735"/>
                  </a:cubicBezTo>
                  <a:cubicBezTo>
                    <a:pt x="779" y="855"/>
                    <a:pt x="729" y="898"/>
                    <a:pt x="662" y="898"/>
                  </a:cubicBezTo>
                  <a:cubicBezTo>
                    <a:pt x="566" y="898"/>
                    <a:pt x="436" y="812"/>
                    <a:pt x="359" y="735"/>
                  </a:cubicBezTo>
                  <a:cubicBezTo>
                    <a:pt x="254" y="630"/>
                    <a:pt x="201" y="499"/>
                    <a:pt x="149" y="368"/>
                  </a:cubicBezTo>
                  <a:cubicBezTo>
                    <a:pt x="140" y="332"/>
                    <a:pt x="118" y="317"/>
                    <a:pt x="95" y="317"/>
                  </a:cubicBezTo>
                  <a:cubicBezTo>
                    <a:pt x="51" y="317"/>
                    <a:pt x="0" y="369"/>
                    <a:pt x="18" y="420"/>
                  </a:cubicBezTo>
                  <a:cubicBezTo>
                    <a:pt x="58" y="664"/>
                    <a:pt x="349" y="1064"/>
                    <a:pt x="637" y="1064"/>
                  </a:cubicBezTo>
                  <a:cubicBezTo>
                    <a:pt x="722" y="1064"/>
                    <a:pt x="806" y="1029"/>
                    <a:pt x="884" y="945"/>
                  </a:cubicBezTo>
                  <a:cubicBezTo>
                    <a:pt x="1199" y="552"/>
                    <a:pt x="595" y="132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67125" y="1488825"/>
              <a:ext cx="25375" cy="25550"/>
            </a:xfrm>
            <a:custGeom>
              <a:avLst/>
              <a:gdLst/>
              <a:ahLst/>
              <a:cxnLst/>
              <a:rect l="l" t="t" r="r" b="b"/>
              <a:pathLst>
                <a:path w="1015" h="1022" extrusionOk="0">
                  <a:moveTo>
                    <a:pt x="602" y="1"/>
                  </a:moveTo>
                  <a:cubicBezTo>
                    <a:pt x="211" y="1"/>
                    <a:pt x="1" y="643"/>
                    <a:pt x="254" y="896"/>
                  </a:cubicBezTo>
                  <a:cubicBezTo>
                    <a:pt x="275" y="903"/>
                    <a:pt x="298" y="906"/>
                    <a:pt x="319" y="906"/>
                  </a:cubicBezTo>
                  <a:cubicBezTo>
                    <a:pt x="377" y="906"/>
                    <a:pt x="423" y="882"/>
                    <a:pt x="385" y="844"/>
                  </a:cubicBezTo>
                  <a:cubicBezTo>
                    <a:pt x="335" y="719"/>
                    <a:pt x="451" y="262"/>
                    <a:pt x="620" y="262"/>
                  </a:cubicBezTo>
                  <a:cubicBezTo>
                    <a:pt x="629" y="262"/>
                    <a:pt x="638" y="263"/>
                    <a:pt x="647" y="266"/>
                  </a:cubicBezTo>
                  <a:cubicBezTo>
                    <a:pt x="778" y="319"/>
                    <a:pt x="778" y="476"/>
                    <a:pt x="778" y="581"/>
                  </a:cubicBezTo>
                  <a:cubicBezTo>
                    <a:pt x="752" y="712"/>
                    <a:pt x="700" y="765"/>
                    <a:pt x="595" y="896"/>
                  </a:cubicBezTo>
                  <a:cubicBezTo>
                    <a:pt x="537" y="973"/>
                    <a:pt x="592" y="1022"/>
                    <a:pt x="656" y="1022"/>
                  </a:cubicBezTo>
                  <a:cubicBezTo>
                    <a:pt x="680" y="1022"/>
                    <a:pt x="705" y="1015"/>
                    <a:pt x="726" y="1001"/>
                  </a:cubicBezTo>
                  <a:cubicBezTo>
                    <a:pt x="883" y="870"/>
                    <a:pt x="1015" y="634"/>
                    <a:pt x="1015" y="397"/>
                  </a:cubicBezTo>
                  <a:cubicBezTo>
                    <a:pt x="1015" y="214"/>
                    <a:pt x="857" y="4"/>
                    <a:pt x="647" y="4"/>
                  </a:cubicBezTo>
                  <a:cubicBezTo>
                    <a:pt x="632" y="2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809700" y="1768550"/>
              <a:ext cx="208350" cy="203050"/>
            </a:xfrm>
            <a:custGeom>
              <a:avLst/>
              <a:gdLst/>
              <a:ahLst/>
              <a:cxnLst/>
              <a:rect l="l" t="t" r="r" b="b"/>
              <a:pathLst>
                <a:path w="8334" h="8122" extrusionOk="0">
                  <a:moveTo>
                    <a:pt x="7948" y="1"/>
                  </a:moveTo>
                  <a:cubicBezTo>
                    <a:pt x="7913" y="1"/>
                    <a:pt x="7877" y="8"/>
                    <a:pt x="7843" y="23"/>
                  </a:cubicBezTo>
                  <a:cubicBezTo>
                    <a:pt x="4640" y="1677"/>
                    <a:pt x="1543" y="4486"/>
                    <a:pt x="73" y="7819"/>
                  </a:cubicBezTo>
                  <a:cubicBezTo>
                    <a:pt x="0" y="7983"/>
                    <a:pt x="141" y="8121"/>
                    <a:pt x="279" y="8121"/>
                  </a:cubicBezTo>
                  <a:cubicBezTo>
                    <a:pt x="340" y="8121"/>
                    <a:pt x="400" y="8094"/>
                    <a:pt x="440" y="8029"/>
                  </a:cubicBezTo>
                  <a:cubicBezTo>
                    <a:pt x="2199" y="4564"/>
                    <a:pt x="5349" y="2858"/>
                    <a:pt x="8132" y="417"/>
                  </a:cubicBezTo>
                  <a:cubicBezTo>
                    <a:pt x="8333" y="238"/>
                    <a:pt x="8152" y="1"/>
                    <a:pt x="7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1550" y="1658750"/>
              <a:ext cx="85475" cy="543075"/>
            </a:xfrm>
            <a:custGeom>
              <a:avLst/>
              <a:gdLst/>
              <a:ahLst/>
              <a:cxnLst/>
              <a:rect l="l" t="t" r="r" b="b"/>
              <a:pathLst>
                <a:path w="3419" h="21723" extrusionOk="0">
                  <a:moveTo>
                    <a:pt x="3135" y="1"/>
                  </a:moveTo>
                  <a:cubicBezTo>
                    <a:pt x="3045" y="1"/>
                    <a:pt x="2955" y="50"/>
                    <a:pt x="2914" y="163"/>
                  </a:cubicBezTo>
                  <a:cubicBezTo>
                    <a:pt x="657" y="6673"/>
                    <a:pt x="0" y="14731"/>
                    <a:pt x="1785" y="21425"/>
                  </a:cubicBezTo>
                  <a:cubicBezTo>
                    <a:pt x="1845" y="21628"/>
                    <a:pt x="2025" y="21723"/>
                    <a:pt x="2198" y="21723"/>
                  </a:cubicBezTo>
                  <a:cubicBezTo>
                    <a:pt x="2405" y="21723"/>
                    <a:pt x="2601" y="21589"/>
                    <a:pt x="2573" y="21346"/>
                  </a:cubicBezTo>
                  <a:cubicBezTo>
                    <a:pt x="2205" y="17881"/>
                    <a:pt x="1707" y="14495"/>
                    <a:pt x="1838" y="11030"/>
                  </a:cubicBezTo>
                  <a:cubicBezTo>
                    <a:pt x="1969" y="7381"/>
                    <a:pt x="2599" y="3838"/>
                    <a:pt x="3387" y="294"/>
                  </a:cubicBezTo>
                  <a:cubicBezTo>
                    <a:pt x="3418" y="118"/>
                    <a:pt x="3276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4605056">
            <a:off x="-230205" y="3753808"/>
            <a:ext cx="647677" cy="614664"/>
            <a:chOff x="4575450" y="2626950"/>
            <a:chExt cx="366875" cy="348175"/>
          </a:xfrm>
        </p:grpSpPr>
        <p:sp>
          <p:nvSpPr>
            <p:cNvPr id="143" name="Google Shape;143;p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792302">
            <a:off x="140720" y="3753796"/>
            <a:ext cx="647711" cy="614696"/>
            <a:chOff x="4575450" y="2626950"/>
            <a:chExt cx="366875" cy="348175"/>
          </a:xfrm>
        </p:grpSpPr>
        <p:sp>
          <p:nvSpPr>
            <p:cNvPr id="146" name="Google Shape;146;p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 rot="-4845358" flipH="1">
            <a:off x="1973665" y="-23027"/>
            <a:ext cx="439045" cy="723027"/>
            <a:chOff x="3259650" y="2981725"/>
            <a:chExt cx="188075" cy="309725"/>
          </a:xfrm>
        </p:grpSpPr>
        <p:sp>
          <p:nvSpPr>
            <p:cNvPr id="149" name="Google Shape;149;p2"/>
            <p:cNvSpPr/>
            <p:nvPr/>
          </p:nvSpPr>
          <p:spPr>
            <a:xfrm>
              <a:off x="3282950" y="2996625"/>
              <a:ext cx="164775" cy="294825"/>
            </a:xfrm>
            <a:custGeom>
              <a:avLst/>
              <a:gdLst/>
              <a:ahLst/>
              <a:cxnLst/>
              <a:rect l="l" t="t" r="r" b="b"/>
              <a:pathLst>
                <a:path w="6591" h="11793" extrusionOk="0">
                  <a:moveTo>
                    <a:pt x="3798" y="1"/>
                  </a:moveTo>
                  <a:cubicBezTo>
                    <a:pt x="3506" y="1"/>
                    <a:pt x="3208" y="39"/>
                    <a:pt x="2915" y="117"/>
                  </a:cubicBezTo>
                  <a:cubicBezTo>
                    <a:pt x="918" y="651"/>
                    <a:pt x="1" y="2511"/>
                    <a:pt x="25" y="4463"/>
                  </a:cubicBezTo>
                  <a:cubicBezTo>
                    <a:pt x="54" y="6833"/>
                    <a:pt x="1266" y="9411"/>
                    <a:pt x="168" y="11698"/>
                  </a:cubicBezTo>
                  <a:cubicBezTo>
                    <a:pt x="145" y="11748"/>
                    <a:pt x="186" y="11793"/>
                    <a:pt x="227" y="11793"/>
                  </a:cubicBezTo>
                  <a:cubicBezTo>
                    <a:pt x="246" y="11793"/>
                    <a:pt x="265" y="11783"/>
                    <a:pt x="278" y="11761"/>
                  </a:cubicBezTo>
                  <a:cubicBezTo>
                    <a:pt x="1809" y="9144"/>
                    <a:pt x="90" y="6287"/>
                    <a:pt x="529" y="3513"/>
                  </a:cubicBezTo>
                  <a:cubicBezTo>
                    <a:pt x="782" y="1911"/>
                    <a:pt x="1979" y="581"/>
                    <a:pt x="3655" y="479"/>
                  </a:cubicBezTo>
                  <a:cubicBezTo>
                    <a:pt x="3713" y="475"/>
                    <a:pt x="3772" y="473"/>
                    <a:pt x="3832" y="473"/>
                  </a:cubicBezTo>
                  <a:cubicBezTo>
                    <a:pt x="4622" y="473"/>
                    <a:pt x="5524" y="797"/>
                    <a:pt x="5720" y="1647"/>
                  </a:cubicBezTo>
                  <a:cubicBezTo>
                    <a:pt x="5821" y="2085"/>
                    <a:pt x="5718" y="2562"/>
                    <a:pt x="5549" y="2969"/>
                  </a:cubicBezTo>
                  <a:cubicBezTo>
                    <a:pt x="5438" y="3232"/>
                    <a:pt x="5272" y="3518"/>
                    <a:pt x="5022" y="3677"/>
                  </a:cubicBezTo>
                  <a:cubicBezTo>
                    <a:pt x="4913" y="3746"/>
                    <a:pt x="4794" y="3778"/>
                    <a:pt x="4678" y="3778"/>
                  </a:cubicBezTo>
                  <a:cubicBezTo>
                    <a:pt x="4343" y="3778"/>
                    <a:pt x="4032" y="3514"/>
                    <a:pt x="4032" y="3132"/>
                  </a:cubicBezTo>
                  <a:cubicBezTo>
                    <a:pt x="4032" y="3018"/>
                    <a:pt x="3918" y="2934"/>
                    <a:pt x="3814" y="2934"/>
                  </a:cubicBezTo>
                  <a:cubicBezTo>
                    <a:pt x="3752" y="2934"/>
                    <a:pt x="3694" y="2963"/>
                    <a:pt x="3663" y="3033"/>
                  </a:cubicBezTo>
                  <a:cubicBezTo>
                    <a:pt x="3378" y="3688"/>
                    <a:pt x="3904" y="4318"/>
                    <a:pt x="4588" y="4318"/>
                  </a:cubicBezTo>
                  <a:cubicBezTo>
                    <a:pt x="4603" y="4318"/>
                    <a:pt x="4617" y="4318"/>
                    <a:pt x="4632" y="4317"/>
                  </a:cubicBezTo>
                  <a:cubicBezTo>
                    <a:pt x="5481" y="4283"/>
                    <a:pt x="5981" y="3459"/>
                    <a:pt x="6164" y="2720"/>
                  </a:cubicBezTo>
                  <a:cubicBezTo>
                    <a:pt x="6591" y="993"/>
                    <a:pt x="5283" y="1"/>
                    <a:pt x="3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77550" y="2989675"/>
              <a:ext cx="34125" cy="69800"/>
            </a:xfrm>
            <a:custGeom>
              <a:avLst/>
              <a:gdLst/>
              <a:ahLst/>
              <a:cxnLst/>
              <a:rect l="l" t="t" r="r" b="b"/>
              <a:pathLst>
                <a:path w="1365" h="2792" extrusionOk="0">
                  <a:moveTo>
                    <a:pt x="523" y="1"/>
                  </a:moveTo>
                  <a:cubicBezTo>
                    <a:pt x="257" y="1"/>
                    <a:pt x="1" y="259"/>
                    <a:pt x="202" y="522"/>
                  </a:cubicBezTo>
                  <a:cubicBezTo>
                    <a:pt x="680" y="1150"/>
                    <a:pt x="760" y="2014"/>
                    <a:pt x="711" y="2773"/>
                  </a:cubicBezTo>
                  <a:cubicBezTo>
                    <a:pt x="710" y="2785"/>
                    <a:pt x="720" y="2791"/>
                    <a:pt x="730" y="2791"/>
                  </a:cubicBezTo>
                  <a:cubicBezTo>
                    <a:pt x="736" y="2791"/>
                    <a:pt x="743" y="2788"/>
                    <a:pt x="747" y="2782"/>
                  </a:cubicBezTo>
                  <a:cubicBezTo>
                    <a:pt x="1156" y="2071"/>
                    <a:pt x="1364" y="860"/>
                    <a:pt x="829" y="154"/>
                  </a:cubicBezTo>
                  <a:cubicBezTo>
                    <a:pt x="746" y="46"/>
                    <a:pt x="634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67625" y="3001975"/>
              <a:ext cx="43275" cy="59100"/>
            </a:xfrm>
            <a:custGeom>
              <a:avLst/>
              <a:gdLst/>
              <a:ahLst/>
              <a:cxnLst/>
              <a:rect l="l" t="t" r="r" b="b"/>
              <a:pathLst>
                <a:path w="1731" h="2364" extrusionOk="0">
                  <a:moveTo>
                    <a:pt x="72" y="1"/>
                  </a:moveTo>
                  <a:cubicBezTo>
                    <a:pt x="12" y="1"/>
                    <a:pt x="1" y="90"/>
                    <a:pt x="59" y="105"/>
                  </a:cubicBezTo>
                  <a:cubicBezTo>
                    <a:pt x="640" y="271"/>
                    <a:pt x="1097" y="845"/>
                    <a:pt x="1036" y="1455"/>
                  </a:cubicBezTo>
                  <a:cubicBezTo>
                    <a:pt x="1015" y="1672"/>
                    <a:pt x="687" y="2284"/>
                    <a:pt x="1098" y="2357"/>
                  </a:cubicBezTo>
                  <a:cubicBezTo>
                    <a:pt x="1122" y="2361"/>
                    <a:pt x="1146" y="2363"/>
                    <a:pt x="1170" y="2363"/>
                  </a:cubicBezTo>
                  <a:cubicBezTo>
                    <a:pt x="1274" y="2363"/>
                    <a:pt x="1366" y="2319"/>
                    <a:pt x="1426" y="2223"/>
                  </a:cubicBezTo>
                  <a:cubicBezTo>
                    <a:pt x="1731" y="1744"/>
                    <a:pt x="1650" y="1067"/>
                    <a:pt x="1329" y="612"/>
                  </a:cubicBezTo>
                  <a:cubicBezTo>
                    <a:pt x="1025" y="180"/>
                    <a:pt x="584" y="8"/>
                    <a:pt x="73" y="1"/>
                  </a:cubicBezTo>
                  <a:cubicBezTo>
                    <a:pt x="73" y="1"/>
                    <a:pt x="73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4400" y="2981725"/>
              <a:ext cx="54975" cy="26625"/>
            </a:xfrm>
            <a:custGeom>
              <a:avLst/>
              <a:gdLst/>
              <a:ahLst/>
              <a:cxnLst/>
              <a:rect l="l" t="t" r="r" b="b"/>
              <a:pathLst>
                <a:path w="2199" h="1065" extrusionOk="0">
                  <a:moveTo>
                    <a:pt x="1871" y="0"/>
                  </a:moveTo>
                  <a:cubicBezTo>
                    <a:pt x="1852" y="0"/>
                    <a:pt x="1833" y="2"/>
                    <a:pt x="1814" y="5"/>
                  </a:cubicBezTo>
                  <a:cubicBezTo>
                    <a:pt x="1480" y="65"/>
                    <a:pt x="1281" y="443"/>
                    <a:pt x="985" y="607"/>
                  </a:cubicBezTo>
                  <a:cubicBezTo>
                    <a:pt x="674" y="780"/>
                    <a:pt x="335" y="783"/>
                    <a:pt x="18" y="918"/>
                  </a:cubicBezTo>
                  <a:cubicBezTo>
                    <a:pt x="1" y="925"/>
                    <a:pt x="3" y="954"/>
                    <a:pt x="18" y="961"/>
                  </a:cubicBezTo>
                  <a:cubicBezTo>
                    <a:pt x="155" y="1037"/>
                    <a:pt x="318" y="1064"/>
                    <a:pt x="488" y="1064"/>
                  </a:cubicBezTo>
                  <a:cubicBezTo>
                    <a:pt x="712" y="1064"/>
                    <a:pt x="945" y="1016"/>
                    <a:pt x="1139" y="970"/>
                  </a:cubicBezTo>
                  <a:cubicBezTo>
                    <a:pt x="1510" y="882"/>
                    <a:pt x="2040" y="751"/>
                    <a:pt x="2148" y="339"/>
                  </a:cubicBezTo>
                  <a:cubicBezTo>
                    <a:pt x="2198" y="146"/>
                    <a:pt x="2049" y="0"/>
                    <a:pt x="1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81375" y="3088725"/>
              <a:ext cx="49625" cy="84550"/>
            </a:xfrm>
            <a:custGeom>
              <a:avLst/>
              <a:gdLst/>
              <a:ahLst/>
              <a:cxnLst/>
              <a:rect l="l" t="t" r="r" b="b"/>
              <a:pathLst>
                <a:path w="1985" h="3382" extrusionOk="0">
                  <a:moveTo>
                    <a:pt x="1694" y="1"/>
                  </a:moveTo>
                  <a:cubicBezTo>
                    <a:pt x="1678" y="1"/>
                    <a:pt x="1663" y="2"/>
                    <a:pt x="1648" y="5"/>
                  </a:cubicBezTo>
                  <a:cubicBezTo>
                    <a:pt x="653" y="199"/>
                    <a:pt x="0" y="2566"/>
                    <a:pt x="545" y="3346"/>
                  </a:cubicBezTo>
                  <a:cubicBezTo>
                    <a:pt x="562" y="3369"/>
                    <a:pt x="588" y="3381"/>
                    <a:pt x="612" y="3381"/>
                  </a:cubicBezTo>
                  <a:cubicBezTo>
                    <a:pt x="642" y="3381"/>
                    <a:pt x="671" y="3364"/>
                    <a:pt x="681" y="3328"/>
                  </a:cubicBezTo>
                  <a:cubicBezTo>
                    <a:pt x="742" y="3109"/>
                    <a:pt x="707" y="2907"/>
                    <a:pt x="717" y="2680"/>
                  </a:cubicBezTo>
                  <a:cubicBezTo>
                    <a:pt x="732" y="2312"/>
                    <a:pt x="817" y="1954"/>
                    <a:pt x="971" y="1618"/>
                  </a:cubicBezTo>
                  <a:cubicBezTo>
                    <a:pt x="1204" y="1106"/>
                    <a:pt x="1754" y="801"/>
                    <a:pt x="1929" y="287"/>
                  </a:cubicBezTo>
                  <a:cubicBezTo>
                    <a:pt x="1985" y="127"/>
                    <a:pt x="1840" y="1"/>
                    <a:pt x="1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259650" y="3144700"/>
              <a:ext cx="44750" cy="52850"/>
            </a:xfrm>
            <a:custGeom>
              <a:avLst/>
              <a:gdLst/>
              <a:ahLst/>
              <a:cxnLst/>
              <a:rect l="l" t="t" r="r" b="b"/>
              <a:pathLst>
                <a:path w="1790" h="2114" extrusionOk="0">
                  <a:moveTo>
                    <a:pt x="430" y="1"/>
                  </a:moveTo>
                  <a:cubicBezTo>
                    <a:pt x="179" y="1"/>
                    <a:pt x="0" y="402"/>
                    <a:pt x="279" y="562"/>
                  </a:cubicBezTo>
                  <a:cubicBezTo>
                    <a:pt x="593" y="741"/>
                    <a:pt x="858" y="911"/>
                    <a:pt x="1064" y="1217"/>
                  </a:cubicBezTo>
                  <a:cubicBezTo>
                    <a:pt x="1242" y="1483"/>
                    <a:pt x="1327" y="1782"/>
                    <a:pt x="1474" y="2061"/>
                  </a:cubicBezTo>
                  <a:cubicBezTo>
                    <a:pt x="1492" y="2096"/>
                    <a:pt x="1532" y="2114"/>
                    <a:pt x="1572" y="2114"/>
                  </a:cubicBezTo>
                  <a:cubicBezTo>
                    <a:pt x="1620" y="2114"/>
                    <a:pt x="1669" y="2087"/>
                    <a:pt x="1677" y="2035"/>
                  </a:cubicBezTo>
                  <a:cubicBezTo>
                    <a:pt x="1789" y="1298"/>
                    <a:pt x="1159" y="440"/>
                    <a:pt x="580" y="50"/>
                  </a:cubicBezTo>
                  <a:cubicBezTo>
                    <a:pt x="529" y="15"/>
                    <a:pt x="478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296775" y="3034125"/>
              <a:ext cx="54000" cy="26250"/>
            </a:xfrm>
            <a:custGeom>
              <a:avLst/>
              <a:gdLst/>
              <a:ahLst/>
              <a:cxnLst/>
              <a:rect l="l" t="t" r="r" b="b"/>
              <a:pathLst>
                <a:path w="2160" h="1050" extrusionOk="0">
                  <a:moveTo>
                    <a:pt x="1508" y="1"/>
                  </a:moveTo>
                  <a:cubicBezTo>
                    <a:pt x="873" y="1"/>
                    <a:pt x="287" y="361"/>
                    <a:pt x="19" y="958"/>
                  </a:cubicBezTo>
                  <a:cubicBezTo>
                    <a:pt x="0" y="999"/>
                    <a:pt x="35" y="1049"/>
                    <a:pt x="72" y="1049"/>
                  </a:cubicBezTo>
                  <a:cubicBezTo>
                    <a:pt x="85" y="1049"/>
                    <a:pt x="99" y="1043"/>
                    <a:pt x="111" y="1029"/>
                  </a:cubicBezTo>
                  <a:cubicBezTo>
                    <a:pt x="378" y="708"/>
                    <a:pt x="739" y="558"/>
                    <a:pt x="1119" y="558"/>
                  </a:cubicBezTo>
                  <a:cubicBezTo>
                    <a:pt x="1285" y="558"/>
                    <a:pt x="1455" y="586"/>
                    <a:pt x="1622" y="642"/>
                  </a:cubicBezTo>
                  <a:cubicBezTo>
                    <a:pt x="1657" y="654"/>
                    <a:pt x="1690" y="660"/>
                    <a:pt x="1722" y="660"/>
                  </a:cubicBezTo>
                  <a:cubicBezTo>
                    <a:pt x="2046" y="660"/>
                    <a:pt x="2160" y="86"/>
                    <a:pt x="1792" y="25"/>
                  </a:cubicBezTo>
                  <a:cubicBezTo>
                    <a:pt x="1697" y="9"/>
                    <a:pt x="1602" y="1"/>
                    <a:pt x="1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412750" y="3054150"/>
              <a:ext cx="28550" cy="66475"/>
            </a:xfrm>
            <a:custGeom>
              <a:avLst/>
              <a:gdLst/>
              <a:ahLst/>
              <a:cxnLst/>
              <a:rect l="l" t="t" r="r" b="b"/>
              <a:pathLst>
                <a:path w="1142" h="2659" extrusionOk="0">
                  <a:moveTo>
                    <a:pt x="817" y="1"/>
                  </a:moveTo>
                  <a:cubicBezTo>
                    <a:pt x="742" y="1"/>
                    <a:pt x="667" y="51"/>
                    <a:pt x="668" y="146"/>
                  </a:cubicBezTo>
                  <a:cubicBezTo>
                    <a:pt x="679" y="767"/>
                    <a:pt x="542" y="1337"/>
                    <a:pt x="297" y="1908"/>
                  </a:cubicBezTo>
                  <a:cubicBezTo>
                    <a:pt x="196" y="2139"/>
                    <a:pt x="0" y="2623"/>
                    <a:pt x="414" y="2657"/>
                  </a:cubicBezTo>
                  <a:cubicBezTo>
                    <a:pt x="424" y="2658"/>
                    <a:pt x="434" y="2659"/>
                    <a:pt x="444" y="2659"/>
                  </a:cubicBezTo>
                  <a:cubicBezTo>
                    <a:pt x="851" y="2659"/>
                    <a:pt x="990" y="1949"/>
                    <a:pt x="1045" y="1655"/>
                  </a:cubicBezTo>
                  <a:cubicBezTo>
                    <a:pt x="1142" y="1140"/>
                    <a:pt x="1101" y="609"/>
                    <a:pt x="960" y="106"/>
                  </a:cubicBezTo>
                  <a:cubicBezTo>
                    <a:pt x="940" y="34"/>
                    <a:pt x="879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2"/>
          <p:cNvGrpSpPr/>
          <p:nvPr/>
        </p:nvGrpSpPr>
        <p:grpSpPr>
          <a:xfrm>
            <a:off x="6725009" y="4268052"/>
            <a:ext cx="1073736" cy="1158448"/>
            <a:chOff x="6100653" y="3335789"/>
            <a:chExt cx="1183702" cy="1277090"/>
          </a:xfrm>
        </p:grpSpPr>
        <p:grpSp>
          <p:nvGrpSpPr>
            <p:cNvPr id="158" name="Google Shape;158;p2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2"/>
          <p:cNvGrpSpPr/>
          <p:nvPr/>
        </p:nvGrpSpPr>
        <p:grpSpPr>
          <a:xfrm rot="1376925">
            <a:off x="5890233" y="4613634"/>
            <a:ext cx="1111556" cy="908154"/>
            <a:chOff x="5005188" y="2991740"/>
            <a:chExt cx="1085681" cy="887015"/>
          </a:xfrm>
        </p:grpSpPr>
        <p:grpSp>
          <p:nvGrpSpPr>
            <p:cNvPr id="173" name="Google Shape;173;p2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174" name="Google Shape;174;p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" name="Google Shape;176;p2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7899808" y="3883674"/>
            <a:ext cx="1644628" cy="1644628"/>
            <a:chOff x="3488100" y="3365100"/>
            <a:chExt cx="819650" cy="819650"/>
          </a:xfrm>
        </p:grpSpPr>
        <p:sp>
          <p:nvSpPr>
            <p:cNvPr id="193" name="Google Shape;193;p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227" name="Google Shape;227;p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" name="Google Shape;257;p2"/>
          <p:cNvGrpSpPr/>
          <p:nvPr/>
        </p:nvGrpSpPr>
        <p:grpSpPr>
          <a:xfrm>
            <a:off x="7365413" y="4487036"/>
            <a:ext cx="887671" cy="853663"/>
            <a:chOff x="6361515" y="2635659"/>
            <a:chExt cx="922352" cy="887015"/>
          </a:xfrm>
        </p:grpSpPr>
        <p:sp>
          <p:nvSpPr>
            <p:cNvPr id="258" name="Google Shape;258;p2"/>
            <p:cNvSpPr/>
            <p:nvPr/>
          </p:nvSpPr>
          <p:spPr>
            <a:xfrm>
              <a:off x="6361515" y="2635659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52401" y="2786023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886869" y="2881085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838098" y="3151734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70087" y="3143796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715871" y="2704828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624426" y="2756848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567483" y="2853317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933026" y="3081057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939424" y="3035603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936812" y="3109696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18411" y="3124301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63349" y="3146676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543801" y="3095595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897253" y="3135422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731346" y="2974472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-74910" y="4008960"/>
            <a:ext cx="1576269" cy="1576269"/>
            <a:chOff x="3488100" y="3365100"/>
            <a:chExt cx="819650" cy="819650"/>
          </a:xfrm>
        </p:grpSpPr>
        <p:sp>
          <p:nvSpPr>
            <p:cNvPr id="275" name="Google Shape;275;p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2"/>
          <p:cNvGrpSpPr/>
          <p:nvPr/>
        </p:nvGrpSpPr>
        <p:grpSpPr>
          <a:xfrm rot="140238">
            <a:off x="1647827" y="4708164"/>
            <a:ext cx="647706" cy="614692"/>
            <a:chOff x="4575450" y="2626950"/>
            <a:chExt cx="366875" cy="348175"/>
          </a:xfrm>
        </p:grpSpPr>
        <p:sp>
          <p:nvSpPr>
            <p:cNvPr id="340" name="Google Shape;340;p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2"/>
          <p:cNvSpPr/>
          <p:nvPr/>
        </p:nvSpPr>
        <p:spPr>
          <a:xfrm>
            <a:off x="1527333" y="180017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497914" y="176680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Google Shape;2686;p29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7" name="Google Shape;2687;p29"/>
          <p:cNvSpPr txBox="1">
            <a:spLocks noGrp="1"/>
          </p:cNvSpPr>
          <p:nvPr>
            <p:ph type="title" hasCustomPrompt="1"/>
          </p:nvPr>
        </p:nvSpPr>
        <p:spPr>
          <a:xfrm>
            <a:off x="4587589" y="691900"/>
            <a:ext cx="3784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r>
              <a:t>xx%</a:t>
            </a:r>
          </a:p>
        </p:txBody>
      </p:sp>
      <p:sp>
        <p:nvSpPr>
          <p:cNvPr id="2688" name="Google Shape;2688;p29"/>
          <p:cNvSpPr txBox="1">
            <a:spLocks noGrp="1"/>
          </p:cNvSpPr>
          <p:nvPr>
            <p:ph type="subTitle" idx="1"/>
          </p:nvPr>
        </p:nvSpPr>
        <p:spPr>
          <a:xfrm>
            <a:off x="4587589" y="1323674"/>
            <a:ext cx="3784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9" name="Google Shape;2689;p29"/>
          <p:cNvSpPr txBox="1">
            <a:spLocks noGrp="1"/>
          </p:cNvSpPr>
          <p:nvPr>
            <p:ph type="title" idx="2" hasCustomPrompt="1"/>
          </p:nvPr>
        </p:nvSpPr>
        <p:spPr>
          <a:xfrm>
            <a:off x="4587589" y="2021487"/>
            <a:ext cx="3784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r>
              <a:t>xx%</a:t>
            </a:r>
          </a:p>
        </p:txBody>
      </p:sp>
      <p:sp>
        <p:nvSpPr>
          <p:cNvPr id="2690" name="Google Shape;2690;p29"/>
          <p:cNvSpPr txBox="1">
            <a:spLocks noGrp="1"/>
          </p:cNvSpPr>
          <p:nvPr>
            <p:ph type="subTitle" idx="3"/>
          </p:nvPr>
        </p:nvSpPr>
        <p:spPr>
          <a:xfrm>
            <a:off x="4587589" y="2653261"/>
            <a:ext cx="3784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1" name="Google Shape;2691;p29"/>
          <p:cNvSpPr txBox="1">
            <a:spLocks noGrp="1"/>
          </p:cNvSpPr>
          <p:nvPr>
            <p:ph type="title" idx="4" hasCustomPrompt="1"/>
          </p:nvPr>
        </p:nvSpPr>
        <p:spPr>
          <a:xfrm>
            <a:off x="4587589" y="3351075"/>
            <a:ext cx="3784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ma"/>
              <a:buNone/>
              <a:defRPr sz="4500">
                <a:solidFill>
                  <a:schemeClr val="lt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>
            <a:r>
              <a:t>xx%</a:t>
            </a:r>
          </a:p>
        </p:txBody>
      </p:sp>
      <p:sp>
        <p:nvSpPr>
          <p:cNvPr id="2692" name="Google Shape;2692;p29"/>
          <p:cNvSpPr txBox="1">
            <a:spLocks noGrp="1"/>
          </p:cNvSpPr>
          <p:nvPr>
            <p:ph type="subTitle" idx="5"/>
          </p:nvPr>
        </p:nvSpPr>
        <p:spPr>
          <a:xfrm>
            <a:off x="4587589" y="3982848"/>
            <a:ext cx="3784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93" name="Google Shape;2693;p29"/>
          <p:cNvGrpSpPr/>
          <p:nvPr/>
        </p:nvGrpSpPr>
        <p:grpSpPr>
          <a:xfrm>
            <a:off x="5174157" y="4574341"/>
            <a:ext cx="2580186" cy="552864"/>
            <a:chOff x="1754250" y="4637375"/>
            <a:chExt cx="1551525" cy="332450"/>
          </a:xfrm>
        </p:grpSpPr>
        <p:sp>
          <p:nvSpPr>
            <p:cNvPr id="2694" name="Google Shape;2694;p29"/>
            <p:cNvSpPr/>
            <p:nvPr/>
          </p:nvSpPr>
          <p:spPr>
            <a:xfrm>
              <a:off x="2513500" y="4698625"/>
              <a:ext cx="792275" cy="271200"/>
            </a:xfrm>
            <a:custGeom>
              <a:avLst/>
              <a:gdLst/>
              <a:ahLst/>
              <a:cxnLst/>
              <a:rect l="l" t="t" r="r" b="b"/>
              <a:pathLst>
                <a:path w="31691" h="10848" extrusionOk="0">
                  <a:moveTo>
                    <a:pt x="11011" y="2823"/>
                  </a:moveTo>
                  <a:cubicBezTo>
                    <a:pt x="12908" y="3694"/>
                    <a:pt x="14621" y="5440"/>
                    <a:pt x="13995" y="7610"/>
                  </a:cubicBezTo>
                  <a:cubicBezTo>
                    <a:pt x="13514" y="9274"/>
                    <a:pt x="11958" y="10182"/>
                    <a:pt x="10418" y="10182"/>
                  </a:cubicBezTo>
                  <a:cubicBezTo>
                    <a:pt x="9199" y="10182"/>
                    <a:pt x="7990" y="9613"/>
                    <a:pt x="7333" y="8400"/>
                  </a:cubicBezTo>
                  <a:cubicBezTo>
                    <a:pt x="5907" y="5768"/>
                    <a:pt x="8516" y="3191"/>
                    <a:pt x="11011" y="2823"/>
                  </a:cubicBezTo>
                  <a:close/>
                  <a:moveTo>
                    <a:pt x="27211" y="0"/>
                  </a:moveTo>
                  <a:cubicBezTo>
                    <a:pt x="25588" y="0"/>
                    <a:pt x="23909" y="867"/>
                    <a:pt x="24359" y="2771"/>
                  </a:cubicBezTo>
                  <a:cubicBezTo>
                    <a:pt x="24415" y="3006"/>
                    <a:pt x="24586" y="3107"/>
                    <a:pt x="24765" y="3107"/>
                  </a:cubicBezTo>
                  <a:cubicBezTo>
                    <a:pt x="25036" y="3107"/>
                    <a:pt x="25325" y="2875"/>
                    <a:pt x="25260" y="2523"/>
                  </a:cubicBezTo>
                  <a:cubicBezTo>
                    <a:pt x="25038" y="1334"/>
                    <a:pt x="26090" y="928"/>
                    <a:pt x="27134" y="928"/>
                  </a:cubicBezTo>
                  <a:cubicBezTo>
                    <a:pt x="27663" y="928"/>
                    <a:pt x="28191" y="1032"/>
                    <a:pt x="28549" y="1192"/>
                  </a:cubicBezTo>
                  <a:cubicBezTo>
                    <a:pt x="29915" y="1797"/>
                    <a:pt x="30585" y="3187"/>
                    <a:pt x="30043" y="4620"/>
                  </a:cubicBezTo>
                  <a:cubicBezTo>
                    <a:pt x="29314" y="6551"/>
                    <a:pt x="27340" y="7255"/>
                    <a:pt x="25395" y="7255"/>
                  </a:cubicBezTo>
                  <a:cubicBezTo>
                    <a:pt x="24517" y="7255"/>
                    <a:pt x="23644" y="7112"/>
                    <a:pt x="22894" y="6873"/>
                  </a:cubicBezTo>
                  <a:cubicBezTo>
                    <a:pt x="20198" y="6012"/>
                    <a:pt x="17941" y="4199"/>
                    <a:pt x="15312" y="3180"/>
                  </a:cubicBezTo>
                  <a:cubicBezTo>
                    <a:pt x="14252" y="2769"/>
                    <a:pt x="13057" y="2492"/>
                    <a:pt x="11885" y="2492"/>
                  </a:cubicBezTo>
                  <a:cubicBezTo>
                    <a:pt x="11578" y="2492"/>
                    <a:pt x="11271" y="2511"/>
                    <a:pt x="10970" y="2552"/>
                  </a:cubicBezTo>
                  <a:cubicBezTo>
                    <a:pt x="10278" y="2263"/>
                    <a:pt x="9543" y="2078"/>
                    <a:pt x="8825" y="2003"/>
                  </a:cubicBezTo>
                  <a:cubicBezTo>
                    <a:pt x="8573" y="1977"/>
                    <a:pt x="8324" y="1964"/>
                    <a:pt x="8077" y="1964"/>
                  </a:cubicBezTo>
                  <a:cubicBezTo>
                    <a:pt x="3545" y="1964"/>
                    <a:pt x="1" y="6309"/>
                    <a:pt x="1358" y="10828"/>
                  </a:cubicBezTo>
                  <a:cubicBezTo>
                    <a:pt x="1362" y="10841"/>
                    <a:pt x="1373" y="10847"/>
                    <a:pt x="1383" y="10847"/>
                  </a:cubicBezTo>
                  <a:cubicBezTo>
                    <a:pt x="1399" y="10847"/>
                    <a:pt x="1415" y="10834"/>
                    <a:pt x="1409" y="10814"/>
                  </a:cubicBezTo>
                  <a:cubicBezTo>
                    <a:pt x="828" y="8575"/>
                    <a:pt x="1478" y="6052"/>
                    <a:pt x="3018" y="4334"/>
                  </a:cubicBezTo>
                  <a:cubicBezTo>
                    <a:pt x="4299" y="2908"/>
                    <a:pt x="6166" y="2179"/>
                    <a:pt x="8050" y="2179"/>
                  </a:cubicBezTo>
                  <a:cubicBezTo>
                    <a:pt x="8538" y="2179"/>
                    <a:pt x="9027" y="2228"/>
                    <a:pt x="9507" y="2326"/>
                  </a:cubicBezTo>
                  <a:cubicBezTo>
                    <a:pt x="9842" y="2393"/>
                    <a:pt x="10188" y="2496"/>
                    <a:pt x="10535" y="2627"/>
                  </a:cubicBezTo>
                  <a:cubicBezTo>
                    <a:pt x="9777" y="2787"/>
                    <a:pt x="9056" y="3095"/>
                    <a:pt x="8421" y="3599"/>
                  </a:cubicBezTo>
                  <a:cubicBezTo>
                    <a:pt x="6929" y="4780"/>
                    <a:pt x="6142" y="6897"/>
                    <a:pt x="7164" y="8634"/>
                  </a:cubicBezTo>
                  <a:cubicBezTo>
                    <a:pt x="7857" y="9811"/>
                    <a:pt x="9117" y="10442"/>
                    <a:pt x="10409" y="10442"/>
                  </a:cubicBezTo>
                  <a:cubicBezTo>
                    <a:pt x="10979" y="10442"/>
                    <a:pt x="11555" y="10319"/>
                    <a:pt x="12091" y="10066"/>
                  </a:cubicBezTo>
                  <a:cubicBezTo>
                    <a:pt x="13963" y="9184"/>
                    <a:pt x="14896" y="6933"/>
                    <a:pt x="13895" y="5062"/>
                  </a:cubicBezTo>
                  <a:cubicBezTo>
                    <a:pt x="13359" y="4060"/>
                    <a:pt x="12475" y="3295"/>
                    <a:pt x="11456" y="2776"/>
                  </a:cubicBezTo>
                  <a:cubicBezTo>
                    <a:pt x="11622" y="2765"/>
                    <a:pt x="11787" y="2759"/>
                    <a:pt x="11951" y="2759"/>
                  </a:cubicBezTo>
                  <a:cubicBezTo>
                    <a:pt x="14517" y="2759"/>
                    <a:pt x="16847" y="4150"/>
                    <a:pt x="19021" y="5407"/>
                  </a:cubicBezTo>
                  <a:cubicBezTo>
                    <a:pt x="21027" y="6566"/>
                    <a:pt x="23179" y="7710"/>
                    <a:pt x="25551" y="7764"/>
                  </a:cubicBezTo>
                  <a:cubicBezTo>
                    <a:pt x="25600" y="7765"/>
                    <a:pt x="25649" y="7766"/>
                    <a:pt x="25699" y="7766"/>
                  </a:cubicBezTo>
                  <a:cubicBezTo>
                    <a:pt x="27507" y="7766"/>
                    <a:pt x="29371" y="7016"/>
                    <a:pt x="30386" y="5466"/>
                  </a:cubicBezTo>
                  <a:cubicBezTo>
                    <a:pt x="31691" y="3477"/>
                    <a:pt x="30872" y="1130"/>
                    <a:pt x="28690" y="265"/>
                  </a:cubicBezTo>
                  <a:cubicBezTo>
                    <a:pt x="28252" y="90"/>
                    <a:pt x="27734" y="0"/>
                    <a:pt x="2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9"/>
            <p:cNvSpPr/>
            <p:nvPr/>
          </p:nvSpPr>
          <p:spPr>
            <a:xfrm>
              <a:off x="2559150" y="4816500"/>
              <a:ext cx="112750" cy="130375"/>
            </a:xfrm>
            <a:custGeom>
              <a:avLst/>
              <a:gdLst/>
              <a:ahLst/>
              <a:cxnLst/>
              <a:rect l="l" t="t" r="r" b="b"/>
              <a:pathLst>
                <a:path w="4510" h="5215" extrusionOk="0">
                  <a:moveTo>
                    <a:pt x="4143" y="0"/>
                  </a:moveTo>
                  <a:cubicBezTo>
                    <a:pt x="3046" y="0"/>
                    <a:pt x="1892" y="981"/>
                    <a:pt x="1252" y="1789"/>
                  </a:cubicBezTo>
                  <a:cubicBezTo>
                    <a:pt x="496" y="2747"/>
                    <a:pt x="0" y="3970"/>
                    <a:pt x="53" y="5201"/>
                  </a:cubicBezTo>
                  <a:cubicBezTo>
                    <a:pt x="53" y="5210"/>
                    <a:pt x="61" y="5215"/>
                    <a:pt x="68" y="5215"/>
                  </a:cubicBezTo>
                  <a:cubicBezTo>
                    <a:pt x="73" y="5215"/>
                    <a:pt x="78" y="5212"/>
                    <a:pt x="79" y="5205"/>
                  </a:cubicBezTo>
                  <a:cubicBezTo>
                    <a:pt x="360" y="4011"/>
                    <a:pt x="770" y="2910"/>
                    <a:pt x="1662" y="2026"/>
                  </a:cubicBezTo>
                  <a:cubicBezTo>
                    <a:pt x="2053" y="1637"/>
                    <a:pt x="2509" y="1308"/>
                    <a:pt x="2991" y="1042"/>
                  </a:cubicBezTo>
                  <a:cubicBezTo>
                    <a:pt x="3423" y="806"/>
                    <a:pt x="3913" y="693"/>
                    <a:pt x="4323" y="423"/>
                  </a:cubicBezTo>
                  <a:cubicBezTo>
                    <a:pt x="4509" y="300"/>
                    <a:pt x="4438" y="11"/>
                    <a:pt x="4209" y="2"/>
                  </a:cubicBezTo>
                  <a:cubicBezTo>
                    <a:pt x="4187" y="1"/>
                    <a:pt x="4165" y="0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9"/>
            <p:cNvSpPr/>
            <p:nvPr/>
          </p:nvSpPr>
          <p:spPr>
            <a:xfrm>
              <a:off x="2566450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8635" y="1"/>
                  </a:moveTo>
                  <a:cubicBezTo>
                    <a:pt x="18454" y="1"/>
                    <a:pt x="18269" y="51"/>
                    <a:pt x="18090" y="162"/>
                  </a:cubicBezTo>
                  <a:cubicBezTo>
                    <a:pt x="17787" y="351"/>
                    <a:pt x="17871" y="906"/>
                    <a:pt x="18255" y="906"/>
                  </a:cubicBezTo>
                  <a:cubicBezTo>
                    <a:pt x="18267" y="906"/>
                    <a:pt x="18279" y="906"/>
                    <a:pt x="18291" y="905"/>
                  </a:cubicBezTo>
                  <a:cubicBezTo>
                    <a:pt x="18330" y="901"/>
                    <a:pt x="18367" y="900"/>
                    <a:pt x="18403" y="900"/>
                  </a:cubicBezTo>
                  <a:cubicBezTo>
                    <a:pt x="19690" y="900"/>
                    <a:pt x="18999" y="3024"/>
                    <a:pt x="18506" y="3601"/>
                  </a:cubicBezTo>
                  <a:cubicBezTo>
                    <a:pt x="17925" y="4281"/>
                    <a:pt x="17086" y="4516"/>
                    <a:pt x="16233" y="4516"/>
                  </a:cubicBezTo>
                  <a:cubicBezTo>
                    <a:pt x="15891" y="4516"/>
                    <a:pt x="15547" y="4479"/>
                    <a:pt x="15216" y="4416"/>
                  </a:cubicBezTo>
                  <a:cubicBezTo>
                    <a:pt x="13236" y="4041"/>
                    <a:pt x="11406" y="3213"/>
                    <a:pt x="9383" y="2981"/>
                  </a:cubicBezTo>
                  <a:cubicBezTo>
                    <a:pt x="8831" y="2917"/>
                    <a:pt x="8268" y="2883"/>
                    <a:pt x="7702" y="2883"/>
                  </a:cubicBezTo>
                  <a:cubicBezTo>
                    <a:pt x="4803" y="2883"/>
                    <a:pt x="1846" y="3779"/>
                    <a:pt x="20" y="6148"/>
                  </a:cubicBezTo>
                  <a:cubicBezTo>
                    <a:pt x="0" y="6174"/>
                    <a:pt x="26" y="6202"/>
                    <a:pt x="52" y="6202"/>
                  </a:cubicBezTo>
                  <a:cubicBezTo>
                    <a:pt x="60" y="6202"/>
                    <a:pt x="68" y="6199"/>
                    <a:pt x="75" y="6192"/>
                  </a:cubicBezTo>
                  <a:cubicBezTo>
                    <a:pt x="1816" y="4376"/>
                    <a:pt x="4181" y="3342"/>
                    <a:pt x="6684" y="3183"/>
                  </a:cubicBezTo>
                  <a:cubicBezTo>
                    <a:pt x="6915" y="3168"/>
                    <a:pt x="7143" y="3161"/>
                    <a:pt x="7370" y="3161"/>
                  </a:cubicBezTo>
                  <a:cubicBezTo>
                    <a:pt x="9820" y="3161"/>
                    <a:pt x="12046" y="3975"/>
                    <a:pt x="14387" y="4673"/>
                  </a:cubicBezTo>
                  <a:cubicBezTo>
                    <a:pt x="15011" y="4859"/>
                    <a:pt x="15678" y="4977"/>
                    <a:pt x="16328" y="4977"/>
                  </a:cubicBezTo>
                  <a:cubicBezTo>
                    <a:pt x="17559" y="4977"/>
                    <a:pt x="18731" y="4556"/>
                    <a:pt x="19440" y="3379"/>
                  </a:cubicBezTo>
                  <a:cubicBezTo>
                    <a:pt x="19882" y="2643"/>
                    <a:pt x="20118" y="1611"/>
                    <a:pt x="19751" y="799"/>
                  </a:cubicBezTo>
                  <a:cubicBezTo>
                    <a:pt x="19543" y="335"/>
                    <a:pt x="19104" y="1"/>
                    <a:pt x="18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9"/>
            <p:cNvSpPr/>
            <p:nvPr/>
          </p:nvSpPr>
          <p:spPr>
            <a:xfrm>
              <a:off x="321165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598" y="1"/>
                  </a:moveTo>
                  <a:cubicBezTo>
                    <a:pt x="299" y="1"/>
                    <a:pt x="1" y="370"/>
                    <a:pt x="298" y="615"/>
                  </a:cubicBezTo>
                  <a:cubicBezTo>
                    <a:pt x="938" y="1141"/>
                    <a:pt x="1575" y="1629"/>
                    <a:pt x="1634" y="2536"/>
                  </a:cubicBezTo>
                  <a:cubicBezTo>
                    <a:pt x="1702" y="3571"/>
                    <a:pt x="945" y="4358"/>
                    <a:pt x="267" y="5034"/>
                  </a:cubicBezTo>
                  <a:cubicBezTo>
                    <a:pt x="224" y="5077"/>
                    <a:pt x="263" y="5135"/>
                    <a:pt x="312" y="5135"/>
                  </a:cubicBezTo>
                  <a:cubicBezTo>
                    <a:pt x="321" y="5135"/>
                    <a:pt x="331" y="5133"/>
                    <a:pt x="340" y="5129"/>
                  </a:cubicBezTo>
                  <a:cubicBezTo>
                    <a:pt x="1378" y="4644"/>
                    <a:pt x="2021" y="3622"/>
                    <a:pt x="2147" y="2499"/>
                  </a:cubicBezTo>
                  <a:cubicBezTo>
                    <a:pt x="2261" y="1503"/>
                    <a:pt x="1765" y="180"/>
                    <a:pt x="653" y="5"/>
                  </a:cubicBezTo>
                  <a:cubicBezTo>
                    <a:pt x="634" y="2"/>
                    <a:pt x="616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9"/>
            <p:cNvSpPr/>
            <p:nvPr/>
          </p:nvSpPr>
          <p:spPr>
            <a:xfrm>
              <a:off x="3181775" y="4799025"/>
              <a:ext cx="57300" cy="83475"/>
            </a:xfrm>
            <a:custGeom>
              <a:avLst/>
              <a:gdLst/>
              <a:ahLst/>
              <a:cxnLst/>
              <a:rect l="l" t="t" r="r" b="b"/>
              <a:pathLst>
                <a:path w="2292" h="3339" extrusionOk="0">
                  <a:moveTo>
                    <a:pt x="1559" y="1"/>
                  </a:moveTo>
                  <a:cubicBezTo>
                    <a:pt x="1095" y="1"/>
                    <a:pt x="1184" y="587"/>
                    <a:pt x="1206" y="958"/>
                  </a:cubicBezTo>
                  <a:cubicBezTo>
                    <a:pt x="1272" y="2008"/>
                    <a:pt x="857" y="2682"/>
                    <a:pt x="23" y="3289"/>
                  </a:cubicBezTo>
                  <a:cubicBezTo>
                    <a:pt x="0" y="3306"/>
                    <a:pt x="11" y="3339"/>
                    <a:pt x="38" y="3339"/>
                  </a:cubicBezTo>
                  <a:cubicBezTo>
                    <a:pt x="40" y="3339"/>
                    <a:pt x="42" y="3339"/>
                    <a:pt x="44" y="3338"/>
                  </a:cubicBezTo>
                  <a:cubicBezTo>
                    <a:pt x="1401" y="3112"/>
                    <a:pt x="2291" y="1622"/>
                    <a:pt x="2007" y="323"/>
                  </a:cubicBezTo>
                  <a:cubicBezTo>
                    <a:pt x="1977" y="183"/>
                    <a:pt x="1843" y="45"/>
                    <a:pt x="1702" y="16"/>
                  </a:cubicBezTo>
                  <a:cubicBezTo>
                    <a:pt x="1649" y="6"/>
                    <a:pt x="1602" y="1"/>
                    <a:pt x="1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9"/>
            <p:cNvSpPr/>
            <p:nvPr/>
          </p:nvSpPr>
          <p:spPr>
            <a:xfrm>
              <a:off x="3123800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1690" y="0"/>
                  </a:moveTo>
                  <a:cubicBezTo>
                    <a:pt x="1524" y="0"/>
                    <a:pt x="1357" y="108"/>
                    <a:pt x="1327" y="345"/>
                  </a:cubicBezTo>
                  <a:cubicBezTo>
                    <a:pt x="1287" y="666"/>
                    <a:pt x="1139" y="983"/>
                    <a:pt x="914" y="1214"/>
                  </a:cubicBezTo>
                  <a:cubicBezTo>
                    <a:pt x="667" y="1470"/>
                    <a:pt x="354" y="1496"/>
                    <a:pt x="75" y="1682"/>
                  </a:cubicBezTo>
                  <a:cubicBezTo>
                    <a:pt x="13" y="1723"/>
                    <a:pt x="1" y="1826"/>
                    <a:pt x="75" y="1865"/>
                  </a:cubicBezTo>
                  <a:cubicBezTo>
                    <a:pt x="164" y="1910"/>
                    <a:pt x="263" y="1929"/>
                    <a:pt x="365" y="1929"/>
                  </a:cubicBezTo>
                  <a:cubicBezTo>
                    <a:pt x="680" y="1929"/>
                    <a:pt x="1034" y="1751"/>
                    <a:pt x="1262" y="1591"/>
                  </a:cubicBezTo>
                  <a:cubicBezTo>
                    <a:pt x="1657" y="1313"/>
                    <a:pt x="1952" y="922"/>
                    <a:pt x="2039" y="440"/>
                  </a:cubicBezTo>
                  <a:cubicBezTo>
                    <a:pt x="2090" y="159"/>
                    <a:pt x="1891" y="0"/>
                    <a:pt x="1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9"/>
            <p:cNvSpPr/>
            <p:nvPr/>
          </p:nvSpPr>
          <p:spPr>
            <a:xfrm>
              <a:off x="3013925" y="4681725"/>
              <a:ext cx="27775" cy="61575"/>
            </a:xfrm>
            <a:custGeom>
              <a:avLst/>
              <a:gdLst/>
              <a:ahLst/>
              <a:cxnLst/>
              <a:rect l="l" t="t" r="r" b="b"/>
              <a:pathLst>
                <a:path w="1111" h="2463" extrusionOk="0">
                  <a:moveTo>
                    <a:pt x="498" y="1"/>
                  </a:moveTo>
                  <a:cubicBezTo>
                    <a:pt x="246" y="1"/>
                    <a:pt x="1" y="188"/>
                    <a:pt x="120" y="482"/>
                  </a:cubicBezTo>
                  <a:cubicBezTo>
                    <a:pt x="250" y="804"/>
                    <a:pt x="325" y="1218"/>
                    <a:pt x="339" y="1565"/>
                  </a:cubicBezTo>
                  <a:cubicBezTo>
                    <a:pt x="350" y="1848"/>
                    <a:pt x="222" y="2187"/>
                    <a:pt x="373" y="2438"/>
                  </a:cubicBezTo>
                  <a:cubicBezTo>
                    <a:pt x="381" y="2451"/>
                    <a:pt x="398" y="2462"/>
                    <a:pt x="414" y="2462"/>
                  </a:cubicBezTo>
                  <a:cubicBezTo>
                    <a:pt x="419" y="2462"/>
                    <a:pt x="423" y="2461"/>
                    <a:pt x="427" y="2460"/>
                  </a:cubicBezTo>
                  <a:cubicBezTo>
                    <a:pt x="762" y="2327"/>
                    <a:pt x="837" y="1812"/>
                    <a:pt x="905" y="1497"/>
                  </a:cubicBezTo>
                  <a:cubicBezTo>
                    <a:pt x="997" y="1089"/>
                    <a:pt x="1110" y="543"/>
                    <a:pt x="852" y="173"/>
                  </a:cubicBezTo>
                  <a:cubicBezTo>
                    <a:pt x="769" y="54"/>
                    <a:pt x="632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9"/>
            <p:cNvSpPr/>
            <p:nvPr/>
          </p:nvSpPr>
          <p:spPr>
            <a:xfrm>
              <a:off x="2991725" y="4705075"/>
              <a:ext cx="23800" cy="48775"/>
            </a:xfrm>
            <a:custGeom>
              <a:avLst/>
              <a:gdLst/>
              <a:ahLst/>
              <a:cxnLst/>
              <a:rect l="l" t="t" r="r" b="b"/>
              <a:pathLst>
                <a:path w="952" h="1951" extrusionOk="0">
                  <a:moveTo>
                    <a:pt x="494" y="1"/>
                  </a:moveTo>
                  <a:cubicBezTo>
                    <a:pt x="255" y="1"/>
                    <a:pt x="1" y="208"/>
                    <a:pt x="105" y="475"/>
                  </a:cubicBezTo>
                  <a:cubicBezTo>
                    <a:pt x="174" y="650"/>
                    <a:pt x="226" y="883"/>
                    <a:pt x="231" y="1070"/>
                  </a:cubicBezTo>
                  <a:cubicBezTo>
                    <a:pt x="238" y="1308"/>
                    <a:pt x="118" y="1513"/>
                    <a:pt x="80" y="1740"/>
                  </a:cubicBezTo>
                  <a:cubicBezTo>
                    <a:pt x="60" y="1856"/>
                    <a:pt x="145" y="1950"/>
                    <a:pt x="243" y="1950"/>
                  </a:cubicBezTo>
                  <a:cubicBezTo>
                    <a:pt x="281" y="1950"/>
                    <a:pt x="321" y="1936"/>
                    <a:pt x="357" y="1903"/>
                  </a:cubicBezTo>
                  <a:cubicBezTo>
                    <a:pt x="584" y="1694"/>
                    <a:pt x="661" y="1372"/>
                    <a:pt x="763" y="1092"/>
                  </a:cubicBezTo>
                  <a:cubicBezTo>
                    <a:pt x="875" y="787"/>
                    <a:pt x="951" y="486"/>
                    <a:pt x="799" y="183"/>
                  </a:cubicBezTo>
                  <a:cubicBezTo>
                    <a:pt x="734" y="55"/>
                    <a:pt x="616" y="1"/>
                    <a:pt x="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9"/>
            <p:cNvSpPr/>
            <p:nvPr/>
          </p:nvSpPr>
          <p:spPr>
            <a:xfrm>
              <a:off x="2575550" y="4846100"/>
              <a:ext cx="67550" cy="47750"/>
            </a:xfrm>
            <a:custGeom>
              <a:avLst/>
              <a:gdLst/>
              <a:ahLst/>
              <a:cxnLst/>
              <a:rect l="l" t="t" r="r" b="b"/>
              <a:pathLst>
                <a:path w="2702" h="1910" extrusionOk="0">
                  <a:moveTo>
                    <a:pt x="2173" y="1"/>
                  </a:moveTo>
                  <a:cubicBezTo>
                    <a:pt x="1728" y="1"/>
                    <a:pt x="1245" y="341"/>
                    <a:pt x="922" y="592"/>
                  </a:cubicBezTo>
                  <a:cubicBezTo>
                    <a:pt x="726" y="743"/>
                    <a:pt x="548" y="911"/>
                    <a:pt x="390" y="1104"/>
                  </a:cubicBezTo>
                  <a:cubicBezTo>
                    <a:pt x="204" y="1334"/>
                    <a:pt x="137" y="1601"/>
                    <a:pt x="10" y="1865"/>
                  </a:cubicBezTo>
                  <a:cubicBezTo>
                    <a:pt x="0" y="1885"/>
                    <a:pt x="18" y="1909"/>
                    <a:pt x="36" y="1909"/>
                  </a:cubicBezTo>
                  <a:cubicBezTo>
                    <a:pt x="43" y="1909"/>
                    <a:pt x="49" y="1907"/>
                    <a:pt x="55" y="1900"/>
                  </a:cubicBezTo>
                  <a:cubicBezTo>
                    <a:pt x="321" y="1565"/>
                    <a:pt x="816" y="1258"/>
                    <a:pt x="1198" y="1066"/>
                  </a:cubicBezTo>
                  <a:cubicBezTo>
                    <a:pt x="1590" y="868"/>
                    <a:pt x="2136" y="892"/>
                    <a:pt x="2476" y="641"/>
                  </a:cubicBezTo>
                  <a:cubicBezTo>
                    <a:pt x="2701" y="474"/>
                    <a:pt x="2689" y="121"/>
                    <a:pt x="2397" y="32"/>
                  </a:cubicBezTo>
                  <a:cubicBezTo>
                    <a:pt x="2324" y="10"/>
                    <a:pt x="2249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9"/>
            <p:cNvSpPr/>
            <p:nvPr/>
          </p:nvSpPr>
          <p:spPr>
            <a:xfrm>
              <a:off x="2569275" y="4871550"/>
              <a:ext cx="44450" cy="35600"/>
            </a:xfrm>
            <a:custGeom>
              <a:avLst/>
              <a:gdLst/>
              <a:ahLst/>
              <a:cxnLst/>
              <a:rect l="l" t="t" r="r" b="b"/>
              <a:pathLst>
                <a:path w="1778" h="1424" extrusionOk="0">
                  <a:moveTo>
                    <a:pt x="1333" y="0"/>
                  </a:moveTo>
                  <a:cubicBezTo>
                    <a:pt x="1053" y="0"/>
                    <a:pt x="753" y="209"/>
                    <a:pt x="548" y="385"/>
                  </a:cubicBezTo>
                  <a:cubicBezTo>
                    <a:pt x="246" y="643"/>
                    <a:pt x="77" y="964"/>
                    <a:pt x="7" y="1346"/>
                  </a:cubicBezTo>
                  <a:cubicBezTo>
                    <a:pt x="1" y="1383"/>
                    <a:pt x="35" y="1423"/>
                    <a:pt x="69" y="1423"/>
                  </a:cubicBezTo>
                  <a:cubicBezTo>
                    <a:pt x="82" y="1423"/>
                    <a:pt x="95" y="1418"/>
                    <a:pt x="106" y="1404"/>
                  </a:cubicBezTo>
                  <a:cubicBezTo>
                    <a:pt x="297" y="1167"/>
                    <a:pt x="574" y="957"/>
                    <a:pt x="856" y="839"/>
                  </a:cubicBezTo>
                  <a:cubicBezTo>
                    <a:pt x="1151" y="716"/>
                    <a:pt x="1517" y="787"/>
                    <a:pt x="1706" y="496"/>
                  </a:cubicBezTo>
                  <a:cubicBezTo>
                    <a:pt x="1777" y="390"/>
                    <a:pt x="1757" y="208"/>
                    <a:pt x="1658" y="122"/>
                  </a:cubicBezTo>
                  <a:cubicBezTo>
                    <a:pt x="1558" y="35"/>
                    <a:pt x="14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9"/>
            <p:cNvSpPr/>
            <p:nvPr/>
          </p:nvSpPr>
          <p:spPr>
            <a:xfrm>
              <a:off x="256447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1125" y="0"/>
                  </a:moveTo>
                  <a:cubicBezTo>
                    <a:pt x="1102" y="0"/>
                    <a:pt x="1078" y="2"/>
                    <a:pt x="1053" y="7"/>
                  </a:cubicBezTo>
                  <a:cubicBezTo>
                    <a:pt x="773" y="65"/>
                    <a:pt x="514" y="273"/>
                    <a:pt x="319" y="473"/>
                  </a:cubicBezTo>
                  <a:cubicBezTo>
                    <a:pt x="109" y="685"/>
                    <a:pt x="43" y="889"/>
                    <a:pt x="6" y="1176"/>
                  </a:cubicBezTo>
                  <a:cubicBezTo>
                    <a:pt x="0" y="1221"/>
                    <a:pt x="42" y="1249"/>
                    <a:pt x="82" y="1249"/>
                  </a:cubicBezTo>
                  <a:cubicBezTo>
                    <a:pt x="101" y="1249"/>
                    <a:pt x="119" y="1243"/>
                    <a:pt x="132" y="1230"/>
                  </a:cubicBezTo>
                  <a:cubicBezTo>
                    <a:pt x="270" y="1082"/>
                    <a:pt x="462" y="936"/>
                    <a:pt x="624" y="820"/>
                  </a:cubicBezTo>
                  <a:cubicBezTo>
                    <a:pt x="806" y="689"/>
                    <a:pt x="1007" y="657"/>
                    <a:pt x="1215" y="591"/>
                  </a:cubicBezTo>
                  <a:cubicBezTo>
                    <a:pt x="1561" y="479"/>
                    <a:pt x="1450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9"/>
            <p:cNvSpPr/>
            <p:nvPr/>
          </p:nvSpPr>
          <p:spPr>
            <a:xfrm>
              <a:off x="1754250" y="4698600"/>
              <a:ext cx="792225" cy="271225"/>
            </a:xfrm>
            <a:custGeom>
              <a:avLst/>
              <a:gdLst/>
              <a:ahLst/>
              <a:cxnLst/>
              <a:rect l="l" t="t" r="r" b="b"/>
              <a:pathLst>
                <a:path w="31689" h="10849" extrusionOk="0">
                  <a:moveTo>
                    <a:pt x="20681" y="2824"/>
                  </a:moveTo>
                  <a:cubicBezTo>
                    <a:pt x="23174" y="3192"/>
                    <a:pt x="25785" y="5770"/>
                    <a:pt x="24359" y="8401"/>
                  </a:cubicBezTo>
                  <a:cubicBezTo>
                    <a:pt x="23701" y="9614"/>
                    <a:pt x="22492" y="10183"/>
                    <a:pt x="21273" y="10183"/>
                  </a:cubicBezTo>
                  <a:cubicBezTo>
                    <a:pt x="19733" y="10183"/>
                    <a:pt x="18177" y="9275"/>
                    <a:pt x="17697" y="7611"/>
                  </a:cubicBezTo>
                  <a:cubicBezTo>
                    <a:pt x="17070" y="5441"/>
                    <a:pt x="18782" y="3695"/>
                    <a:pt x="20681" y="2824"/>
                  </a:cubicBezTo>
                  <a:close/>
                  <a:moveTo>
                    <a:pt x="4477" y="1"/>
                  </a:moveTo>
                  <a:cubicBezTo>
                    <a:pt x="3954" y="1"/>
                    <a:pt x="3437" y="91"/>
                    <a:pt x="2999" y="265"/>
                  </a:cubicBezTo>
                  <a:cubicBezTo>
                    <a:pt x="819" y="1131"/>
                    <a:pt x="0" y="3478"/>
                    <a:pt x="1303" y="5467"/>
                  </a:cubicBezTo>
                  <a:cubicBezTo>
                    <a:pt x="2319" y="7018"/>
                    <a:pt x="4185" y="7767"/>
                    <a:pt x="5994" y="7767"/>
                  </a:cubicBezTo>
                  <a:cubicBezTo>
                    <a:pt x="6042" y="7767"/>
                    <a:pt x="6090" y="7766"/>
                    <a:pt x="6138" y="7765"/>
                  </a:cubicBezTo>
                  <a:cubicBezTo>
                    <a:pt x="8510" y="7711"/>
                    <a:pt x="10664" y="6567"/>
                    <a:pt x="12668" y="5408"/>
                  </a:cubicBezTo>
                  <a:cubicBezTo>
                    <a:pt x="14841" y="4152"/>
                    <a:pt x="17170" y="2760"/>
                    <a:pt x="19736" y="2760"/>
                  </a:cubicBezTo>
                  <a:cubicBezTo>
                    <a:pt x="19901" y="2760"/>
                    <a:pt x="20066" y="2766"/>
                    <a:pt x="20233" y="2777"/>
                  </a:cubicBezTo>
                  <a:cubicBezTo>
                    <a:pt x="19214" y="3296"/>
                    <a:pt x="18330" y="4059"/>
                    <a:pt x="17794" y="5063"/>
                  </a:cubicBezTo>
                  <a:cubicBezTo>
                    <a:pt x="16792" y="6934"/>
                    <a:pt x="17724" y="9184"/>
                    <a:pt x="19597" y="10067"/>
                  </a:cubicBezTo>
                  <a:cubicBezTo>
                    <a:pt x="20133" y="10319"/>
                    <a:pt x="20709" y="10442"/>
                    <a:pt x="21278" y="10442"/>
                  </a:cubicBezTo>
                  <a:cubicBezTo>
                    <a:pt x="22571" y="10442"/>
                    <a:pt x="23831" y="9811"/>
                    <a:pt x="24525" y="8635"/>
                  </a:cubicBezTo>
                  <a:cubicBezTo>
                    <a:pt x="25548" y="6897"/>
                    <a:pt x="24760" y="4781"/>
                    <a:pt x="23268" y="3599"/>
                  </a:cubicBezTo>
                  <a:cubicBezTo>
                    <a:pt x="22633" y="3096"/>
                    <a:pt x="21911" y="2788"/>
                    <a:pt x="21153" y="2628"/>
                  </a:cubicBezTo>
                  <a:cubicBezTo>
                    <a:pt x="21501" y="2497"/>
                    <a:pt x="21847" y="2394"/>
                    <a:pt x="22182" y="2327"/>
                  </a:cubicBezTo>
                  <a:cubicBezTo>
                    <a:pt x="22662" y="2229"/>
                    <a:pt x="23151" y="2180"/>
                    <a:pt x="23638" y="2180"/>
                  </a:cubicBezTo>
                  <a:cubicBezTo>
                    <a:pt x="25523" y="2180"/>
                    <a:pt x="27390" y="2909"/>
                    <a:pt x="28671" y="4335"/>
                  </a:cubicBezTo>
                  <a:cubicBezTo>
                    <a:pt x="30213" y="6052"/>
                    <a:pt x="30861" y="8576"/>
                    <a:pt x="30280" y="10815"/>
                  </a:cubicBezTo>
                  <a:cubicBezTo>
                    <a:pt x="30274" y="10835"/>
                    <a:pt x="30290" y="10848"/>
                    <a:pt x="30306" y="10848"/>
                  </a:cubicBezTo>
                  <a:cubicBezTo>
                    <a:pt x="30316" y="10848"/>
                    <a:pt x="30327" y="10842"/>
                    <a:pt x="30331" y="10829"/>
                  </a:cubicBezTo>
                  <a:cubicBezTo>
                    <a:pt x="31688" y="6310"/>
                    <a:pt x="28142" y="1965"/>
                    <a:pt x="23611" y="1965"/>
                  </a:cubicBezTo>
                  <a:cubicBezTo>
                    <a:pt x="23365" y="1965"/>
                    <a:pt x="23116" y="1978"/>
                    <a:pt x="22864" y="2004"/>
                  </a:cubicBezTo>
                  <a:cubicBezTo>
                    <a:pt x="22146" y="2080"/>
                    <a:pt x="21411" y="2264"/>
                    <a:pt x="20719" y="2553"/>
                  </a:cubicBezTo>
                  <a:cubicBezTo>
                    <a:pt x="20417" y="2512"/>
                    <a:pt x="20110" y="2493"/>
                    <a:pt x="19802" y="2493"/>
                  </a:cubicBezTo>
                  <a:cubicBezTo>
                    <a:pt x="18631" y="2493"/>
                    <a:pt x="17437" y="2770"/>
                    <a:pt x="16377" y="3181"/>
                  </a:cubicBezTo>
                  <a:cubicBezTo>
                    <a:pt x="13748" y="4200"/>
                    <a:pt x="11491" y="6013"/>
                    <a:pt x="8794" y="6874"/>
                  </a:cubicBezTo>
                  <a:cubicBezTo>
                    <a:pt x="8045" y="7113"/>
                    <a:pt x="7172" y="7257"/>
                    <a:pt x="6294" y="7257"/>
                  </a:cubicBezTo>
                  <a:cubicBezTo>
                    <a:pt x="4348" y="7257"/>
                    <a:pt x="2374" y="6552"/>
                    <a:pt x="1645" y="4621"/>
                  </a:cubicBezTo>
                  <a:cubicBezTo>
                    <a:pt x="1103" y="3188"/>
                    <a:pt x="1774" y="1796"/>
                    <a:pt x="3140" y="1192"/>
                  </a:cubicBezTo>
                  <a:cubicBezTo>
                    <a:pt x="3498" y="1033"/>
                    <a:pt x="4024" y="929"/>
                    <a:pt x="4553" y="929"/>
                  </a:cubicBezTo>
                  <a:cubicBezTo>
                    <a:pt x="5597" y="929"/>
                    <a:pt x="6650" y="1334"/>
                    <a:pt x="6429" y="2523"/>
                  </a:cubicBezTo>
                  <a:cubicBezTo>
                    <a:pt x="6364" y="2875"/>
                    <a:pt x="6654" y="3108"/>
                    <a:pt x="6925" y="3108"/>
                  </a:cubicBezTo>
                  <a:cubicBezTo>
                    <a:pt x="7104" y="3108"/>
                    <a:pt x="7274" y="3007"/>
                    <a:pt x="7330" y="2772"/>
                  </a:cubicBezTo>
                  <a:cubicBezTo>
                    <a:pt x="7780" y="867"/>
                    <a:pt x="6101" y="1"/>
                    <a:pt x="4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9"/>
            <p:cNvSpPr/>
            <p:nvPr/>
          </p:nvSpPr>
          <p:spPr>
            <a:xfrm>
              <a:off x="2388100" y="4816500"/>
              <a:ext cx="112775" cy="130375"/>
            </a:xfrm>
            <a:custGeom>
              <a:avLst/>
              <a:gdLst/>
              <a:ahLst/>
              <a:cxnLst/>
              <a:rect l="l" t="t" r="r" b="b"/>
              <a:pathLst>
                <a:path w="4511" h="5215" extrusionOk="0">
                  <a:moveTo>
                    <a:pt x="368" y="0"/>
                  </a:moveTo>
                  <a:cubicBezTo>
                    <a:pt x="346" y="0"/>
                    <a:pt x="324" y="1"/>
                    <a:pt x="302" y="2"/>
                  </a:cubicBezTo>
                  <a:cubicBezTo>
                    <a:pt x="72" y="11"/>
                    <a:pt x="0" y="300"/>
                    <a:pt x="188" y="423"/>
                  </a:cubicBezTo>
                  <a:cubicBezTo>
                    <a:pt x="598" y="693"/>
                    <a:pt x="1087" y="806"/>
                    <a:pt x="1520" y="1042"/>
                  </a:cubicBezTo>
                  <a:cubicBezTo>
                    <a:pt x="2002" y="1308"/>
                    <a:pt x="2458" y="1637"/>
                    <a:pt x="2848" y="2026"/>
                  </a:cubicBezTo>
                  <a:cubicBezTo>
                    <a:pt x="3739" y="2910"/>
                    <a:pt x="4150" y="4011"/>
                    <a:pt x="4431" y="5205"/>
                  </a:cubicBezTo>
                  <a:cubicBezTo>
                    <a:pt x="4432" y="5212"/>
                    <a:pt x="4437" y="5215"/>
                    <a:pt x="4442" y="5215"/>
                  </a:cubicBezTo>
                  <a:cubicBezTo>
                    <a:pt x="4449" y="5215"/>
                    <a:pt x="4456" y="5210"/>
                    <a:pt x="4456" y="5201"/>
                  </a:cubicBezTo>
                  <a:cubicBezTo>
                    <a:pt x="4511" y="3970"/>
                    <a:pt x="4015" y="2747"/>
                    <a:pt x="3258" y="1789"/>
                  </a:cubicBezTo>
                  <a:cubicBezTo>
                    <a:pt x="2619" y="981"/>
                    <a:pt x="146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9"/>
            <p:cNvSpPr/>
            <p:nvPr/>
          </p:nvSpPr>
          <p:spPr>
            <a:xfrm>
              <a:off x="1990625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482" y="1"/>
                  </a:moveTo>
                  <a:cubicBezTo>
                    <a:pt x="1013" y="1"/>
                    <a:pt x="575" y="335"/>
                    <a:pt x="366" y="799"/>
                  </a:cubicBezTo>
                  <a:cubicBezTo>
                    <a:pt x="0" y="1611"/>
                    <a:pt x="236" y="2643"/>
                    <a:pt x="678" y="3379"/>
                  </a:cubicBezTo>
                  <a:cubicBezTo>
                    <a:pt x="1387" y="4556"/>
                    <a:pt x="2559" y="4977"/>
                    <a:pt x="3790" y="4977"/>
                  </a:cubicBezTo>
                  <a:cubicBezTo>
                    <a:pt x="4441" y="4977"/>
                    <a:pt x="5108" y="4859"/>
                    <a:pt x="5732" y="4673"/>
                  </a:cubicBezTo>
                  <a:cubicBezTo>
                    <a:pt x="8072" y="3975"/>
                    <a:pt x="10299" y="3161"/>
                    <a:pt x="12749" y="3161"/>
                  </a:cubicBezTo>
                  <a:cubicBezTo>
                    <a:pt x="12976" y="3161"/>
                    <a:pt x="13204" y="3168"/>
                    <a:pt x="13435" y="3183"/>
                  </a:cubicBezTo>
                  <a:cubicBezTo>
                    <a:pt x="15936" y="3342"/>
                    <a:pt x="18301" y="4376"/>
                    <a:pt x="20042" y="6192"/>
                  </a:cubicBezTo>
                  <a:cubicBezTo>
                    <a:pt x="20049" y="6199"/>
                    <a:pt x="20057" y="6202"/>
                    <a:pt x="20065" y="6202"/>
                  </a:cubicBezTo>
                  <a:cubicBezTo>
                    <a:pt x="20091" y="6202"/>
                    <a:pt x="20118" y="6174"/>
                    <a:pt x="20098" y="6148"/>
                  </a:cubicBezTo>
                  <a:cubicBezTo>
                    <a:pt x="18272" y="3779"/>
                    <a:pt x="15314" y="2883"/>
                    <a:pt x="12415" y="2883"/>
                  </a:cubicBezTo>
                  <a:cubicBezTo>
                    <a:pt x="11850" y="2883"/>
                    <a:pt x="11287" y="2917"/>
                    <a:pt x="10735" y="2981"/>
                  </a:cubicBezTo>
                  <a:cubicBezTo>
                    <a:pt x="8711" y="3213"/>
                    <a:pt x="6881" y="4041"/>
                    <a:pt x="4902" y="4416"/>
                  </a:cubicBezTo>
                  <a:cubicBezTo>
                    <a:pt x="4571" y="4479"/>
                    <a:pt x="4227" y="4516"/>
                    <a:pt x="3884" y="4516"/>
                  </a:cubicBezTo>
                  <a:cubicBezTo>
                    <a:pt x="3031" y="4516"/>
                    <a:pt x="2192" y="4281"/>
                    <a:pt x="1610" y="3601"/>
                  </a:cubicBezTo>
                  <a:cubicBezTo>
                    <a:pt x="1118" y="3024"/>
                    <a:pt x="428" y="900"/>
                    <a:pt x="1714" y="900"/>
                  </a:cubicBezTo>
                  <a:cubicBezTo>
                    <a:pt x="1750" y="900"/>
                    <a:pt x="1787" y="901"/>
                    <a:pt x="1826" y="905"/>
                  </a:cubicBezTo>
                  <a:cubicBezTo>
                    <a:pt x="1838" y="906"/>
                    <a:pt x="1850" y="906"/>
                    <a:pt x="1862" y="906"/>
                  </a:cubicBezTo>
                  <a:cubicBezTo>
                    <a:pt x="2246" y="906"/>
                    <a:pt x="2331" y="351"/>
                    <a:pt x="2026" y="162"/>
                  </a:cubicBezTo>
                  <a:cubicBezTo>
                    <a:pt x="1848" y="51"/>
                    <a:pt x="1663" y="1"/>
                    <a:pt x="1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179180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1664" y="1"/>
                  </a:moveTo>
                  <a:cubicBezTo>
                    <a:pt x="1646" y="1"/>
                    <a:pt x="1627" y="2"/>
                    <a:pt x="1609" y="5"/>
                  </a:cubicBezTo>
                  <a:cubicBezTo>
                    <a:pt x="497" y="180"/>
                    <a:pt x="1" y="1503"/>
                    <a:pt x="116" y="2499"/>
                  </a:cubicBezTo>
                  <a:cubicBezTo>
                    <a:pt x="241" y="3622"/>
                    <a:pt x="885" y="4644"/>
                    <a:pt x="1922" y="5129"/>
                  </a:cubicBezTo>
                  <a:cubicBezTo>
                    <a:pt x="1931" y="5133"/>
                    <a:pt x="1941" y="5135"/>
                    <a:pt x="1950" y="5135"/>
                  </a:cubicBezTo>
                  <a:cubicBezTo>
                    <a:pt x="1999" y="5135"/>
                    <a:pt x="2039" y="5077"/>
                    <a:pt x="1995" y="5034"/>
                  </a:cubicBezTo>
                  <a:cubicBezTo>
                    <a:pt x="1317" y="4358"/>
                    <a:pt x="561" y="3571"/>
                    <a:pt x="629" y="2536"/>
                  </a:cubicBezTo>
                  <a:cubicBezTo>
                    <a:pt x="687" y="1629"/>
                    <a:pt x="1324" y="1141"/>
                    <a:pt x="1965" y="615"/>
                  </a:cubicBezTo>
                  <a:cubicBezTo>
                    <a:pt x="2261" y="370"/>
                    <a:pt x="1964" y="1"/>
                    <a:pt x="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1820950" y="4799025"/>
              <a:ext cx="57275" cy="83475"/>
            </a:xfrm>
            <a:custGeom>
              <a:avLst/>
              <a:gdLst/>
              <a:ahLst/>
              <a:cxnLst/>
              <a:rect l="l" t="t" r="r" b="b"/>
              <a:pathLst>
                <a:path w="2291" h="3339" extrusionOk="0">
                  <a:moveTo>
                    <a:pt x="733" y="1"/>
                  </a:moveTo>
                  <a:cubicBezTo>
                    <a:pt x="690" y="1"/>
                    <a:pt x="642" y="6"/>
                    <a:pt x="590" y="16"/>
                  </a:cubicBezTo>
                  <a:cubicBezTo>
                    <a:pt x="448" y="45"/>
                    <a:pt x="314" y="183"/>
                    <a:pt x="283" y="323"/>
                  </a:cubicBezTo>
                  <a:cubicBezTo>
                    <a:pt x="1" y="1622"/>
                    <a:pt x="891" y="3112"/>
                    <a:pt x="2248" y="3338"/>
                  </a:cubicBezTo>
                  <a:cubicBezTo>
                    <a:pt x="2250" y="3339"/>
                    <a:pt x="2252" y="3339"/>
                    <a:pt x="2254" y="3339"/>
                  </a:cubicBezTo>
                  <a:cubicBezTo>
                    <a:pt x="2280" y="3339"/>
                    <a:pt x="2291" y="3306"/>
                    <a:pt x="2269" y="3289"/>
                  </a:cubicBezTo>
                  <a:cubicBezTo>
                    <a:pt x="1435" y="2682"/>
                    <a:pt x="1020" y="2008"/>
                    <a:pt x="1086" y="958"/>
                  </a:cubicBezTo>
                  <a:cubicBezTo>
                    <a:pt x="1107" y="587"/>
                    <a:pt x="1196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1883975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400" y="0"/>
                  </a:moveTo>
                  <a:cubicBezTo>
                    <a:pt x="199" y="0"/>
                    <a:pt x="0" y="159"/>
                    <a:pt x="51" y="440"/>
                  </a:cubicBezTo>
                  <a:cubicBezTo>
                    <a:pt x="138" y="922"/>
                    <a:pt x="432" y="1313"/>
                    <a:pt x="828" y="1591"/>
                  </a:cubicBezTo>
                  <a:cubicBezTo>
                    <a:pt x="1055" y="1751"/>
                    <a:pt x="1409" y="1929"/>
                    <a:pt x="1724" y="1929"/>
                  </a:cubicBezTo>
                  <a:cubicBezTo>
                    <a:pt x="1827" y="1929"/>
                    <a:pt x="1925" y="1910"/>
                    <a:pt x="2014" y="1865"/>
                  </a:cubicBezTo>
                  <a:cubicBezTo>
                    <a:pt x="2089" y="1826"/>
                    <a:pt x="2076" y="1723"/>
                    <a:pt x="2014" y="1682"/>
                  </a:cubicBezTo>
                  <a:cubicBezTo>
                    <a:pt x="1736" y="1496"/>
                    <a:pt x="1422" y="1470"/>
                    <a:pt x="1175" y="1214"/>
                  </a:cubicBezTo>
                  <a:cubicBezTo>
                    <a:pt x="951" y="983"/>
                    <a:pt x="803" y="666"/>
                    <a:pt x="763" y="345"/>
                  </a:cubicBezTo>
                  <a:cubicBezTo>
                    <a:pt x="733" y="108"/>
                    <a:pt x="566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2018300" y="4681725"/>
              <a:ext cx="27750" cy="61575"/>
            </a:xfrm>
            <a:custGeom>
              <a:avLst/>
              <a:gdLst/>
              <a:ahLst/>
              <a:cxnLst/>
              <a:rect l="l" t="t" r="r" b="b"/>
              <a:pathLst>
                <a:path w="1110" h="2463" extrusionOk="0">
                  <a:moveTo>
                    <a:pt x="613" y="1"/>
                  </a:moveTo>
                  <a:cubicBezTo>
                    <a:pt x="479" y="1"/>
                    <a:pt x="343" y="54"/>
                    <a:pt x="260" y="173"/>
                  </a:cubicBezTo>
                  <a:cubicBezTo>
                    <a:pt x="0" y="543"/>
                    <a:pt x="114" y="1089"/>
                    <a:pt x="205" y="1497"/>
                  </a:cubicBezTo>
                  <a:cubicBezTo>
                    <a:pt x="275" y="1812"/>
                    <a:pt x="349" y="2327"/>
                    <a:pt x="685" y="2460"/>
                  </a:cubicBezTo>
                  <a:cubicBezTo>
                    <a:pt x="689" y="2461"/>
                    <a:pt x="693" y="2462"/>
                    <a:pt x="697" y="2462"/>
                  </a:cubicBezTo>
                  <a:cubicBezTo>
                    <a:pt x="713" y="2462"/>
                    <a:pt x="730" y="2451"/>
                    <a:pt x="738" y="2438"/>
                  </a:cubicBezTo>
                  <a:cubicBezTo>
                    <a:pt x="889" y="2187"/>
                    <a:pt x="761" y="1848"/>
                    <a:pt x="773" y="1565"/>
                  </a:cubicBezTo>
                  <a:cubicBezTo>
                    <a:pt x="786" y="1218"/>
                    <a:pt x="861" y="804"/>
                    <a:pt x="991" y="482"/>
                  </a:cubicBezTo>
                  <a:cubicBezTo>
                    <a:pt x="1110" y="188"/>
                    <a:pt x="86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2044500" y="4705075"/>
              <a:ext cx="23775" cy="48775"/>
            </a:xfrm>
            <a:custGeom>
              <a:avLst/>
              <a:gdLst/>
              <a:ahLst/>
              <a:cxnLst/>
              <a:rect l="l" t="t" r="r" b="b"/>
              <a:pathLst>
                <a:path w="951" h="1951" extrusionOk="0">
                  <a:moveTo>
                    <a:pt x="458" y="1"/>
                  </a:moveTo>
                  <a:cubicBezTo>
                    <a:pt x="335" y="1"/>
                    <a:pt x="217" y="55"/>
                    <a:pt x="152" y="183"/>
                  </a:cubicBezTo>
                  <a:cubicBezTo>
                    <a:pt x="0" y="486"/>
                    <a:pt x="77" y="787"/>
                    <a:pt x="188" y="1092"/>
                  </a:cubicBezTo>
                  <a:cubicBezTo>
                    <a:pt x="290" y="1372"/>
                    <a:pt x="367" y="1694"/>
                    <a:pt x="595" y="1903"/>
                  </a:cubicBezTo>
                  <a:cubicBezTo>
                    <a:pt x="631" y="1936"/>
                    <a:pt x="671" y="1950"/>
                    <a:pt x="709" y="1950"/>
                  </a:cubicBezTo>
                  <a:cubicBezTo>
                    <a:pt x="806" y="1950"/>
                    <a:pt x="891" y="1856"/>
                    <a:pt x="872" y="1740"/>
                  </a:cubicBezTo>
                  <a:cubicBezTo>
                    <a:pt x="833" y="1513"/>
                    <a:pt x="713" y="1308"/>
                    <a:pt x="720" y="1070"/>
                  </a:cubicBezTo>
                  <a:cubicBezTo>
                    <a:pt x="725" y="883"/>
                    <a:pt x="777" y="650"/>
                    <a:pt x="847" y="475"/>
                  </a:cubicBezTo>
                  <a:cubicBezTo>
                    <a:pt x="951" y="208"/>
                    <a:pt x="697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2416900" y="4846100"/>
              <a:ext cx="67575" cy="47750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530" y="1"/>
                  </a:moveTo>
                  <a:cubicBezTo>
                    <a:pt x="454" y="1"/>
                    <a:pt x="379" y="10"/>
                    <a:pt x="306" y="32"/>
                  </a:cubicBezTo>
                  <a:cubicBezTo>
                    <a:pt x="14" y="121"/>
                    <a:pt x="1" y="474"/>
                    <a:pt x="226" y="641"/>
                  </a:cubicBezTo>
                  <a:cubicBezTo>
                    <a:pt x="567" y="892"/>
                    <a:pt x="1112" y="868"/>
                    <a:pt x="1504" y="1066"/>
                  </a:cubicBezTo>
                  <a:cubicBezTo>
                    <a:pt x="1886" y="1258"/>
                    <a:pt x="2381" y="1565"/>
                    <a:pt x="2648" y="1900"/>
                  </a:cubicBezTo>
                  <a:cubicBezTo>
                    <a:pt x="2653" y="1907"/>
                    <a:pt x="2660" y="1909"/>
                    <a:pt x="2666" y="1909"/>
                  </a:cubicBezTo>
                  <a:cubicBezTo>
                    <a:pt x="2684" y="1909"/>
                    <a:pt x="2702" y="1885"/>
                    <a:pt x="2693" y="1865"/>
                  </a:cubicBezTo>
                  <a:cubicBezTo>
                    <a:pt x="2566" y="1601"/>
                    <a:pt x="2499" y="1334"/>
                    <a:pt x="2312" y="1104"/>
                  </a:cubicBezTo>
                  <a:cubicBezTo>
                    <a:pt x="2155" y="911"/>
                    <a:pt x="1977" y="743"/>
                    <a:pt x="1781" y="592"/>
                  </a:cubicBezTo>
                  <a:cubicBezTo>
                    <a:pt x="1457" y="341"/>
                    <a:pt x="974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2446300" y="4871550"/>
              <a:ext cx="44425" cy="35600"/>
            </a:xfrm>
            <a:custGeom>
              <a:avLst/>
              <a:gdLst/>
              <a:ahLst/>
              <a:cxnLst/>
              <a:rect l="l" t="t" r="r" b="b"/>
              <a:pathLst>
                <a:path w="1777" h="1424" extrusionOk="0">
                  <a:moveTo>
                    <a:pt x="445" y="0"/>
                  </a:moveTo>
                  <a:cubicBezTo>
                    <a:pt x="331" y="0"/>
                    <a:pt x="219" y="35"/>
                    <a:pt x="120" y="122"/>
                  </a:cubicBezTo>
                  <a:cubicBezTo>
                    <a:pt x="21" y="208"/>
                    <a:pt x="1" y="390"/>
                    <a:pt x="70" y="496"/>
                  </a:cubicBezTo>
                  <a:cubicBezTo>
                    <a:pt x="260" y="787"/>
                    <a:pt x="627" y="716"/>
                    <a:pt x="921" y="839"/>
                  </a:cubicBezTo>
                  <a:cubicBezTo>
                    <a:pt x="1202" y="957"/>
                    <a:pt x="1480" y="1167"/>
                    <a:pt x="1672" y="1404"/>
                  </a:cubicBezTo>
                  <a:cubicBezTo>
                    <a:pt x="1683" y="1418"/>
                    <a:pt x="1696" y="1423"/>
                    <a:pt x="1709" y="1423"/>
                  </a:cubicBezTo>
                  <a:cubicBezTo>
                    <a:pt x="1743" y="1423"/>
                    <a:pt x="1777" y="1383"/>
                    <a:pt x="1770" y="1346"/>
                  </a:cubicBezTo>
                  <a:cubicBezTo>
                    <a:pt x="1701" y="964"/>
                    <a:pt x="1531" y="643"/>
                    <a:pt x="1229" y="385"/>
                  </a:cubicBezTo>
                  <a:cubicBezTo>
                    <a:pt x="1024" y="209"/>
                    <a:pt x="724" y="0"/>
                    <a:pt x="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245652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435" y="0"/>
                  </a:moveTo>
                  <a:cubicBezTo>
                    <a:pt x="110" y="0"/>
                    <a:pt x="0" y="479"/>
                    <a:pt x="346" y="591"/>
                  </a:cubicBezTo>
                  <a:cubicBezTo>
                    <a:pt x="553" y="657"/>
                    <a:pt x="754" y="689"/>
                    <a:pt x="936" y="820"/>
                  </a:cubicBezTo>
                  <a:cubicBezTo>
                    <a:pt x="1099" y="936"/>
                    <a:pt x="1290" y="1082"/>
                    <a:pt x="1427" y="1230"/>
                  </a:cubicBezTo>
                  <a:cubicBezTo>
                    <a:pt x="1441" y="1243"/>
                    <a:pt x="1459" y="1249"/>
                    <a:pt x="1478" y="1249"/>
                  </a:cubicBezTo>
                  <a:cubicBezTo>
                    <a:pt x="1519" y="1249"/>
                    <a:pt x="1561" y="1221"/>
                    <a:pt x="1554" y="1176"/>
                  </a:cubicBezTo>
                  <a:cubicBezTo>
                    <a:pt x="1518" y="889"/>
                    <a:pt x="1452" y="685"/>
                    <a:pt x="1242" y="473"/>
                  </a:cubicBezTo>
                  <a:cubicBezTo>
                    <a:pt x="1046" y="273"/>
                    <a:pt x="787" y="65"/>
                    <a:pt x="507" y="7"/>
                  </a:cubicBezTo>
                  <a:cubicBezTo>
                    <a:pt x="482" y="2"/>
                    <a:pt x="458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6" name="Google Shape;2716;p29"/>
          <p:cNvGrpSpPr/>
          <p:nvPr/>
        </p:nvGrpSpPr>
        <p:grpSpPr>
          <a:xfrm rot="10800000" flipH="1">
            <a:off x="5174157" y="45162"/>
            <a:ext cx="2580186" cy="552864"/>
            <a:chOff x="1754250" y="4637375"/>
            <a:chExt cx="1551525" cy="332450"/>
          </a:xfrm>
        </p:grpSpPr>
        <p:sp>
          <p:nvSpPr>
            <p:cNvPr id="2717" name="Google Shape;2717;p29"/>
            <p:cNvSpPr/>
            <p:nvPr/>
          </p:nvSpPr>
          <p:spPr>
            <a:xfrm>
              <a:off x="2513500" y="4698625"/>
              <a:ext cx="792275" cy="271200"/>
            </a:xfrm>
            <a:custGeom>
              <a:avLst/>
              <a:gdLst/>
              <a:ahLst/>
              <a:cxnLst/>
              <a:rect l="l" t="t" r="r" b="b"/>
              <a:pathLst>
                <a:path w="31691" h="10848" extrusionOk="0">
                  <a:moveTo>
                    <a:pt x="11011" y="2823"/>
                  </a:moveTo>
                  <a:cubicBezTo>
                    <a:pt x="12908" y="3694"/>
                    <a:pt x="14621" y="5440"/>
                    <a:pt x="13995" y="7610"/>
                  </a:cubicBezTo>
                  <a:cubicBezTo>
                    <a:pt x="13514" y="9274"/>
                    <a:pt x="11958" y="10182"/>
                    <a:pt x="10418" y="10182"/>
                  </a:cubicBezTo>
                  <a:cubicBezTo>
                    <a:pt x="9199" y="10182"/>
                    <a:pt x="7990" y="9613"/>
                    <a:pt x="7333" y="8400"/>
                  </a:cubicBezTo>
                  <a:cubicBezTo>
                    <a:pt x="5907" y="5768"/>
                    <a:pt x="8516" y="3191"/>
                    <a:pt x="11011" y="2823"/>
                  </a:cubicBezTo>
                  <a:close/>
                  <a:moveTo>
                    <a:pt x="27211" y="0"/>
                  </a:moveTo>
                  <a:cubicBezTo>
                    <a:pt x="25588" y="0"/>
                    <a:pt x="23909" y="867"/>
                    <a:pt x="24359" y="2771"/>
                  </a:cubicBezTo>
                  <a:cubicBezTo>
                    <a:pt x="24415" y="3006"/>
                    <a:pt x="24586" y="3107"/>
                    <a:pt x="24765" y="3107"/>
                  </a:cubicBezTo>
                  <a:cubicBezTo>
                    <a:pt x="25036" y="3107"/>
                    <a:pt x="25325" y="2875"/>
                    <a:pt x="25260" y="2523"/>
                  </a:cubicBezTo>
                  <a:cubicBezTo>
                    <a:pt x="25038" y="1334"/>
                    <a:pt x="26090" y="928"/>
                    <a:pt x="27134" y="928"/>
                  </a:cubicBezTo>
                  <a:cubicBezTo>
                    <a:pt x="27663" y="928"/>
                    <a:pt x="28191" y="1032"/>
                    <a:pt x="28549" y="1192"/>
                  </a:cubicBezTo>
                  <a:cubicBezTo>
                    <a:pt x="29915" y="1797"/>
                    <a:pt x="30585" y="3187"/>
                    <a:pt x="30043" y="4620"/>
                  </a:cubicBezTo>
                  <a:cubicBezTo>
                    <a:pt x="29314" y="6551"/>
                    <a:pt x="27340" y="7255"/>
                    <a:pt x="25395" y="7255"/>
                  </a:cubicBezTo>
                  <a:cubicBezTo>
                    <a:pt x="24517" y="7255"/>
                    <a:pt x="23644" y="7112"/>
                    <a:pt x="22894" y="6873"/>
                  </a:cubicBezTo>
                  <a:cubicBezTo>
                    <a:pt x="20198" y="6012"/>
                    <a:pt x="17941" y="4199"/>
                    <a:pt x="15312" y="3180"/>
                  </a:cubicBezTo>
                  <a:cubicBezTo>
                    <a:pt x="14252" y="2769"/>
                    <a:pt x="13057" y="2492"/>
                    <a:pt x="11885" y="2492"/>
                  </a:cubicBezTo>
                  <a:cubicBezTo>
                    <a:pt x="11578" y="2492"/>
                    <a:pt x="11271" y="2511"/>
                    <a:pt x="10970" y="2552"/>
                  </a:cubicBezTo>
                  <a:cubicBezTo>
                    <a:pt x="10278" y="2263"/>
                    <a:pt x="9543" y="2078"/>
                    <a:pt x="8825" y="2003"/>
                  </a:cubicBezTo>
                  <a:cubicBezTo>
                    <a:pt x="8573" y="1977"/>
                    <a:pt x="8324" y="1964"/>
                    <a:pt x="8077" y="1964"/>
                  </a:cubicBezTo>
                  <a:cubicBezTo>
                    <a:pt x="3545" y="1964"/>
                    <a:pt x="1" y="6309"/>
                    <a:pt x="1358" y="10828"/>
                  </a:cubicBezTo>
                  <a:cubicBezTo>
                    <a:pt x="1362" y="10841"/>
                    <a:pt x="1373" y="10847"/>
                    <a:pt x="1383" y="10847"/>
                  </a:cubicBezTo>
                  <a:cubicBezTo>
                    <a:pt x="1399" y="10847"/>
                    <a:pt x="1415" y="10834"/>
                    <a:pt x="1409" y="10814"/>
                  </a:cubicBezTo>
                  <a:cubicBezTo>
                    <a:pt x="828" y="8575"/>
                    <a:pt x="1478" y="6052"/>
                    <a:pt x="3018" y="4334"/>
                  </a:cubicBezTo>
                  <a:cubicBezTo>
                    <a:pt x="4299" y="2908"/>
                    <a:pt x="6166" y="2179"/>
                    <a:pt x="8050" y="2179"/>
                  </a:cubicBezTo>
                  <a:cubicBezTo>
                    <a:pt x="8538" y="2179"/>
                    <a:pt x="9027" y="2228"/>
                    <a:pt x="9507" y="2326"/>
                  </a:cubicBezTo>
                  <a:cubicBezTo>
                    <a:pt x="9842" y="2393"/>
                    <a:pt x="10188" y="2496"/>
                    <a:pt x="10535" y="2627"/>
                  </a:cubicBezTo>
                  <a:cubicBezTo>
                    <a:pt x="9777" y="2787"/>
                    <a:pt x="9056" y="3095"/>
                    <a:pt x="8421" y="3599"/>
                  </a:cubicBezTo>
                  <a:cubicBezTo>
                    <a:pt x="6929" y="4780"/>
                    <a:pt x="6142" y="6897"/>
                    <a:pt x="7164" y="8634"/>
                  </a:cubicBezTo>
                  <a:cubicBezTo>
                    <a:pt x="7857" y="9811"/>
                    <a:pt x="9117" y="10442"/>
                    <a:pt x="10409" y="10442"/>
                  </a:cubicBezTo>
                  <a:cubicBezTo>
                    <a:pt x="10979" y="10442"/>
                    <a:pt x="11555" y="10319"/>
                    <a:pt x="12091" y="10066"/>
                  </a:cubicBezTo>
                  <a:cubicBezTo>
                    <a:pt x="13963" y="9184"/>
                    <a:pt x="14896" y="6933"/>
                    <a:pt x="13895" y="5062"/>
                  </a:cubicBezTo>
                  <a:cubicBezTo>
                    <a:pt x="13359" y="4060"/>
                    <a:pt x="12475" y="3295"/>
                    <a:pt x="11456" y="2776"/>
                  </a:cubicBezTo>
                  <a:cubicBezTo>
                    <a:pt x="11622" y="2765"/>
                    <a:pt x="11787" y="2759"/>
                    <a:pt x="11951" y="2759"/>
                  </a:cubicBezTo>
                  <a:cubicBezTo>
                    <a:pt x="14517" y="2759"/>
                    <a:pt x="16847" y="4150"/>
                    <a:pt x="19021" y="5407"/>
                  </a:cubicBezTo>
                  <a:cubicBezTo>
                    <a:pt x="21027" y="6566"/>
                    <a:pt x="23179" y="7710"/>
                    <a:pt x="25551" y="7764"/>
                  </a:cubicBezTo>
                  <a:cubicBezTo>
                    <a:pt x="25600" y="7765"/>
                    <a:pt x="25649" y="7766"/>
                    <a:pt x="25699" y="7766"/>
                  </a:cubicBezTo>
                  <a:cubicBezTo>
                    <a:pt x="27507" y="7766"/>
                    <a:pt x="29371" y="7016"/>
                    <a:pt x="30386" y="5466"/>
                  </a:cubicBezTo>
                  <a:cubicBezTo>
                    <a:pt x="31691" y="3477"/>
                    <a:pt x="30872" y="1130"/>
                    <a:pt x="28690" y="265"/>
                  </a:cubicBezTo>
                  <a:cubicBezTo>
                    <a:pt x="28252" y="90"/>
                    <a:pt x="27734" y="0"/>
                    <a:pt x="2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2559150" y="4816500"/>
              <a:ext cx="112750" cy="130375"/>
            </a:xfrm>
            <a:custGeom>
              <a:avLst/>
              <a:gdLst/>
              <a:ahLst/>
              <a:cxnLst/>
              <a:rect l="l" t="t" r="r" b="b"/>
              <a:pathLst>
                <a:path w="4510" h="5215" extrusionOk="0">
                  <a:moveTo>
                    <a:pt x="4143" y="0"/>
                  </a:moveTo>
                  <a:cubicBezTo>
                    <a:pt x="3046" y="0"/>
                    <a:pt x="1892" y="981"/>
                    <a:pt x="1252" y="1789"/>
                  </a:cubicBezTo>
                  <a:cubicBezTo>
                    <a:pt x="496" y="2747"/>
                    <a:pt x="0" y="3970"/>
                    <a:pt x="53" y="5201"/>
                  </a:cubicBezTo>
                  <a:cubicBezTo>
                    <a:pt x="53" y="5210"/>
                    <a:pt x="61" y="5215"/>
                    <a:pt x="68" y="5215"/>
                  </a:cubicBezTo>
                  <a:cubicBezTo>
                    <a:pt x="73" y="5215"/>
                    <a:pt x="78" y="5212"/>
                    <a:pt x="79" y="5205"/>
                  </a:cubicBezTo>
                  <a:cubicBezTo>
                    <a:pt x="360" y="4011"/>
                    <a:pt x="770" y="2910"/>
                    <a:pt x="1662" y="2026"/>
                  </a:cubicBezTo>
                  <a:cubicBezTo>
                    <a:pt x="2053" y="1637"/>
                    <a:pt x="2509" y="1308"/>
                    <a:pt x="2991" y="1042"/>
                  </a:cubicBezTo>
                  <a:cubicBezTo>
                    <a:pt x="3423" y="806"/>
                    <a:pt x="3913" y="693"/>
                    <a:pt x="4323" y="423"/>
                  </a:cubicBezTo>
                  <a:cubicBezTo>
                    <a:pt x="4509" y="300"/>
                    <a:pt x="4438" y="11"/>
                    <a:pt x="4209" y="2"/>
                  </a:cubicBezTo>
                  <a:cubicBezTo>
                    <a:pt x="4187" y="1"/>
                    <a:pt x="4165" y="0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2566450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8635" y="1"/>
                  </a:moveTo>
                  <a:cubicBezTo>
                    <a:pt x="18454" y="1"/>
                    <a:pt x="18269" y="51"/>
                    <a:pt x="18090" y="162"/>
                  </a:cubicBezTo>
                  <a:cubicBezTo>
                    <a:pt x="17787" y="351"/>
                    <a:pt x="17871" y="906"/>
                    <a:pt x="18255" y="906"/>
                  </a:cubicBezTo>
                  <a:cubicBezTo>
                    <a:pt x="18267" y="906"/>
                    <a:pt x="18279" y="906"/>
                    <a:pt x="18291" y="905"/>
                  </a:cubicBezTo>
                  <a:cubicBezTo>
                    <a:pt x="18330" y="901"/>
                    <a:pt x="18367" y="900"/>
                    <a:pt x="18403" y="900"/>
                  </a:cubicBezTo>
                  <a:cubicBezTo>
                    <a:pt x="19690" y="900"/>
                    <a:pt x="18999" y="3024"/>
                    <a:pt x="18506" y="3601"/>
                  </a:cubicBezTo>
                  <a:cubicBezTo>
                    <a:pt x="17925" y="4281"/>
                    <a:pt x="17086" y="4516"/>
                    <a:pt x="16233" y="4516"/>
                  </a:cubicBezTo>
                  <a:cubicBezTo>
                    <a:pt x="15891" y="4516"/>
                    <a:pt x="15547" y="4479"/>
                    <a:pt x="15216" y="4416"/>
                  </a:cubicBezTo>
                  <a:cubicBezTo>
                    <a:pt x="13236" y="4041"/>
                    <a:pt x="11406" y="3213"/>
                    <a:pt x="9383" y="2981"/>
                  </a:cubicBezTo>
                  <a:cubicBezTo>
                    <a:pt x="8831" y="2917"/>
                    <a:pt x="8268" y="2883"/>
                    <a:pt x="7702" y="2883"/>
                  </a:cubicBezTo>
                  <a:cubicBezTo>
                    <a:pt x="4803" y="2883"/>
                    <a:pt x="1846" y="3779"/>
                    <a:pt x="20" y="6148"/>
                  </a:cubicBezTo>
                  <a:cubicBezTo>
                    <a:pt x="0" y="6174"/>
                    <a:pt x="26" y="6202"/>
                    <a:pt x="52" y="6202"/>
                  </a:cubicBezTo>
                  <a:cubicBezTo>
                    <a:pt x="60" y="6202"/>
                    <a:pt x="68" y="6199"/>
                    <a:pt x="75" y="6192"/>
                  </a:cubicBezTo>
                  <a:cubicBezTo>
                    <a:pt x="1816" y="4376"/>
                    <a:pt x="4181" y="3342"/>
                    <a:pt x="6684" y="3183"/>
                  </a:cubicBezTo>
                  <a:cubicBezTo>
                    <a:pt x="6915" y="3168"/>
                    <a:pt x="7143" y="3161"/>
                    <a:pt x="7370" y="3161"/>
                  </a:cubicBezTo>
                  <a:cubicBezTo>
                    <a:pt x="9820" y="3161"/>
                    <a:pt x="12046" y="3975"/>
                    <a:pt x="14387" y="4673"/>
                  </a:cubicBezTo>
                  <a:cubicBezTo>
                    <a:pt x="15011" y="4859"/>
                    <a:pt x="15678" y="4977"/>
                    <a:pt x="16328" y="4977"/>
                  </a:cubicBezTo>
                  <a:cubicBezTo>
                    <a:pt x="17559" y="4977"/>
                    <a:pt x="18731" y="4556"/>
                    <a:pt x="19440" y="3379"/>
                  </a:cubicBezTo>
                  <a:cubicBezTo>
                    <a:pt x="19882" y="2643"/>
                    <a:pt x="20118" y="1611"/>
                    <a:pt x="19751" y="799"/>
                  </a:cubicBezTo>
                  <a:cubicBezTo>
                    <a:pt x="19543" y="335"/>
                    <a:pt x="19104" y="1"/>
                    <a:pt x="18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321165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598" y="1"/>
                  </a:moveTo>
                  <a:cubicBezTo>
                    <a:pt x="299" y="1"/>
                    <a:pt x="1" y="370"/>
                    <a:pt x="298" y="615"/>
                  </a:cubicBezTo>
                  <a:cubicBezTo>
                    <a:pt x="938" y="1141"/>
                    <a:pt x="1575" y="1629"/>
                    <a:pt x="1634" y="2536"/>
                  </a:cubicBezTo>
                  <a:cubicBezTo>
                    <a:pt x="1702" y="3571"/>
                    <a:pt x="945" y="4358"/>
                    <a:pt x="267" y="5034"/>
                  </a:cubicBezTo>
                  <a:cubicBezTo>
                    <a:pt x="224" y="5077"/>
                    <a:pt x="263" y="5135"/>
                    <a:pt x="312" y="5135"/>
                  </a:cubicBezTo>
                  <a:cubicBezTo>
                    <a:pt x="321" y="5135"/>
                    <a:pt x="331" y="5133"/>
                    <a:pt x="340" y="5129"/>
                  </a:cubicBezTo>
                  <a:cubicBezTo>
                    <a:pt x="1378" y="4644"/>
                    <a:pt x="2021" y="3622"/>
                    <a:pt x="2147" y="2499"/>
                  </a:cubicBezTo>
                  <a:cubicBezTo>
                    <a:pt x="2261" y="1503"/>
                    <a:pt x="1765" y="180"/>
                    <a:pt x="653" y="5"/>
                  </a:cubicBezTo>
                  <a:cubicBezTo>
                    <a:pt x="634" y="2"/>
                    <a:pt x="616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3181775" y="4799025"/>
              <a:ext cx="57300" cy="83475"/>
            </a:xfrm>
            <a:custGeom>
              <a:avLst/>
              <a:gdLst/>
              <a:ahLst/>
              <a:cxnLst/>
              <a:rect l="l" t="t" r="r" b="b"/>
              <a:pathLst>
                <a:path w="2292" h="3339" extrusionOk="0">
                  <a:moveTo>
                    <a:pt x="1559" y="1"/>
                  </a:moveTo>
                  <a:cubicBezTo>
                    <a:pt x="1095" y="1"/>
                    <a:pt x="1184" y="587"/>
                    <a:pt x="1206" y="958"/>
                  </a:cubicBezTo>
                  <a:cubicBezTo>
                    <a:pt x="1272" y="2008"/>
                    <a:pt x="857" y="2682"/>
                    <a:pt x="23" y="3289"/>
                  </a:cubicBezTo>
                  <a:cubicBezTo>
                    <a:pt x="0" y="3306"/>
                    <a:pt x="11" y="3339"/>
                    <a:pt x="38" y="3339"/>
                  </a:cubicBezTo>
                  <a:cubicBezTo>
                    <a:pt x="40" y="3339"/>
                    <a:pt x="42" y="3339"/>
                    <a:pt x="44" y="3338"/>
                  </a:cubicBezTo>
                  <a:cubicBezTo>
                    <a:pt x="1401" y="3112"/>
                    <a:pt x="2291" y="1622"/>
                    <a:pt x="2007" y="323"/>
                  </a:cubicBezTo>
                  <a:cubicBezTo>
                    <a:pt x="1977" y="183"/>
                    <a:pt x="1843" y="45"/>
                    <a:pt x="1702" y="16"/>
                  </a:cubicBezTo>
                  <a:cubicBezTo>
                    <a:pt x="1649" y="6"/>
                    <a:pt x="1602" y="1"/>
                    <a:pt x="1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3123800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1690" y="0"/>
                  </a:moveTo>
                  <a:cubicBezTo>
                    <a:pt x="1524" y="0"/>
                    <a:pt x="1357" y="108"/>
                    <a:pt x="1327" y="345"/>
                  </a:cubicBezTo>
                  <a:cubicBezTo>
                    <a:pt x="1287" y="666"/>
                    <a:pt x="1139" y="983"/>
                    <a:pt x="914" y="1214"/>
                  </a:cubicBezTo>
                  <a:cubicBezTo>
                    <a:pt x="667" y="1470"/>
                    <a:pt x="354" y="1496"/>
                    <a:pt x="75" y="1682"/>
                  </a:cubicBezTo>
                  <a:cubicBezTo>
                    <a:pt x="13" y="1723"/>
                    <a:pt x="1" y="1826"/>
                    <a:pt x="75" y="1865"/>
                  </a:cubicBezTo>
                  <a:cubicBezTo>
                    <a:pt x="164" y="1910"/>
                    <a:pt x="263" y="1929"/>
                    <a:pt x="365" y="1929"/>
                  </a:cubicBezTo>
                  <a:cubicBezTo>
                    <a:pt x="680" y="1929"/>
                    <a:pt x="1034" y="1751"/>
                    <a:pt x="1262" y="1591"/>
                  </a:cubicBezTo>
                  <a:cubicBezTo>
                    <a:pt x="1657" y="1313"/>
                    <a:pt x="1952" y="922"/>
                    <a:pt x="2039" y="440"/>
                  </a:cubicBezTo>
                  <a:cubicBezTo>
                    <a:pt x="2090" y="159"/>
                    <a:pt x="1891" y="0"/>
                    <a:pt x="1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3013925" y="4681725"/>
              <a:ext cx="27775" cy="61575"/>
            </a:xfrm>
            <a:custGeom>
              <a:avLst/>
              <a:gdLst/>
              <a:ahLst/>
              <a:cxnLst/>
              <a:rect l="l" t="t" r="r" b="b"/>
              <a:pathLst>
                <a:path w="1111" h="2463" extrusionOk="0">
                  <a:moveTo>
                    <a:pt x="498" y="1"/>
                  </a:moveTo>
                  <a:cubicBezTo>
                    <a:pt x="246" y="1"/>
                    <a:pt x="1" y="188"/>
                    <a:pt x="120" y="482"/>
                  </a:cubicBezTo>
                  <a:cubicBezTo>
                    <a:pt x="250" y="804"/>
                    <a:pt x="325" y="1218"/>
                    <a:pt x="339" y="1565"/>
                  </a:cubicBezTo>
                  <a:cubicBezTo>
                    <a:pt x="350" y="1848"/>
                    <a:pt x="222" y="2187"/>
                    <a:pt x="373" y="2438"/>
                  </a:cubicBezTo>
                  <a:cubicBezTo>
                    <a:pt x="381" y="2451"/>
                    <a:pt x="398" y="2462"/>
                    <a:pt x="414" y="2462"/>
                  </a:cubicBezTo>
                  <a:cubicBezTo>
                    <a:pt x="419" y="2462"/>
                    <a:pt x="423" y="2461"/>
                    <a:pt x="427" y="2460"/>
                  </a:cubicBezTo>
                  <a:cubicBezTo>
                    <a:pt x="762" y="2327"/>
                    <a:pt x="837" y="1812"/>
                    <a:pt x="905" y="1497"/>
                  </a:cubicBezTo>
                  <a:cubicBezTo>
                    <a:pt x="997" y="1089"/>
                    <a:pt x="1110" y="543"/>
                    <a:pt x="852" y="173"/>
                  </a:cubicBezTo>
                  <a:cubicBezTo>
                    <a:pt x="769" y="54"/>
                    <a:pt x="632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2991725" y="4705075"/>
              <a:ext cx="23800" cy="48775"/>
            </a:xfrm>
            <a:custGeom>
              <a:avLst/>
              <a:gdLst/>
              <a:ahLst/>
              <a:cxnLst/>
              <a:rect l="l" t="t" r="r" b="b"/>
              <a:pathLst>
                <a:path w="952" h="1951" extrusionOk="0">
                  <a:moveTo>
                    <a:pt x="494" y="1"/>
                  </a:moveTo>
                  <a:cubicBezTo>
                    <a:pt x="255" y="1"/>
                    <a:pt x="1" y="208"/>
                    <a:pt x="105" y="475"/>
                  </a:cubicBezTo>
                  <a:cubicBezTo>
                    <a:pt x="174" y="650"/>
                    <a:pt x="226" y="883"/>
                    <a:pt x="231" y="1070"/>
                  </a:cubicBezTo>
                  <a:cubicBezTo>
                    <a:pt x="238" y="1308"/>
                    <a:pt x="118" y="1513"/>
                    <a:pt x="80" y="1740"/>
                  </a:cubicBezTo>
                  <a:cubicBezTo>
                    <a:pt x="60" y="1856"/>
                    <a:pt x="145" y="1950"/>
                    <a:pt x="243" y="1950"/>
                  </a:cubicBezTo>
                  <a:cubicBezTo>
                    <a:pt x="281" y="1950"/>
                    <a:pt x="321" y="1936"/>
                    <a:pt x="357" y="1903"/>
                  </a:cubicBezTo>
                  <a:cubicBezTo>
                    <a:pt x="584" y="1694"/>
                    <a:pt x="661" y="1372"/>
                    <a:pt x="763" y="1092"/>
                  </a:cubicBezTo>
                  <a:cubicBezTo>
                    <a:pt x="875" y="787"/>
                    <a:pt x="951" y="486"/>
                    <a:pt x="799" y="183"/>
                  </a:cubicBezTo>
                  <a:cubicBezTo>
                    <a:pt x="734" y="55"/>
                    <a:pt x="616" y="1"/>
                    <a:pt x="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2575550" y="4846100"/>
              <a:ext cx="67550" cy="47750"/>
            </a:xfrm>
            <a:custGeom>
              <a:avLst/>
              <a:gdLst/>
              <a:ahLst/>
              <a:cxnLst/>
              <a:rect l="l" t="t" r="r" b="b"/>
              <a:pathLst>
                <a:path w="2702" h="1910" extrusionOk="0">
                  <a:moveTo>
                    <a:pt x="2173" y="1"/>
                  </a:moveTo>
                  <a:cubicBezTo>
                    <a:pt x="1728" y="1"/>
                    <a:pt x="1245" y="341"/>
                    <a:pt x="922" y="592"/>
                  </a:cubicBezTo>
                  <a:cubicBezTo>
                    <a:pt x="726" y="743"/>
                    <a:pt x="548" y="911"/>
                    <a:pt x="390" y="1104"/>
                  </a:cubicBezTo>
                  <a:cubicBezTo>
                    <a:pt x="204" y="1334"/>
                    <a:pt x="137" y="1601"/>
                    <a:pt x="10" y="1865"/>
                  </a:cubicBezTo>
                  <a:cubicBezTo>
                    <a:pt x="0" y="1885"/>
                    <a:pt x="18" y="1909"/>
                    <a:pt x="36" y="1909"/>
                  </a:cubicBezTo>
                  <a:cubicBezTo>
                    <a:pt x="43" y="1909"/>
                    <a:pt x="49" y="1907"/>
                    <a:pt x="55" y="1900"/>
                  </a:cubicBezTo>
                  <a:cubicBezTo>
                    <a:pt x="321" y="1565"/>
                    <a:pt x="816" y="1258"/>
                    <a:pt x="1198" y="1066"/>
                  </a:cubicBezTo>
                  <a:cubicBezTo>
                    <a:pt x="1590" y="868"/>
                    <a:pt x="2136" y="892"/>
                    <a:pt x="2476" y="641"/>
                  </a:cubicBezTo>
                  <a:cubicBezTo>
                    <a:pt x="2701" y="474"/>
                    <a:pt x="2689" y="121"/>
                    <a:pt x="2397" y="32"/>
                  </a:cubicBezTo>
                  <a:cubicBezTo>
                    <a:pt x="2324" y="10"/>
                    <a:pt x="2249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2569275" y="4871550"/>
              <a:ext cx="44450" cy="35600"/>
            </a:xfrm>
            <a:custGeom>
              <a:avLst/>
              <a:gdLst/>
              <a:ahLst/>
              <a:cxnLst/>
              <a:rect l="l" t="t" r="r" b="b"/>
              <a:pathLst>
                <a:path w="1778" h="1424" extrusionOk="0">
                  <a:moveTo>
                    <a:pt x="1333" y="0"/>
                  </a:moveTo>
                  <a:cubicBezTo>
                    <a:pt x="1053" y="0"/>
                    <a:pt x="753" y="209"/>
                    <a:pt x="548" y="385"/>
                  </a:cubicBezTo>
                  <a:cubicBezTo>
                    <a:pt x="246" y="643"/>
                    <a:pt x="77" y="964"/>
                    <a:pt x="7" y="1346"/>
                  </a:cubicBezTo>
                  <a:cubicBezTo>
                    <a:pt x="1" y="1383"/>
                    <a:pt x="35" y="1423"/>
                    <a:pt x="69" y="1423"/>
                  </a:cubicBezTo>
                  <a:cubicBezTo>
                    <a:pt x="82" y="1423"/>
                    <a:pt x="95" y="1418"/>
                    <a:pt x="106" y="1404"/>
                  </a:cubicBezTo>
                  <a:cubicBezTo>
                    <a:pt x="297" y="1167"/>
                    <a:pt x="574" y="957"/>
                    <a:pt x="856" y="839"/>
                  </a:cubicBezTo>
                  <a:cubicBezTo>
                    <a:pt x="1151" y="716"/>
                    <a:pt x="1517" y="787"/>
                    <a:pt x="1706" y="496"/>
                  </a:cubicBezTo>
                  <a:cubicBezTo>
                    <a:pt x="1777" y="390"/>
                    <a:pt x="1757" y="208"/>
                    <a:pt x="1658" y="122"/>
                  </a:cubicBezTo>
                  <a:cubicBezTo>
                    <a:pt x="1558" y="35"/>
                    <a:pt x="14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256447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1125" y="0"/>
                  </a:moveTo>
                  <a:cubicBezTo>
                    <a:pt x="1102" y="0"/>
                    <a:pt x="1078" y="2"/>
                    <a:pt x="1053" y="7"/>
                  </a:cubicBezTo>
                  <a:cubicBezTo>
                    <a:pt x="773" y="65"/>
                    <a:pt x="514" y="273"/>
                    <a:pt x="319" y="473"/>
                  </a:cubicBezTo>
                  <a:cubicBezTo>
                    <a:pt x="109" y="685"/>
                    <a:pt x="43" y="889"/>
                    <a:pt x="6" y="1176"/>
                  </a:cubicBezTo>
                  <a:cubicBezTo>
                    <a:pt x="0" y="1221"/>
                    <a:pt x="42" y="1249"/>
                    <a:pt x="82" y="1249"/>
                  </a:cubicBezTo>
                  <a:cubicBezTo>
                    <a:pt x="101" y="1249"/>
                    <a:pt x="119" y="1243"/>
                    <a:pt x="132" y="1230"/>
                  </a:cubicBezTo>
                  <a:cubicBezTo>
                    <a:pt x="270" y="1082"/>
                    <a:pt x="462" y="936"/>
                    <a:pt x="624" y="820"/>
                  </a:cubicBezTo>
                  <a:cubicBezTo>
                    <a:pt x="806" y="689"/>
                    <a:pt x="1007" y="657"/>
                    <a:pt x="1215" y="591"/>
                  </a:cubicBezTo>
                  <a:cubicBezTo>
                    <a:pt x="1561" y="479"/>
                    <a:pt x="1450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1754250" y="4698600"/>
              <a:ext cx="792225" cy="271225"/>
            </a:xfrm>
            <a:custGeom>
              <a:avLst/>
              <a:gdLst/>
              <a:ahLst/>
              <a:cxnLst/>
              <a:rect l="l" t="t" r="r" b="b"/>
              <a:pathLst>
                <a:path w="31689" h="10849" extrusionOk="0">
                  <a:moveTo>
                    <a:pt x="20681" y="2824"/>
                  </a:moveTo>
                  <a:cubicBezTo>
                    <a:pt x="23174" y="3192"/>
                    <a:pt x="25785" y="5770"/>
                    <a:pt x="24359" y="8401"/>
                  </a:cubicBezTo>
                  <a:cubicBezTo>
                    <a:pt x="23701" y="9614"/>
                    <a:pt x="22492" y="10183"/>
                    <a:pt x="21273" y="10183"/>
                  </a:cubicBezTo>
                  <a:cubicBezTo>
                    <a:pt x="19733" y="10183"/>
                    <a:pt x="18177" y="9275"/>
                    <a:pt x="17697" y="7611"/>
                  </a:cubicBezTo>
                  <a:cubicBezTo>
                    <a:pt x="17070" y="5441"/>
                    <a:pt x="18782" y="3695"/>
                    <a:pt x="20681" y="2824"/>
                  </a:cubicBezTo>
                  <a:close/>
                  <a:moveTo>
                    <a:pt x="4477" y="1"/>
                  </a:moveTo>
                  <a:cubicBezTo>
                    <a:pt x="3954" y="1"/>
                    <a:pt x="3437" y="91"/>
                    <a:pt x="2999" y="265"/>
                  </a:cubicBezTo>
                  <a:cubicBezTo>
                    <a:pt x="819" y="1131"/>
                    <a:pt x="0" y="3478"/>
                    <a:pt x="1303" y="5467"/>
                  </a:cubicBezTo>
                  <a:cubicBezTo>
                    <a:pt x="2319" y="7018"/>
                    <a:pt x="4185" y="7767"/>
                    <a:pt x="5994" y="7767"/>
                  </a:cubicBezTo>
                  <a:cubicBezTo>
                    <a:pt x="6042" y="7767"/>
                    <a:pt x="6090" y="7766"/>
                    <a:pt x="6138" y="7765"/>
                  </a:cubicBezTo>
                  <a:cubicBezTo>
                    <a:pt x="8510" y="7711"/>
                    <a:pt x="10664" y="6567"/>
                    <a:pt x="12668" y="5408"/>
                  </a:cubicBezTo>
                  <a:cubicBezTo>
                    <a:pt x="14841" y="4152"/>
                    <a:pt x="17170" y="2760"/>
                    <a:pt x="19736" y="2760"/>
                  </a:cubicBezTo>
                  <a:cubicBezTo>
                    <a:pt x="19901" y="2760"/>
                    <a:pt x="20066" y="2766"/>
                    <a:pt x="20233" y="2777"/>
                  </a:cubicBezTo>
                  <a:cubicBezTo>
                    <a:pt x="19214" y="3296"/>
                    <a:pt x="18330" y="4059"/>
                    <a:pt x="17794" y="5063"/>
                  </a:cubicBezTo>
                  <a:cubicBezTo>
                    <a:pt x="16792" y="6934"/>
                    <a:pt x="17724" y="9184"/>
                    <a:pt x="19597" y="10067"/>
                  </a:cubicBezTo>
                  <a:cubicBezTo>
                    <a:pt x="20133" y="10319"/>
                    <a:pt x="20709" y="10442"/>
                    <a:pt x="21278" y="10442"/>
                  </a:cubicBezTo>
                  <a:cubicBezTo>
                    <a:pt x="22571" y="10442"/>
                    <a:pt x="23831" y="9811"/>
                    <a:pt x="24525" y="8635"/>
                  </a:cubicBezTo>
                  <a:cubicBezTo>
                    <a:pt x="25548" y="6897"/>
                    <a:pt x="24760" y="4781"/>
                    <a:pt x="23268" y="3599"/>
                  </a:cubicBezTo>
                  <a:cubicBezTo>
                    <a:pt x="22633" y="3096"/>
                    <a:pt x="21911" y="2788"/>
                    <a:pt x="21153" y="2628"/>
                  </a:cubicBezTo>
                  <a:cubicBezTo>
                    <a:pt x="21501" y="2497"/>
                    <a:pt x="21847" y="2394"/>
                    <a:pt x="22182" y="2327"/>
                  </a:cubicBezTo>
                  <a:cubicBezTo>
                    <a:pt x="22662" y="2229"/>
                    <a:pt x="23151" y="2180"/>
                    <a:pt x="23638" y="2180"/>
                  </a:cubicBezTo>
                  <a:cubicBezTo>
                    <a:pt x="25523" y="2180"/>
                    <a:pt x="27390" y="2909"/>
                    <a:pt x="28671" y="4335"/>
                  </a:cubicBezTo>
                  <a:cubicBezTo>
                    <a:pt x="30213" y="6052"/>
                    <a:pt x="30861" y="8576"/>
                    <a:pt x="30280" y="10815"/>
                  </a:cubicBezTo>
                  <a:cubicBezTo>
                    <a:pt x="30274" y="10835"/>
                    <a:pt x="30290" y="10848"/>
                    <a:pt x="30306" y="10848"/>
                  </a:cubicBezTo>
                  <a:cubicBezTo>
                    <a:pt x="30316" y="10848"/>
                    <a:pt x="30327" y="10842"/>
                    <a:pt x="30331" y="10829"/>
                  </a:cubicBezTo>
                  <a:cubicBezTo>
                    <a:pt x="31688" y="6310"/>
                    <a:pt x="28142" y="1965"/>
                    <a:pt x="23611" y="1965"/>
                  </a:cubicBezTo>
                  <a:cubicBezTo>
                    <a:pt x="23365" y="1965"/>
                    <a:pt x="23116" y="1978"/>
                    <a:pt x="22864" y="2004"/>
                  </a:cubicBezTo>
                  <a:cubicBezTo>
                    <a:pt x="22146" y="2080"/>
                    <a:pt x="21411" y="2264"/>
                    <a:pt x="20719" y="2553"/>
                  </a:cubicBezTo>
                  <a:cubicBezTo>
                    <a:pt x="20417" y="2512"/>
                    <a:pt x="20110" y="2493"/>
                    <a:pt x="19802" y="2493"/>
                  </a:cubicBezTo>
                  <a:cubicBezTo>
                    <a:pt x="18631" y="2493"/>
                    <a:pt x="17437" y="2770"/>
                    <a:pt x="16377" y="3181"/>
                  </a:cubicBezTo>
                  <a:cubicBezTo>
                    <a:pt x="13748" y="4200"/>
                    <a:pt x="11491" y="6013"/>
                    <a:pt x="8794" y="6874"/>
                  </a:cubicBezTo>
                  <a:cubicBezTo>
                    <a:pt x="8045" y="7113"/>
                    <a:pt x="7172" y="7257"/>
                    <a:pt x="6294" y="7257"/>
                  </a:cubicBezTo>
                  <a:cubicBezTo>
                    <a:pt x="4348" y="7257"/>
                    <a:pt x="2374" y="6552"/>
                    <a:pt x="1645" y="4621"/>
                  </a:cubicBezTo>
                  <a:cubicBezTo>
                    <a:pt x="1103" y="3188"/>
                    <a:pt x="1774" y="1796"/>
                    <a:pt x="3140" y="1192"/>
                  </a:cubicBezTo>
                  <a:cubicBezTo>
                    <a:pt x="3498" y="1033"/>
                    <a:pt x="4024" y="929"/>
                    <a:pt x="4553" y="929"/>
                  </a:cubicBezTo>
                  <a:cubicBezTo>
                    <a:pt x="5597" y="929"/>
                    <a:pt x="6650" y="1334"/>
                    <a:pt x="6429" y="2523"/>
                  </a:cubicBezTo>
                  <a:cubicBezTo>
                    <a:pt x="6364" y="2875"/>
                    <a:pt x="6654" y="3108"/>
                    <a:pt x="6925" y="3108"/>
                  </a:cubicBezTo>
                  <a:cubicBezTo>
                    <a:pt x="7104" y="3108"/>
                    <a:pt x="7274" y="3007"/>
                    <a:pt x="7330" y="2772"/>
                  </a:cubicBezTo>
                  <a:cubicBezTo>
                    <a:pt x="7780" y="867"/>
                    <a:pt x="6101" y="1"/>
                    <a:pt x="4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2388100" y="4816500"/>
              <a:ext cx="112775" cy="130375"/>
            </a:xfrm>
            <a:custGeom>
              <a:avLst/>
              <a:gdLst/>
              <a:ahLst/>
              <a:cxnLst/>
              <a:rect l="l" t="t" r="r" b="b"/>
              <a:pathLst>
                <a:path w="4511" h="5215" extrusionOk="0">
                  <a:moveTo>
                    <a:pt x="368" y="0"/>
                  </a:moveTo>
                  <a:cubicBezTo>
                    <a:pt x="346" y="0"/>
                    <a:pt x="324" y="1"/>
                    <a:pt x="302" y="2"/>
                  </a:cubicBezTo>
                  <a:cubicBezTo>
                    <a:pt x="72" y="11"/>
                    <a:pt x="0" y="300"/>
                    <a:pt x="188" y="423"/>
                  </a:cubicBezTo>
                  <a:cubicBezTo>
                    <a:pt x="598" y="693"/>
                    <a:pt x="1087" y="806"/>
                    <a:pt x="1520" y="1042"/>
                  </a:cubicBezTo>
                  <a:cubicBezTo>
                    <a:pt x="2002" y="1308"/>
                    <a:pt x="2458" y="1637"/>
                    <a:pt x="2848" y="2026"/>
                  </a:cubicBezTo>
                  <a:cubicBezTo>
                    <a:pt x="3739" y="2910"/>
                    <a:pt x="4150" y="4011"/>
                    <a:pt x="4431" y="5205"/>
                  </a:cubicBezTo>
                  <a:cubicBezTo>
                    <a:pt x="4432" y="5212"/>
                    <a:pt x="4437" y="5215"/>
                    <a:pt x="4442" y="5215"/>
                  </a:cubicBezTo>
                  <a:cubicBezTo>
                    <a:pt x="4449" y="5215"/>
                    <a:pt x="4456" y="5210"/>
                    <a:pt x="4456" y="5201"/>
                  </a:cubicBezTo>
                  <a:cubicBezTo>
                    <a:pt x="4511" y="3970"/>
                    <a:pt x="4015" y="2747"/>
                    <a:pt x="3258" y="1789"/>
                  </a:cubicBezTo>
                  <a:cubicBezTo>
                    <a:pt x="2619" y="981"/>
                    <a:pt x="146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1990625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482" y="1"/>
                  </a:moveTo>
                  <a:cubicBezTo>
                    <a:pt x="1013" y="1"/>
                    <a:pt x="575" y="335"/>
                    <a:pt x="366" y="799"/>
                  </a:cubicBezTo>
                  <a:cubicBezTo>
                    <a:pt x="0" y="1611"/>
                    <a:pt x="236" y="2643"/>
                    <a:pt x="678" y="3379"/>
                  </a:cubicBezTo>
                  <a:cubicBezTo>
                    <a:pt x="1387" y="4556"/>
                    <a:pt x="2559" y="4977"/>
                    <a:pt x="3790" y="4977"/>
                  </a:cubicBezTo>
                  <a:cubicBezTo>
                    <a:pt x="4441" y="4977"/>
                    <a:pt x="5108" y="4859"/>
                    <a:pt x="5732" y="4673"/>
                  </a:cubicBezTo>
                  <a:cubicBezTo>
                    <a:pt x="8072" y="3975"/>
                    <a:pt x="10299" y="3161"/>
                    <a:pt x="12749" y="3161"/>
                  </a:cubicBezTo>
                  <a:cubicBezTo>
                    <a:pt x="12976" y="3161"/>
                    <a:pt x="13204" y="3168"/>
                    <a:pt x="13435" y="3183"/>
                  </a:cubicBezTo>
                  <a:cubicBezTo>
                    <a:pt x="15936" y="3342"/>
                    <a:pt x="18301" y="4376"/>
                    <a:pt x="20042" y="6192"/>
                  </a:cubicBezTo>
                  <a:cubicBezTo>
                    <a:pt x="20049" y="6199"/>
                    <a:pt x="20057" y="6202"/>
                    <a:pt x="20065" y="6202"/>
                  </a:cubicBezTo>
                  <a:cubicBezTo>
                    <a:pt x="20091" y="6202"/>
                    <a:pt x="20118" y="6174"/>
                    <a:pt x="20098" y="6148"/>
                  </a:cubicBezTo>
                  <a:cubicBezTo>
                    <a:pt x="18272" y="3779"/>
                    <a:pt x="15314" y="2883"/>
                    <a:pt x="12415" y="2883"/>
                  </a:cubicBezTo>
                  <a:cubicBezTo>
                    <a:pt x="11850" y="2883"/>
                    <a:pt x="11287" y="2917"/>
                    <a:pt x="10735" y="2981"/>
                  </a:cubicBezTo>
                  <a:cubicBezTo>
                    <a:pt x="8711" y="3213"/>
                    <a:pt x="6881" y="4041"/>
                    <a:pt x="4902" y="4416"/>
                  </a:cubicBezTo>
                  <a:cubicBezTo>
                    <a:pt x="4571" y="4479"/>
                    <a:pt x="4227" y="4516"/>
                    <a:pt x="3884" y="4516"/>
                  </a:cubicBezTo>
                  <a:cubicBezTo>
                    <a:pt x="3031" y="4516"/>
                    <a:pt x="2192" y="4281"/>
                    <a:pt x="1610" y="3601"/>
                  </a:cubicBezTo>
                  <a:cubicBezTo>
                    <a:pt x="1118" y="3024"/>
                    <a:pt x="428" y="900"/>
                    <a:pt x="1714" y="900"/>
                  </a:cubicBezTo>
                  <a:cubicBezTo>
                    <a:pt x="1750" y="900"/>
                    <a:pt x="1787" y="901"/>
                    <a:pt x="1826" y="905"/>
                  </a:cubicBezTo>
                  <a:cubicBezTo>
                    <a:pt x="1838" y="906"/>
                    <a:pt x="1850" y="906"/>
                    <a:pt x="1862" y="906"/>
                  </a:cubicBezTo>
                  <a:cubicBezTo>
                    <a:pt x="2246" y="906"/>
                    <a:pt x="2331" y="351"/>
                    <a:pt x="2026" y="162"/>
                  </a:cubicBezTo>
                  <a:cubicBezTo>
                    <a:pt x="1848" y="51"/>
                    <a:pt x="1663" y="1"/>
                    <a:pt x="1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9"/>
            <p:cNvSpPr/>
            <p:nvPr/>
          </p:nvSpPr>
          <p:spPr>
            <a:xfrm>
              <a:off x="179180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1664" y="1"/>
                  </a:moveTo>
                  <a:cubicBezTo>
                    <a:pt x="1646" y="1"/>
                    <a:pt x="1627" y="2"/>
                    <a:pt x="1609" y="5"/>
                  </a:cubicBezTo>
                  <a:cubicBezTo>
                    <a:pt x="497" y="180"/>
                    <a:pt x="1" y="1503"/>
                    <a:pt x="116" y="2499"/>
                  </a:cubicBezTo>
                  <a:cubicBezTo>
                    <a:pt x="241" y="3622"/>
                    <a:pt x="885" y="4644"/>
                    <a:pt x="1922" y="5129"/>
                  </a:cubicBezTo>
                  <a:cubicBezTo>
                    <a:pt x="1931" y="5133"/>
                    <a:pt x="1941" y="5135"/>
                    <a:pt x="1950" y="5135"/>
                  </a:cubicBezTo>
                  <a:cubicBezTo>
                    <a:pt x="1999" y="5135"/>
                    <a:pt x="2039" y="5077"/>
                    <a:pt x="1995" y="5034"/>
                  </a:cubicBezTo>
                  <a:cubicBezTo>
                    <a:pt x="1317" y="4358"/>
                    <a:pt x="561" y="3571"/>
                    <a:pt x="629" y="2536"/>
                  </a:cubicBezTo>
                  <a:cubicBezTo>
                    <a:pt x="687" y="1629"/>
                    <a:pt x="1324" y="1141"/>
                    <a:pt x="1965" y="615"/>
                  </a:cubicBezTo>
                  <a:cubicBezTo>
                    <a:pt x="2261" y="370"/>
                    <a:pt x="1964" y="1"/>
                    <a:pt x="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9"/>
            <p:cNvSpPr/>
            <p:nvPr/>
          </p:nvSpPr>
          <p:spPr>
            <a:xfrm>
              <a:off x="1820950" y="4799025"/>
              <a:ext cx="57275" cy="83475"/>
            </a:xfrm>
            <a:custGeom>
              <a:avLst/>
              <a:gdLst/>
              <a:ahLst/>
              <a:cxnLst/>
              <a:rect l="l" t="t" r="r" b="b"/>
              <a:pathLst>
                <a:path w="2291" h="3339" extrusionOk="0">
                  <a:moveTo>
                    <a:pt x="733" y="1"/>
                  </a:moveTo>
                  <a:cubicBezTo>
                    <a:pt x="690" y="1"/>
                    <a:pt x="642" y="6"/>
                    <a:pt x="590" y="16"/>
                  </a:cubicBezTo>
                  <a:cubicBezTo>
                    <a:pt x="448" y="45"/>
                    <a:pt x="314" y="183"/>
                    <a:pt x="283" y="323"/>
                  </a:cubicBezTo>
                  <a:cubicBezTo>
                    <a:pt x="1" y="1622"/>
                    <a:pt x="891" y="3112"/>
                    <a:pt x="2248" y="3338"/>
                  </a:cubicBezTo>
                  <a:cubicBezTo>
                    <a:pt x="2250" y="3339"/>
                    <a:pt x="2252" y="3339"/>
                    <a:pt x="2254" y="3339"/>
                  </a:cubicBezTo>
                  <a:cubicBezTo>
                    <a:pt x="2280" y="3339"/>
                    <a:pt x="2291" y="3306"/>
                    <a:pt x="2269" y="3289"/>
                  </a:cubicBezTo>
                  <a:cubicBezTo>
                    <a:pt x="1435" y="2682"/>
                    <a:pt x="1020" y="2008"/>
                    <a:pt x="1086" y="958"/>
                  </a:cubicBezTo>
                  <a:cubicBezTo>
                    <a:pt x="1107" y="587"/>
                    <a:pt x="1196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9"/>
            <p:cNvSpPr/>
            <p:nvPr/>
          </p:nvSpPr>
          <p:spPr>
            <a:xfrm>
              <a:off x="1883975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400" y="0"/>
                  </a:moveTo>
                  <a:cubicBezTo>
                    <a:pt x="199" y="0"/>
                    <a:pt x="0" y="159"/>
                    <a:pt x="51" y="440"/>
                  </a:cubicBezTo>
                  <a:cubicBezTo>
                    <a:pt x="138" y="922"/>
                    <a:pt x="432" y="1313"/>
                    <a:pt x="828" y="1591"/>
                  </a:cubicBezTo>
                  <a:cubicBezTo>
                    <a:pt x="1055" y="1751"/>
                    <a:pt x="1409" y="1929"/>
                    <a:pt x="1724" y="1929"/>
                  </a:cubicBezTo>
                  <a:cubicBezTo>
                    <a:pt x="1827" y="1929"/>
                    <a:pt x="1925" y="1910"/>
                    <a:pt x="2014" y="1865"/>
                  </a:cubicBezTo>
                  <a:cubicBezTo>
                    <a:pt x="2089" y="1826"/>
                    <a:pt x="2076" y="1723"/>
                    <a:pt x="2014" y="1682"/>
                  </a:cubicBezTo>
                  <a:cubicBezTo>
                    <a:pt x="1736" y="1496"/>
                    <a:pt x="1422" y="1470"/>
                    <a:pt x="1175" y="1214"/>
                  </a:cubicBezTo>
                  <a:cubicBezTo>
                    <a:pt x="951" y="983"/>
                    <a:pt x="803" y="666"/>
                    <a:pt x="763" y="345"/>
                  </a:cubicBezTo>
                  <a:cubicBezTo>
                    <a:pt x="733" y="108"/>
                    <a:pt x="566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9"/>
            <p:cNvSpPr/>
            <p:nvPr/>
          </p:nvSpPr>
          <p:spPr>
            <a:xfrm>
              <a:off x="2018300" y="4681725"/>
              <a:ext cx="27750" cy="61575"/>
            </a:xfrm>
            <a:custGeom>
              <a:avLst/>
              <a:gdLst/>
              <a:ahLst/>
              <a:cxnLst/>
              <a:rect l="l" t="t" r="r" b="b"/>
              <a:pathLst>
                <a:path w="1110" h="2463" extrusionOk="0">
                  <a:moveTo>
                    <a:pt x="613" y="1"/>
                  </a:moveTo>
                  <a:cubicBezTo>
                    <a:pt x="479" y="1"/>
                    <a:pt x="343" y="54"/>
                    <a:pt x="260" y="173"/>
                  </a:cubicBezTo>
                  <a:cubicBezTo>
                    <a:pt x="0" y="543"/>
                    <a:pt x="114" y="1089"/>
                    <a:pt x="205" y="1497"/>
                  </a:cubicBezTo>
                  <a:cubicBezTo>
                    <a:pt x="275" y="1812"/>
                    <a:pt x="349" y="2327"/>
                    <a:pt x="685" y="2460"/>
                  </a:cubicBezTo>
                  <a:cubicBezTo>
                    <a:pt x="689" y="2461"/>
                    <a:pt x="693" y="2462"/>
                    <a:pt x="697" y="2462"/>
                  </a:cubicBezTo>
                  <a:cubicBezTo>
                    <a:pt x="713" y="2462"/>
                    <a:pt x="730" y="2451"/>
                    <a:pt x="738" y="2438"/>
                  </a:cubicBezTo>
                  <a:cubicBezTo>
                    <a:pt x="889" y="2187"/>
                    <a:pt x="761" y="1848"/>
                    <a:pt x="773" y="1565"/>
                  </a:cubicBezTo>
                  <a:cubicBezTo>
                    <a:pt x="786" y="1218"/>
                    <a:pt x="861" y="804"/>
                    <a:pt x="991" y="482"/>
                  </a:cubicBezTo>
                  <a:cubicBezTo>
                    <a:pt x="1110" y="188"/>
                    <a:pt x="86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9"/>
            <p:cNvSpPr/>
            <p:nvPr/>
          </p:nvSpPr>
          <p:spPr>
            <a:xfrm>
              <a:off x="2044500" y="4705075"/>
              <a:ext cx="23775" cy="48775"/>
            </a:xfrm>
            <a:custGeom>
              <a:avLst/>
              <a:gdLst/>
              <a:ahLst/>
              <a:cxnLst/>
              <a:rect l="l" t="t" r="r" b="b"/>
              <a:pathLst>
                <a:path w="951" h="1951" extrusionOk="0">
                  <a:moveTo>
                    <a:pt x="458" y="1"/>
                  </a:moveTo>
                  <a:cubicBezTo>
                    <a:pt x="335" y="1"/>
                    <a:pt x="217" y="55"/>
                    <a:pt x="152" y="183"/>
                  </a:cubicBezTo>
                  <a:cubicBezTo>
                    <a:pt x="0" y="486"/>
                    <a:pt x="77" y="787"/>
                    <a:pt x="188" y="1092"/>
                  </a:cubicBezTo>
                  <a:cubicBezTo>
                    <a:pt x="290" y="1372"/>
                    <a:pt x="367" y="1694"/>
                    <a:pt x="595" y="1903"/>
                  </a:cubicBezTo>
                  <a:cubicBezTo>
                    <a:pt x="631" y="1936"/>
                    <a:pt x="671" y="1950"/>
                    <a:pt x="709" y="1950"/>
                  </a:cubicBezTo>
                  <a:cubicBezTo>
                    <a:pt x="806" y="1950"/>
                    <a:pt x="891" y="1856"/>
                    <a:pt x="872" y="1740"/>
                  </a:cubicBezTo>
                  <a:cubicBezTo>
                    <a:pt x="833" y="1513"/>
                    <a:pt x="713" y="1308"/>
                    <a:pt x="720" y="1070"/>
                  </a:cubicBezTo>
                  <a:cubicBezTo>
                    <a:pt x="725" y="883"/>
                    <a:pt x="777" y="650"/>
                    <a:pt x="847" y="475"/>
                  </a:cubicBezTo>
                  <a:cubicBezTo>
                    <a:pt x="951" y="208"/>
                    <a:pt x="697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9"/>
            <p:cNvSpPr/>
            <p:nvPr/>
          </p:nvSpPr>
          <p:spPr>
            <a:xfrm>
              <a:off x="2416900" y="4846100"/>
              <a:ext cx="67575" cy="47750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530" y="1"/>
                  </a:moveTo>
                  <a:cubicBezTo>
                    <a:pt x="454" y="1"/>
                    <a:pt x="379" y="10"/>
                    <a:pt x="306" y="32"/>
                  </a:cubicBezTo>
                  <a:cubicBezTo>
                    <a:pt x="14" y="121"/>
                    <a:pt x="1" y="474"/>
                    <a:pt x="226" y="641"/>
                  </a:cubicBezTo>
                  <a:cubicBezTo>
                    <a:pt x="567" y="892"/>
                    <a:pt x="1112" y="868"/>
                    <a:pt x="1504" y="1066"/>
                  </a:cubicBezTo>
                  <a:cubicBezTo>
                    <a:pt x="1886" y="1258"/>
                    <a:pt x="2381" y="1565"/>
                    <a:pt x="2648" y="1900"/>
                  </a:cubicBezTo>
                  <a:cubicBezTo>
                    <a:pt x="2653" y="1907"/>
                    <a:pt x="2660" y="1909"/>
                    <a:pt x="2666" y="1909"/>
                  </a:cubicBezTo>
                  <a:cubicBezTo>
                    <a:pt x="2684" y="1909"/>
                    <a:pt x="2702" y="1885"/>
                    <a:pt x="2693" y="1865"/>
                  </a:cubicBezTo>
                  <a:cubicBezTo>
                    <a:pt x="2566" y="1601"/>
                    <a:pt x="2499" y="1334"/>
                    <a:pt x="2312" y="1104"/>
                  </a:cubicBezTo>
                  <a:cubicBezTo>
                    <a:pt x="2155" y="911"/>
                    <a:pt x="1977" y="743"/>
                    <a:pt x="1781" y="592"/>
                  </a:cubicBezTo>
                  <a:cubicBezTo>
                    <a:pt x="1457" y="341"/>
                    <a:pt x="974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9"/>
            <p:cNvSpPr/>
            <p:nvPr/>
          </p:nvSpPr>
          <p:spPr>
            <a:xfrm>
              <a:off x="2446300" y="4871550"/>
              <a:ext cx="44425" cy="35600"/>
            </a:xfrm>
            <a:custGeom>
              <a:avLst/>
              <a:gdLst/>
              <a:ahLst/>
              <a:cxnLst/>
              <a:rect l="l" t="t" r="r" b="b"/>
              <a:pathLst>
                <a:path w="1777" h="1424" extrusionOk="0">
                  <a:moveTo>
                    <a:pt x="445" y="0"/>
                  </a:moveTo>
                  <a:cubicBezTo>
                    <a:pt x="331" y="0"/>
                    <a:pt x="219" y="35"/>
                    <a:pt x="120" y="122"/>
                  </a:cubicBezTo>
                  <a:cubicBezTo>
                    <a:pt x="21" y="208"/>
                    <a:pt x="1" y="390"/>
                    <a:pt x="70" y="496"/>
                  </a:cubicBezTo>
                  <a:cubicBezTo>
                    <a:pt x="260" y="787"/>
                    <a:pt x="627" y="716"/>
                    <a:pt x="921" y="839"/>
                  </a:cubicBezTo>
                  <a:cubicBezTo>
                    <a:pt x="1202" y="957"/>
                    <a:pt x="1480" y="1167"/>
                    <a:pt x="1672" y="1404"/>
                  </a:cubicBezTo>
                  <a:cubicBezTo>
                    <a:pt x="1683" y="1418"/>
                    <a:pt x="1696" y="1423"/>
                    <a:pt x="1709" y="1423"/>
                  </a:cubicBezTo>
                  <a:cubicBezTo>
                    <a:pt x="1743" y="1423"/>
                    <a:pt x="1777" y="1383"/>
                    <a:pt x="1770" y="1346"/>
                  </a:cubicBezTo>
                  <a:cubicBezTo>
                    <a:pt x="1701" y="964"/>
                    <a:pt x="1531" y="643"/>
                    <a:pt x="1229" y="385"/>
                  </a:cubicBezTo>
                  <a:cubicBezTo>
                    <a:pt x="1024" y="209"/>
                    <a:pt x="724" y="0"/>
                    <a:pt x="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9"/>
            <p:cNvSpPr/>
            <p:nvPr/>
          </p:nvSpPr>
          <p:spPr>
            <a:xfrm>
              <a:off x="245652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435" y="0"/>
                  </a:moveTo>
                  <a:cubicBezTo>
                    <a:pt x="110" y="0"/>
                    <a:pt x="0" y="479"/>
                    <a:pt x="346" y="591"/>
                  </a:cubicBezTo>
                  <a:cubicBezTo>
                    <a:pt x="553" y="657"/>
                    <a:pt x="754" y="689"/>
                    <a:pt x="936" y="820"/>
                  </a:cubicBezTo>
                  <a:cubicBezTo>
                    <a:pt x="1099" y="936"/>
                    <a:pt x="1290" y="1082"/>
                    <a:pt x="1427" y="1230"/>
                  </a:cubicBezTo>
                  <a:cubicBezTo>
                    <a:pt x="1441" y="1243"/>
                    <a:pt x="1459" y="1249"/>
                    <a:pt x="1478" y="1249"/>
                  </a:cubicBezTo>
                  <a:cubicBezTo>
                    <a:pt x="1519" y="1249"/>
                    <a:pt x="1561" y="1221"/>
                    <a:pt x="1554" y="1176"/>
                  </a:cubicBezTo>
                  <a:cubicBezTo>
                    <a:pt x="1518" y="889"/>
                    <a:pt x="1452" y="685"/>
                    <a:pt x="1242" y="473"/>
                  </a:cubicBezTo>
                  <a:cubicBezTo>
                    <a:pt x="1046" y="273"/>
                    <a:pt x="787" y="65"/>
                    <a:pt x="507" y="7"/>
                  </a:cubicBezTo>
                  <a:cubicBezTo>
                    <a:pt x="482" y="2"/>
                    <a:pt x="458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9" name="Google Shape;2739;p29"/>
          <p:cNvGrpSpPr/>
          <p:nvPr/>
        </p:nvGrpSpPr>
        <p:grpSpPr>
          <a:xfrm rot="-303244" flipH="1">
            <a:off x="104034" y="2402491"/>
            <a:ext cx="556511" cy="1206980"/>
            <a:chOff x="3437925" y="4621800"/>
            <a:chExt cx="334650" cy="725800"/>
          </a:xfrm>
        </p:grpSpPr>
        <p:sp>
          <p:nvSpPr>
            <p:cNvPr id="2740" name="Google Shape;2740;p29"/>
            <p:cNvSpPr/>
            <p:nvPr/>
          </p:nvSpPr>
          <p:spPr>
            <a:xfrm>
              <a:off x="3532475" y="4634000"/>
              <a:ext cx="133800" cy="462875"/>
            </a:xfrm>
            <a:custGeom>
              <a:avLst/>
              <a:gdLst/>
              <a:ahLst/>
              <a:cxnLst/>
              <a:rect l="l" t="t" r="r" b="b"/>
              <a:pathLst>
                <a:path w="5352" h="18515" extrusionOk="0">
                  <a:moveTo>
                    <a:pt x="3306" y="1"/>
                  </a:moveTo>
                  <a:cubicBezTo>
                    <a:pt x="3163" y="1"/>
                    <a:pt x="3101" y="170"/>
                    <a:pt x="3225" y="264"/>
                  </a:cubicBezTo>
                  <a:cubicBezTo>
                    <a:pt x="3781" y="681"/>
                    <a:pt x="4220" y="1100"/>
                    <a:pt x="4462" y="1700"/>
                  </a:cubicBezTo>
                  <a:cubicBezTo>
                    <a:pt x="4478" y="1738"/>
                    <a:pt x="4492" y="1776"/>
                    <a:pt x="4507" y="1816"/>
                  </a:cubicBezTo>
                  <a:cubicBezTo>
                    <a:pt x="4545" y="1926"/>
                    <a:pt x="4577" y="2038"/>
                    <a:pt x="4601" y="2160"/>
                  </a:cubicBezTo>
                  <a:lnTo>
                    <a:pt x="4603" y="2161"/>
                  </a:lnTo>
                  <a:cubicBezTo>
                    <a:pt x="4609" y="2185"/>
                    <a:pt x="4613" y="2209"/>
                    <a:pt x="4618" y="2233"/>
                  </a:cubicBezTo>
                  <a:cubicBezTo>
                    <a:pt x="4618" y="2236"/>
                    <a:pt x="4619" y="2240"/>
                    <a:pt x="4619" y="2242"/>
                  </a:cubicBezTo>
                  <a:cubicBezTo>
                    <a:pt x="4799" y="3209"/>
                    <a:pt x="4516" y="4146"/>
                    <a:pt x="4031" y="4980"/>
                  </a:cubicBezTo>
                  <a:cubicBezTo>
                    <a:pt x="3079" y="6619"/>
                    <a:pt x="1525" y="7829"/>
                    <a:pt x="730" y="9573"/>
                  </a:cubicBezTo>
                  <a:cubicBezTo>
                    <a:pt x="42" y="11081"/>
                    <a:pt x="222" y="12591"/>
                    <a:pt x="1132" y="13959"/>
                  </a:cubicBezTo>
                  <a:cubicBezTo>
                    <a:pt x="2248" y="15635"/>
                    <a:pt x="3800" y="17137"/>
                    <a:pt x="5264" y="18504"/>
                  </a:cubicBezTo>
                  <a:cubicBezTo>
                    <a:pt x="5271" y="18511"/>
                    <a:pt x="5281" y="18515"/>
                    <a:pt x="5290" y="18515"/>
                  </a:cubicBezTo>
                  <a:cubicBezTo>
                    <a:pt x="5320" y="18515"/>
                    <a:pt x="5351" y="18483"/>
                    <a:pt x="5331" y="18453"/>
                  </a:cubicBezTo>
                  <a:cubicBezTo>
                    <a:pt x="4061" y="16754"/>
                    <a:pt x="2344" y="15281"/>
                    <a:pt x="1296" y="13434"/>
                  </a:cubicBezTo>
                  <a:cubicBezTo>
                    <a:pt x="0" y="11154"/>
                    <a:pt x="1291" y="9119"/>
                    <a:pt x="2787" y="7344"/>
                  </a:cubicBezTo>
                  <a:cubicBezTo>
                    <a:pt x="3821" y="6115"/>
                    <a:pt x="5009" y="4766"/>
                    <a:pt x="5103" y="3081"/>
                  </a:cubicBezTo>
                  <a:cubicBezTo>
                    <a:pt x="5123" y="2728"/>
                    <a:pt x="5091" y="2319"/>
                    <a:pt x="4995" y="1917"/>
                  </a:cubicBezTo>
                  <a:cubicBezTo>
                    <a:pt x="4972" y="1806"/>
                    <a:pt x="4939" y="1693"/>
                    <a:pt x="4903" y="1584"/>
                  </a:cubicBezTo>
                  <a:cubicBezTo>
                    <a:pt x="4877" y="1504"/>
                    <a:pt x="4849" y="1424"/>
                    <a:pt x="4816" y="1347"/>
                  </a:cubicBezTo>
                  <a:cubicBezTo>
                    <a:pt x="4773" y="1238"/>
                    <a:pt x="4723" y="1132"/>
                    <a:pt x="4667" y="1030"/>
                  </a:cubicBezTo>
                  <a:cubicBezTo>
                    <a:pt x="4381" y="505"/>
                    <a:pt x="3945" y="95"/>
                    <a:pt x="3334" y="3"/>
                  </a:cubicBezTo>
                  <a:cubicBezTo>
                    <a:pt x="3324" y="1"/>
                    <a:pt x="3315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9"/>
            <p:cNvSpPr/>
            <p:nvPr/>
          </p:nvSpPr>
          <p:spPr>
            <a:xfrm>
              <a:off x="3565475" y="4833350"/>
              <a:ext cx="207100" cy="176000"/>
            </a:xfrm>
            <a:custGeom>
              <a:avLst/>
              <a:gdLst/>
              <a:ahLst/>
              <a:cxnLst/>
              <a:rect l="l" t="t" r="r" b="b"/>
              <a:pathLst>
                <a:path w="8284" h="7040" extrusionOk="0">
                  <a:moveTo>
                    <a:pt x="4667" y="1"/>
                  </a:moveTo>
                  <a:cubicBezTo>
                    <a:pt x="3780" y="1"/>
                    <a:pt x="2881" y="358"/>
                    <a:pt x="2230" y="1047"/>
                  </a:cubicBezTo>
                  <a:cubicBezTo>
                    <a:pt x="906" y="2449"/>
                    <a:pt x="1" y="5429"/>
                    <a:pt x="1419" y="7031"/>
                  </a:cubicBezTo>
                  <a:cubicBezTo>
                    <a:pt x="1424" y="7037"/>
                    <a:pt x="1432" y="7040"/>
                    <a:pt x="1439" y="7040"/>
                  </a:cubicBezTo>
                  <a:cubicBezTo>
                    <a:pt x="1460" y="7040"/>
                    <a:pt x="1481" y="7021"/>
                    <a:pt x="1472" y="6999"/>
                  </a:cubicBezTo>
                  <a:cubicBezTo>
                    <a:pt x="939" y="5618"/>
                    <a:pt x="959" y="4246"/>
                    <a:pt x="1515" y="2873"/>
                  </a:cubicBezTo>
                  <a:cubicBezTo>
                    <a:pt x="2062" y="1521"/>
                    <a:pt x="3125" y="347"/>
                    <a:pt x="4623" y="347"/>
                  </a:cubicBezTo>
                  <a:cubicBezTo>
                    <a:pt x="4761" y="347"/>
                    <a:pt x="4903" y="357"/>
                    <a:pt x="5049" y="378"/>
                  </a:cubicBezTo>
                  <a:cubicBezTo>
                    <a:pt x="6539" y="590"/>
                    <a:pt x="7674" y="2130"/>
                    <a:pt x="7185" y="3617"/>
                  </a:cubicBezTo>
                  <a:cubicBezTo>
                    <a:pt x="6936" y="4369"/>
                    <a:pt x="6309" y="5010"/>
                    <a:pt x="5516" y="5162"/>
                  </a:cubicBezTo>
                  <a:cubicBezTo>
                    <a:pt x="5405" y="5184"/>
                    <a:pt x="5290" y="5195"/>
                    <a:pt x="5175" y="5195"/>
                  </a:cubicBezTo>
                  <a:cubicBezTo>
                    <a:pt x="4671" y="5195"/>
                    <a:pt x="4156" y="4986"/>
                    <a:pt x="3924" y="4513"/>
                  </a:cubicBezTo>
                  <a:cubicBezTo>
                    <a:pt x="3622" y="3896"/>
                    <a:pt x="3987" y="3345"/>
                    <a:pt x="4560" y="3135"/>
                  </a:cubicBezTo>
                  <a:cubicBezTo>
                    <a:pt x="4721" y="3077"/>
                    <a:pt x="4698" y="2843"/>
                    <a:pt x="4519" y="2835"/>
                  </a:cubicBezTo>
                  <a:cubicBezTo>
                    <a:pt x="4501" y="2834"/>
                    <a:pt x="4483" y="2834"/>
                    <a:pt x="4464" y="2834"/>
                  </a:cubicBezTo>
                  <a:cubicBezTo>
                    <a:pt x="3705" y="2834"/>
                    <a:pt x="3190" y="3557"/>
                    <a:pt x="3310" y="4299"/>
                  </a:cubicBezTo>
                  <a:cubicBezTo>
                    <a:pt x="3452" y="5181"/>
                    <a:pt x="4285" y="5676"/>
                    <a:pt x="5116" y="5676"/>
                  </a:cubicBezTo>
                  <a:cubicBezTo>
                    <a:pt x="5206" y="5676"/>
                    <a:pt x="5296" y="5670"/>
                    <a:pt x="5385" y="5658"/>
                  </a:cubicBezTo>
                  <a:cubicBezTo>
                    <a:pt x="7402" y="5392"/>
                    <a:pt x="8284" y="2948"/>
                    <a:pt x="7207" y="1332"/>
                  </a:cubicBezTo>
                  <a:cubicBezTo>
                    <a:pt x="6608" y="434"/>
                    <a:pt x="5645" y="1"/>
                    <a:pt x="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9"/>
            <p:cNvSpPr/>
            <p:nvPr/>
          </p:nvSpPr>
          <p:spPr>
            <a:xfrm>
              <a:off x="3437925" y="4693200"/>
              <a:ext cx="147000" cy="149625"/>
            </a:xfrm>
            <a:custGeom>
              <a:avLst/>
              <a:gdLst/>
              <a:ahLst/>
              <a:cxnLst/>
              <a:rect l="l" t="t" r="r" b="b"/>
              <a:pathLst>
                <a:path w="5880" h="5985" extrusionOk="0">
                  <a:moveTo>
                    <a:pt x="2821" y="0"/>
                  </a:moveTo>
                  <a:cubicBezTo>
                    <a:pt x="1881" y="0"/>
                    <a:pt x="957" y="570"/>
                    <a:pt x="545" y="1526"/>
                  </a:cubicBezTo>
                  <a:cubicBezTo>
                    <a:pt x="0" y="2795"/>
                    <a:pt x="456" y="4907"/>
                    <a:pt x="2067" y="5124"/>
                  </a:cubicBezTo>
                  <a:cubicBezTo>
                    <a:pt x="2126" y="5132"/>
                    <a:pt x="2186" y="5136"/>
                    <a:pt x="2246" y="5136"/>
                  </a:cubicBezTo>
                  <a:cubicBezTo>
                    <a:pt x="2787" y="5136"/>
                    <a:pt x="3354" y="4819"/>
                    <a:pt x="3482" y="4265"/>
                  </a:cubicBezTo>
                  <a:cubicBezTo>
                    <a:pt x="3597" y="3768"/>
                    <a:pt x="3329" y="3180"/>
                    <a:pt x="2791" y="3180"/>
                  </a:cubicBezTo>
                  <a:cubicBezTo>
                    <a:pt x="2773" y="3180"/>
                    <a:pt x="2754" y="3180"/>
                    <a:pt x="2736" y="3182"/>
                  </a:cubicBezTo>
                  <a:cubicBezTo>
                    <a:pt x="2653" y="3188"/>
                    <a:pt x="2598" y="3289"/>
                    <a:pt x="2664" y="3353"/>
                  </a:cubicBezTo>
                  <a:cubicBezTo>
                    <a:pt x="2832" y="3517"/>
                    <a:pt x="3060" y="3780"/>
                    <a:pt x="3056" y="4037"/>
                  </a:cubicBezTo>
                  <a:cubicBezTo>
                    <a:pt x="3049" y="4514"/>
                    <a:pt x="2662" y="4688"/>
                    <a:pt x="2274" y="4688"/>
                  </a:cubicBezTo>
                  <a:cubicBezTo>
                    <a:pt x="2085" y="4688"/>
                    <a:pt x="1895" y="4647"/>
                    <a:pt x="1749" y="4578"/>
                  </a:cubicBezTo>
                  <a:cubicBezTo>
                    <a:pt x="1221" y="4330"/>
                    <a:pt x="878" y="3726"/>
                    <a:pt x="765" y="3179"/>
                  </a:cubicBezTo>
                  <a:cubicBezTo>
                    <a:pt x="508" y="1949"/>
                    <a:pt x="1237" y="608"/>
                    <a:pt x="2516" y="370"/>
                  </a:cubicBezTo>
                  <a:cubicBezTo>
                    <a:pt x="2635" y="348"/>
                    <a:pt x="2752" y="337"/>
                    <a:pt x="2866" y="337"/>
                  </a:cubicBezTo>
                  <a:cubicBezTo>
                    <a:pt x="3914" y="337"/>
                    <a:pt x="4762" y="1224"/>
                    <a:pt x="5069" y="2203"/>
                  </a:cubicBezTo>
                  <a:cubicBezTo>
                    <a:pt x="5458" y="3438"/>
                    <a:pt x="5067" y="4719"/>
                    <a:pt x="4864" y="5949"/>
                  </a:cubicBezTo>
                  <a:cubicBezTo>
                    <a:pt x="4860" y="5971"/>
                    <a:pt x="4877" y="5984"/>
                    <a:pt x="4893" y="5984"/>
                  </a:cubicBezTo>
                  <a:cubicBezTo>
                    <a:pt x="4904" y="5984"/>
                    <a:pt x="4915" y="5978"/>
                    <a:pt x="4919" y="5964"/>
                  </a:cubicBezTo>
                  <a:cubicBezTo>
                    <a:pt x="5585" y="4248"/>
                    <a:pt x="5879" y="1939"/>
                    <a:pt x="4343" y="582"/>
                  </a:cubicBezTo>
                  <a:cubicBezTo>
                    <a:pt x="3891" y="183"/>
                    <a:pt x="3354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9"/>
            <p:cNvSpPr/>
            <p:nvPr/>
          </p:nvSpPr>
          <p:spPr>
            <a:xfrm>
              <a:off x="3525650" y="4649200"/>
              <a:ext cx="27725" cy="70075"/>
            </a:xfrm>
            <a:custGeom>
              <a:avLst/>
              <a:gdLst/>
              <a:ahLst/>
              <a:cxnLst/>
              <a:rect l="l" t="t" r="r" b="b"/>
              <a:pathLst>
                <a:path w="1109" h="2803" extrusionOk="0">
                  <a:moveTo>
                    <a:pt x="826" y="0"/>
                  </a:moveTo>
                  <a:cubicBezTo>
                    <a:pt x="800" y="0"/>
                    <a:pt x="772" y="7"/>
                    <a:pt x="745" y="21"/>
                  </a:cubicBezTo>
                  <a:cubicBezTo>
                    <a:pt x="114" y="349"/>
                    <a:pt x="1" y="1245"/>
                    <a:pt x="234" y="1956"/>
                  </a:cubicBezTo>
                  <a:cubicBezTo>
                    <a:pt x="294" y="2140"/>
                    <a:pt x="378" y="2311"/>
                    <a:pt x="480" y="2458"/>
                  </a:cubicBezTo>
                  <a:cubicBezTo>
                    <a:pt x="481" y="2458"/>
                    <a:pt x="481" y="2459"/>
                    <a:pt x="481" y="2459"/>
                  </a:cubicBezTo>
                  <a:lnTo>
                    <a:pt x="884" y="2803"/>
                  </a:lnTo>
                  <a:lnTo>
                    <a:pt x="886" y="2803"/>
                  </a:lnTo>
                  <a:cubicBezTo>
                    <a:pt x="906" y="2803"/>
                    <a:pt x="925" y="2801"/>
                    <a:pt x="945" y="2794"/>
                  </a:cubicBezTo>
                  <a:cubicBezTo>
                    <a:pt x="1032" y="2768"/>
                    <a:pt x="1108" y="2685"/>
                    <a:pt x="1086" y="2592"/>
                  </a:cubicBezTo>
                  <a:cubicBezTo>
                    <a:pt x="1086" y="2584"/>
                    <a:pt x="1082" y="2576"/>
                    <a:pt x="1079" y="2567"/>
                  </a:cubicBezTo>
                  <a:cubicBezTo>
                    <a:pt x="1014" y="2413"/>
                    <a:pt x="947" y="2263"/>
                    <a:pt x="888" y="2113"/>
                  </a:cubicBezTo>
                  <a:cubicBezTo>
                    <a:pt x="801" y="1889"/>
                    <a:pt x="732" y="1660"/>
                    <a:pt x="725" y="1404"/>
                  </a:cubicBezTo>
                  <a:cubicBezTo>
                    <a:pt x="715" y="972"/>
                    <a:pt x="915" y="619"/>
                    <a:pt x="986" y="208"/>
                  </a:cubicBezTo>
                  <a:cubicBezTo>
                    <a:pt x="1008" y="95"/>
                    <a:pt x="927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9"/>
            <p:cNvSpPr/>
            <p:nvPr/>
          </p:nvSpPr>
          <p:spPr>
            <a:xfrm>
              <a:off x="3545250" y="4684000"/>
              <a:ext cx="29950" cy="38550"/>
            </a:xfrm>
            <a:custGeom>
              <a:avLst/>
              <a:gdLst/>
              <a:ahLst/>
              <a:cxnLst/>
              <a:rect l="l" t="t" r="r" b="b"/>
              <a:pathLst>
                <a:path w="1198" h="1542" extrusionOk="0">
                  <a:moveTo>
                    <a:pt x="872" y="1"/>
                  </a:moveTo>
                  <a:cubicBezTo>
                    <a:pt x="529" y="1"/>
                    <a:pt x="237" y="354"/>
                    <a:pt x="129" y="650"/>
                  </a:cubicBezTo>
                  <a:cubicBezTo>
                    <a:pt x="30" y="919"/>
                    <a:pt x="1" y="1379"/>
                    <a:pt x="311" y="1531"/>
                  </a:cubicBezTo>
                  <a:cubicBezTo>
                    <a:pt x="325" y="1538"/>
                    <a:pt x="341" y="1541"/>
                    <a:pt x="358" y="1541"/>
                  </a:cubicBezTo>
                  <a:cubicBezTo>
                    <a:pt x="398" y="1541"/>
                    <a:pt x="438" y="1520"/>
                    <a:pt x="447" y="1474"/>
                  </a:cubicBezTo>
                  <a:cubicBezTo>
                    <a:pt x="492" y="1254"/>
                    <a:pt x="442" y="1039"/>
                    <a:pt x="542" y="826"/>
                  </a:cubicBezTo>
                  <a:cubicBezTo>
                    <a:pt x="655" y="586"/>
                    <a:pt x="846" y="510"/>
                    <a:pt x="1041" y="358"/>
                  </a:cubicBezTo>
                  <a:cubicBezTo>
                    <a:pt x="1197" y="238"/>
                    <a:pt x="1056" y="10"/>
                    <a:pt x="895" y="1"/>
                  </a:cubicBezTo>
                  <a:cubicBezTo>
                    <a:pt x="887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9"/>
            <p:cNvSpPr/>
            <p:nvPr/>
          </p:nvSpPr>
          <p:spPr>
            <a:xfrm>
              <a:off x="3708500" y="4865450"/>
              <a:ext cx="35625" cy="56400"/>
            </a:xfrm>
            <a:custGeom>
              <a:avLst/>
              <a:gdLst/>
              <a:ahLst/>
              <a:cxnLst/>
              <a:rect l="l" t="t" r="r" b="b"/>
              <a:pathLst>
                <a:path w="1425" h="2256" extrusionOk="0">
                  <a:moveTo>
                    <a:pt x="1206" y="0"/>
                  </a:moveTo>
                  <a:cubicBezTo>
                    <a:pt x="1193" y="0"/>
                    <a:pt x="1179" y="9"/>
                    <a:pt x="1180" y="27"/>
                  </a:cubicBezTo>
                  <a:cubicBezTo>
                    <a:pt x="1183" y="420"/>
                    <a:pt x="993" y="896"/>
                    <a:pt x="777" y="1218"/>
                  </a:cubicBezTo>
                  <a:cubicBezTo>
                    <a:pt x="570" y="1527"/>
                    <a:pt x="247" y="1712"/>
                    <a:pt x="60" y="2030"/>
                  </a:cubicBezTo>
                  <a:cubicBezTo>
                    <a:pt x="1" y="2131"/>
                    <a:pt x="77" y="2253"/>
                    <a:pt x="189" y="2255"/>
                  </a:cubicBezTo>
                  <a:cubicBezTo>
                    <a:pt x="198" y="2255"/>
                    <a:pt x="206" y="2255"/>
                    <a:pt x="214" y="2255"/>
                  </a:cubicBezTo>
                  <a:cubicBezTo>
                    <a:pt x="696" y="2255"/>
                    <a:pt x="1019" y="1806"/>
                    <a:pt x="1204" y="1398"/>
                  </a:cubicBezTo>
                  <a:cubicBezTo>
                    <a:pt x="1425" y="909"/>
                    <a:pt x="1388" y="514"/>
                    <a:pt x="1233" y="20"/>
                  </a:cubicBezTo>
                  <a:cubicBezTo>
                    <a:pt x="1229" y="7"/>
                    <a:pt x="1218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9"/>
            <p:cNvSpPr/>
            <p:nvPr/>
          </p:nvSpPr>
          <p:spPr>
            <a:xfrm>
              <a:off x="3699900" y="4867550"/>
              <a:ext cx="38875" cy="2437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492" y="1"/>
                  </a:moveTo>
                  <a:cubicBezTo>
                    <a:pt x="1482" y="1"/>
                    <a:pt x="1472" y="4"/>
                    <a:pt x="1465" y="10"/>
                  </a:cubicBezTo>
                  <a:cubicBezTo>
                    <a:pt x="1104" y="315"/>
                    <a:pt x="631" y="545"/>
                    <a:pt x="154" y="577"/>
                  </a:cubicBezTo>
                  <a:cubicBezTo>
                    <a:pt x="30" y="586"/>
                    <a:pt x="1" y="727"/>
                    <a:pt x="94" y="798"/>
                  </a:cubicBezTo>
                  <a:cubicBezTo>
                    <a:pt x="252" y="917"/>
                    <a:pt x="431" y="974"/>
                    <a:pt x="611" y="974"/>
                  </a:cubicBezTo>
                  <a:cubicBezTo>
                    <a:pt x="781" y="974"/>
                    <a:pt x="951" y="924"/>
                    <a:pt x="1107" y="828"/>
                  </a:cubicBezTo>
                  <a:cubicBezTo>
                    <a:pt x="1253" y="737"/>
                    <a:pt x="1380" y="603"/>
                    <a:pt x="1466" y="455"/>
                  </a:cubicBezTo>
                  <a:cubicBezTo>
                    <a:pt x="1555" y="295"/>
                    <a:pt x="1548" y="194"/>
                    <a:pt x="1524" y="26"/>
                  </a:cubicBezTo>
                  <a:cubicBezTo>
                    <a:pt x="1522" y="8"/>
                    <a:pt x="1507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9"/>
            <p:cNvSpPr/>
            <p:nvPr/>
          </p:nvSpPr>
          <p:spPr>
            <a:xfrm>
              <a:off x="3578950" y="5039925"/>
              <a:ext cx="159950" cy="307675"/>
            </a:xfrm>
            <a:custGeom>
              <a:avLst/>
              <a:gdLst/>
              <a:ahLst/>
              <a:cxnLst/>
              <a:rect l="l" t="t" r="r" b="b"/>
              <a:pathLst>
                <a:path w="6398" h="12307" extrusionOk="0">
                  <a:moveTo>
                    <a:pt x="19" y="1"/>
                  </a:moveTo>
                  <a:cubicBezTo>
                    <a:pt x="9" y="1"/>
                    <a:pt x="0" y="17"/>
                    <a:pt x="9" y="27"/>
                  </a:cubicBezTo>
                  <a:cubicBezTo>
                    <a:pt x="1083" y="1249"/>
                    <a:pt x="2386" y="2242"/>
                    <a:pt x="3400" y="3531"/>
                  </a:cubicBezTo>
                  <a:cubicBezTo>
                    <a:pt x="4462" y="4884"/>
                    <a:pt x="5372" y="6573"/>
                    <a:pt x="5539" y="8311"/>
                  </a:cubicBezTo>
                  <a:cubicBezTo>
                    <a:pt x="5681" y="9806"/>
                    <a:pt x="4818" y="11751"/>
                    <a:pt x="3289" y="11751"/>
                  </a:cubicBezTo>
                  <a:cubicBezTo>
                    <a:pt x="2995" y="11751"/>
                    <a:pt x="2676" y="11679"/>
                    <a:pt x="2335" y="11518"/>
                  </a:cubicBezTo>
                  <a:cubicBezTo>
                    <a:pt x="1515" y="11131"/>
                    <a:pt x="940" y="10210"/>
                    <a:pt x="1229" y="9294"/>
                  </a:cubicBezTo>
                  <a:cubicBezTo>
                    <a:pt x="1390" y="8787"/>
                    <a:pt x="1856" y="8400"/>
                    <a:pt x="2384" y="8400"/>
                  </a:cubicBezTo>
                  <a:cubicBezTo>
                    <a:pt x="2428" y="8400"/>
                    <a:pt x="2471" y="8403"/>
                    <a:pt x="2515" y="8408"/>
                  </a:cubicBezTo>
                  <a:cubicBezTo>
                    <a:pt x="3201" y="8491"/>
                    <a:pt x="3366" y="9182"/>
                    <a:pt x="3256" y="9755"/>
                  </a:cubicBezTo>
                  <a:cubicBezTo>
                    <a:pt x="3232" y="9882"/>
                    <a:pt x="3334" y="9997"/>
                    <a:pt x="3446" y="9997"/>
                  </a:cubicBezTo>
                  <a:cubicBezTo>
                    <a:pt x="3489" y="9997"/>
                    <a:pt x="3534" y="9980"/>
                    <a:pt x="3573" y="9940"/>
                  </a:cubicBezTo>
                  <a:cubicBezTo>
                    <a:pt x="4035" y="9457"/>
                    <a:pt x="3953" y="8772"/>
                    <a:pt x="3538" y="8275"/>
                  </a:cubicBezTo>
                  <a:cubicBezTo>
                    <a:pt x="3239" y="7919"/>
                    <a:pt x="2806" y="7749"/>
                    <a:pt x="2364" y="7749"/>
                  </a:cubicBezTo>
                  <a:cubicBezTo>
                    <a:pt x="2112" y="7749"/>
                    <a:pt x="1856" y="7804"/>
                    <a:pt x="1621" y="7912"/>
                  </a:cubicBezTo>
                  <a:cubicBezTo>
                    <a:pt x="6" y="8653"/>
                    <a:pt x="303" y="10928"/>
                    <a:pt x="1594" y="11817"/>
                  </a:cubicBezTo>
                  <a:cubicBezTo>
                    <a:pt x="2080" y="12151"/>
                    <a:pt x="2601" y="12307"/>
                    <a:pt x="3108" y="12307"/>
                  </a:cubicBezTo>
                  <a:cubicBezTo>
                    <a:pt x="4096" y="12307"/>
                    <a:pt x="5027" y="11716"/>
                    <a:pt x="5526" y="10711"/>
                  </a:cubicBezTo>
                  <a:cubicBezTo>
                    <a:pt x="6398" y="8952"/>
                    <a:pt x="5655" y="6691"/>
                    <a:pt x="4700" y="5116"/>
                  </a:cubicBezTo>
                  <a:cubicBezTo>
                    <a:pt x="3547" y="3214"/>
                    <a:pt x="1829" y="1307"/>
                    <a:pt x="26" y="3"/>
                  </a:cubicBezTo>
                  <a:cubicBezTo>
                    <a:pt x="24" y="1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9"/>
            <p:cNvSpPr/>
            <p:nvPr/>
          </p:nvSpPr>
          <p:spPr>
            <a:xfrm>
              <a:off x="3613800" y="5295050"/>
              <a:ext cx="68725" cy="47425"/>
            </a:xfrm>
            <a:custGeom>
              <a:avLst/>
              <a:gdLst/>
              <a:ahLst/>
              <a:cxnLst/>
              <a:rect l="l" t="t" r="r" b="b"/>
              <a:pathLst>
                <a:path w="2749" h="1897" extrusionOk="0">
                  <a:moveTo>
                    <a:pt x="783" y="1"/>
                  </a:moveTo>
                  <a:cubicBezTo>
                    <a:pt x="710" y="1"/>
                    <a:pt x="640" y="27"/>
                    <a:pt x="594" y="86"/>
                  </a:cubicBezTo>
                  <a:cubicBezTo>
                    <a:pt x="0" y="839"/>
                    <a:pt x="1097" y="1897"/>
                    <a:pt x="1996" y="1897"/>
                  </a:cubicBezTo>
                  <a:cubicBezTo>
                    <a:pt x="2286" y="1897"/>
                    <a:pt x="2555" y="1788"/>
                    <a:pt x="2741" y="1523"/>
                  </a:cubicBezTo>
                  <a:cubicBezTo>
                    <a:pt x="2749" y="1513"/>
                    <a:pt x="2740" y="1497"/>
                    <a:pt x="2728" y="1497"/>
                  </a:cubicBezTo>
                  <a:cubicBezTo>
                    <a:pt x="2727" y="1497"/>
                    <a:pt x="2727" y="1497"/>
                    <a:pt x="2727" y="1497"/>
                  </a:cubicBezTo>
                  <a:cubicBezTo>
                    <a:pt x="2556" y="1512"/>
                    <a:pt x="2371" y="1533"/>
                    <a:pt x="2188" y="1533"/>
                  </a:cubicBezTo>
                  <a:cubicBezTo>
                    <a:pt x="1895" y="1533"/>
                    <a:pt x="1606" y="1479"/>
                    <a:pt x="1393" y="1264"/>
                  </a:cubicBezTo>
                  <a:cubicBezTo>
                    <a:pt x="1066" y="934"/>
                    <a:pt x="1241" y="507"/>
                    <a:pt x="1044" y="143"/>
                  </a:cubicBezTo>
                  <a:cubicBezTo>
                    <a:pt x="996" y="55"/>
                    <a:pt x="887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9"/>
            <p:cNvSpPr/>
            <p:nvPr/>
          </p:nvSpPr>
          <p:spPr>
            <a:xfrm>
              <a:off x="3646200" y="5309875"/>
              <a:ext cx="28225" cy="31725"/>
            </a:xfrm>
            <a:custGeom>
              <a:avLst/>
              <a:gdLst/>
              <a:ahLst/>
              <a:cxnLst/>
              <a:rect l="l" t="t" r="r" b="b"/>
              <a:pathLst>
                <a:path w="1129" h="1269" extrusionOk="0">
                  <a:moveTo>
                    <a:pt x="404" y="1"/>
                  </a:moveTo>
                  <a:cubicBezTo>
                    <a:pt x="173" y="1"/>
                    <a:pt x="58" y="237"/>
                    <a:pt x="29" y="437"/>
                  </a:cubicBezTo>
                  <a:cubicBezTo>
                    <a:pt x="1" y="637"/>
                    <a:pt x="60" y="867"/>
                    <a:pt x="198" y="1016"/>
                  </a:cubicBezTo>
                  <a:cubicBezTo>
                    <a:pt x="325" y="1155"/>
                    <a:pt x="505" y="1241"/>
                    <a:pt x="690" y="1262"/>
                  </a:cubicBezTo>
                  <a:cubicBezTo>
                    <a:pt x="722" y="1266"/>
                    <a:pt x="754" y="1268"/>
                    <a:pt x="785" y="1268"/>
                  </a:cubicBezTo>
                  <a:cubicBezTo>
                    <a:pt x="851" y="1268"/>
                    <a:pt x="915" y="1258"/>
                    <a:pt x="976" y="1229"/>
                  </a:cubicBezTo>
                  <a:cubicBezTo>
                    <a:pt x="1044" y="1196"/>
                    <a:pt x="1063" y="1145"/>
                    <a:pt x="1111" y="1096"/>
                  </a:cubicBezTo>
                  <a:cubicBezTo>
                    <a:pt x="1128" y="1077"/>
                    <a:pt x="1120" y="1047"/>
                    <a:pt x="1098" y="1041"/>
                  </a:cubicBezTo>
                  <a:cubicBezTo>
                    <a:pt x="1054" y="1030"/>
                    <a:pt x="1017" y="990"/>
                    <a:pt x="976" y="971"/>
                  </a:cubicBezTo>
                  <a:cubicBezTo>
                    <a:pt x="931" y="951"/>
                    <a:pt x="881" y="944"/>
                    <a:pt x="834" y="925"/>
                  </a:cubicBezTo>
                  <a:cubicBezTo>
                    <a:pt x="740" y="887"/>
                    <a:pt x="657" y="835"/>
                    <a:pt x="609" y="741"/>
                  </a:cubicBezTo>
                  <a:cubicBezTo>
                    <a:pt x="507" y="539"/>
                    <a:pt x="685" y="367"/>
                    <a:pt x="633" y="165"/>
                  </a:cubicBezTo>
                  <a:cubicBezTo>
                    <a:pt x="608" y="68"/>
                    <a:pt x="515" y="5"/>
                    <a:pt x="418" y="1"/>
                  </a:cubicBezTo>
                  <a:cubicBezTo>
                    <a:pt x="413" y="1"/>
                    <a:pt x="40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9"/>
            <p:cNvSpPr/>
            <p:nvPr/>
          </p:nvSpPr>
          <p:spPr>
            <a:xfrm>
              <a:off x="3627075" y="4621800"/>
              <a:ext cx="22500" cy="47100"/>
            </a:xfrm>
            <a:custGeom>
              <a:avLst/>
              <a:gdLst/>
              <a:ahLst/>
              <a:cxnLst/>
              <a:rect l="l" t="t" r="r" b="b"/>
              <a:pathLst>
                <a:path w="900" h="1884" extrusionOk="0">
                  <a:moveTo>
                    <a:pt x="237" y="0"/>
                  </a:moveTo>
                  <a:cubicBezTo>
                    <a:pt x="153" y="0"/>
                    <a:pt x="69" y="47"/>
                    <a:pt x="55" y="137"/>
                  </a:cubicBezTo>
                  <a:cubicBezTo>
                    <a:pt x="0" y="481"/>
                    <a:pt x="114" y="855"/>
                    <a:pt x="221" y="1179"/>
                  </a:cubicBezTo>
                  <a:cubicBezTo>
                    <a:pt x="304" y="1434"/>
                    <a:pt x="427" y="1782"/>
                    <a:pt x="696" y="1879"/>
                  </a:cubicBezTo>
                  <a:cubicBezTo>
                    <a:pt x="704" y="1882"/>
                    <a:pt x="712" y="1883"/>
                    <a:pt x="720" y="1883"/>
                  </a:cubicBezTo>
                  <a:cubicBezTo>
                    <a:pt x="758" y="1883"/>
                    <a:pt x="791" y="1851"/>
                    <a:pt x="805" y="1817"/>
                  </a:cubicBezTo>
                  <a:cubicBezTo>
                    <a:pt x="900" y="1577"/>
                    <a:pt x="747" y="1234"/>
                    <a:pt x="674" y="997"/>
                  </a:cubicBezTo>
                  <a:cubicBezTo>
                    <a:pt x="582" y="699"/>
                    <a:pt x="547" y="368"/>
                    <a:pt x="404" y="91"/>
                  </a:cubicBezTo>
                  <a:cubicBezTo>
                    <a:pt x="373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9"/>
            <p:cNvSpPr/>
            <p:nvPr/>
          </p:nvSpPr>
          <p:spPr>
            <a:xfrm>
              <a:off x="3639075" y="4632450"/>
              <a:ext cx="16175" cy="41675"/>
            </a:xfrm>
            <a:custGeom>
              <a:avLst/>
              <a:gdLst/>
              <a:ahLst/>
              <a:cxnLst/>
              <a:rect l="l" t="t" r="r" b="b"/>
              <a:pathLst>
                <a:path w="647" h="1667" extrusionOk="0">
                  <a:moveTo>
                    <a:pt x="314" y="0"/>
                  </a:moveTo>
                  <a:cubicBezTo>
                    <a:pt x="273" y="0"/>
                    <a:pt x="234" y="20"/>
                    <a:pt x="210" y="65"/>
                  </a:cubicBezTo>
                  <a:cubicBezTo>
                    <a:pt x="1" y="461"/>
                    <a:pt x="44" y="978"/>
                    <a:pt x="87" y="1409"/>
                  </a:cubicBezTo>
                  <a:cubicBezTo>
                    <a:pt x="104" y="1585"/>
                    <a:pt x="227" y="1667"/>
                    <a:pt x="351" y="1667"/>
                  </a:cubicBezTo>
                  <a:cubicBezTo>
                    <a:pt x="498" y="1667"/>
                    <a:pt x="647" y="1550"/>
                    <a:pt x="615" y="1337"/>
                  </a:cubicBezTo>
                  <a:cubicBezTo>
                    <a:pt x="556" y="935"/>
                    <a:pt x="587" y="481"/>
                    <a:pt x="449" y="96"/>
                  </a:cubicBezTo>
                  <a:cubicBezTo>
                    <a:pt x="428" y="37"/>
                    <a:pt x="37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9"/>
            <p:cNvSpPr/>
            <p:nvPr/>
          </p:nvSpPr>
          <p:spPr>
            <a:xfrm>
              <a:off x="3646450" y="4649450"/>
              <a:ext cx="16875" cy="34350"/>
            </a:xfrm>
            <a:custGeom>
              <a:avLst/>
              <a:gdLst/>
              <a:ahLst/>
              <a:cxnLst/>
              <a:rect l="l" t="t" r="r" b="b"/>
              <a:pathLst>
                <a:path w="675" h="1374" extrusionOk="0">
                  <a:moveTo>
                    <a:pt x="464" y="1"/>
                  </a:moveTo>
                  <a:cubicBezTo>
                    <a:pt x="443" y="1"/>
                    <a:pt x="423" y="6"/>
                    <a:pt x="404" y="19"/>
                  </a:cubicBezTo>
                  <a:cubicBezTo>
                    <a:pt x="249" y="123"/>
                    <a:pt x="189" y="298"/>
                    <a:pt x="134" y="472"/>
                  </a:cubicBezTo>
                  <a:cubicBezTo>
                    <a:pt x="70" y="677"/>
                    <a:pt x="3" y="903"/>
                    <a:pt x="2" y="1120"/>
                  </a:cubicBezTo>
                  <a:cubicBezTo>
                    <a:pt x="1" y="1291"/>
                    <a:pt x="119" y="1374"/>
                    <a:pt x="245" y="1374"/>
                  </a:cubicBezTo>
                  <a:cubicBezTo>
                    <a:pt x="355" y="1374"/>
                    <a:pt x="472" y="1311"/>
                    <a:pt x="522" y="1190"/>
                  </a:cubicBezTo>
                  <a:cubicBezTo>
                    <a:pt x="599" y="1004"/>
                    <a:pt x="619" y="780"/>
                    <a:pt x="639" y="582"/>
                  </a:cubicBezTo>
                  <a:cubicBezTo>
                    <a:pt x="658" y="408"/>
                    <a:pt x="675" y="215"/>
                    <a:pt x="576" y="63"/>
                  </a:cubicBezTo>
                  <a:cubicBezTo>
                    <a:pt x="551" y="27"/>
                    <a:pt x="50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9"/>
            <p:cNvSpPr/>
            <p:nvPr/>
          </p:nvSpPr>
          <p:spPr>
            <a:xfrm>
              <a:off x="3648050" y="4668050"/>
              <a:ext cx="23050" cy="32800"/>
            </a:xfrm>
            <a:custGeom>
              <a:avLst/>
              <a:gdLst/>
              <a:ahLst/>
              <a:cxnLst/>
              <a:rect l="l" t="t" r="r" b="b"/>
              <a:pathLst>
                <a:path w="922" h="1312" extrusionOk="0">
                  <a:moveTo>
                    <a:pt x="654" y="0"/>
                  </a:moveTo>
                  <a:cubicBezTo>
                    <a:pt x="630" y="0"/>
                    <a:pt x="605" y="5"/>
                    <a:pt x="583" y="15"/>
                  </a:cubicBezTo>
                  <a:cubicBezTo>
                    <a:pt x="281" y="144"/>
                    <a:pt x="113" y="660"/>
                    <a:pt x="45" y="954"/>
                  </a:cubicBezTo>
                  <a:cubicBezTo>
                    <a:pt x="0" y="1152"/>
                    <a:pt x="172" y="1311"/>
                    <a:pt x="339" y="1311"/>
                  </a:cubicBezTo>
                  <a:cubicBezTo>
                    <a:pt x="424" y="1311"/>
                    <a:pt x="507" y="1270"/>
                    <a:pt x="559" y="1171"/>
                  </a:cubicBezTo>
                  <a:cubicBezTo>
                    <a:pt x="711" y="880"/>
                    <a:pt x="921" y="381"/>
                    <a:pt x="763" y="62"/>
                  </a:cubicBezTo>
                  <a:cubicBezTo>
                    <a:pt x="740" y="18"/>
                    <a:pt x="698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29"/>
          <p:cNvSpPr/>
          <p:nvPr/>
        </p:nvSpPr>
        <p:spPr>
          <a:xfrm rot="10800000" flipH="1">
            <a:off x="4229093" y="169579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 rot="10800000" flipH="1">
            <a:off x="8644380" y="169579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 rot="10800000" flipH="1">
            <a:off x="4229093" y="4716567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 rot="10800000" flipH="1">
            <a:off x="8644380" y="4716567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8" name="Google Shape;2758;p29"/>
          <p:cNvGrpSpPr/>
          <p:nvPr/>
        </p:nvGrpSpPr>
        <p:grpSpPr>
          <a:xfrm flipH="1">
            <a:off x="390770" y="3759853"/>
            <a:ext cx="1088163" cy="853676"/>
            <a:chOff x="5367847" y="1767863"/>
            <a:chExt cx="1199606" cy="941105"/>
          </a:xfrm>
        </p:grpSpPr>
        <p:grpSp>
          <p:nvGrpSpPr>
            <p:cNvPr id="2759" name="Google Shape;2759;p29"/>
            <p:cNvGrpSpPr/>
            <p:nvPr/>
          </p:nvGrpSpPr>
          <p:grpSpPr>
            <a:xfrm rot="-4604996">
              <a:off x="5405443" y="1827310"/>
              <a:ext cx="491564" cy="466509"/>
              <a:chOff x="4575450" y="2626950"/>
              <a:chExt cx="366875" cy="348175"/>
            </a:xfrm>
          </p:grpSpPr>
          <p:sp>
            <p:nvSpPr>
              <p:cNvPr id="2760" name="Google Shape;2760;p29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9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2" name="Google Shape;2762;p29"/>
            <p:cNvGrpSpPr/>
            <p:nvPr/>
          </p:nvGrpSpPr>
          <p:grpSpPr>
            <a:xfrm>
              <a:off x="6075914" y="1886378"/>
              <a:ext cx="491539" cy="466485"/>
              <a:chOff x="4575450" y="2626950"/>
              <a:chExt cx="366875" cy="348175"/>
            </a:xfrm>
          </p:grpSpPr>
          <p:sp>
            <p:nvSpPr>
              <p:cNvPr id="2763" name="Google Shape;2763;p29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9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5" name="Google Shape;2765;p29"/>
            <p:cNvSpPr/>
            <p:nvPr/>
          </p:nvSpPr>
          <p:spPr>
            <a:xfrm>
              <a:off x="5481771" y="1821953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5972658" y="1972317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6007125" y="2067379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5958355" y="2338029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5990344" y="2330090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5836127" y="1891123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5744683" y="1943142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5687739" y="2039611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6053283" y="2267352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6059681" y="2221897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6057068" y="2295991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5638668" y="2310595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5783605" y="2332971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5664058" y="2281889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6017509" y="2321716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5851603" y="2160767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2781;p29"/>
          <p:cNvGrpSpPr/>
          <p:nvPr/>
        </p:nvGrpSpPr>
        <p:grpSpPr>
          <a:xfrm flipH="1">
            <a:off x="1247474" y="4268052"/>
            <a:ext cx="1073736" cy="1158448"/>
            <a:chOff x="6100653" y="3335789"/>
            <a:chExt cx="1183702" cy="1277090"/>
          </a:xfrm>
        </p:grpSpPr>
        <p:grpSp>
          <p:nvGrpSpPr>
            <p:cNvPr id="2782" name="Google Shape;2782;p29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2783" name="Google Shape;2783;p29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9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5" name="Google Shape;2785;p29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2786" name="Google Shape;2786;p29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29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29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9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9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29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29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29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29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9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6" name="Google Shape;2796;p29"/>
          <p:cNvGrpSpPr/>
          <p:nvPr/>
        </p:nvGrpSpPr>
        <p:grpSpPr>
          <a:xfrm flipH="1">
            <a:off x="-498216" y="3883674"/>
            <a:ext cx="1644628" cy="1644628"/>
            <a:chOff x="3488100" y="3365100"/>
            <a:chExt cx="819650" cy="819650"/>
          </a:xfrm>
        </p:grpSpPr>
        <p:sp>
          <p:nvSpPr>
            <p:cNvPr id="2797" name="Google Shape;2797;p29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9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9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9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9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9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9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9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9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9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9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9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9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9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9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9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9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9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9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9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9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9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9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9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9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9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9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9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9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9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0" name="Google Shape;2830;p29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2831" name="Google Shape;2831;p29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9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9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9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29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29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29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29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29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9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29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9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29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29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9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9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9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9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9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9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9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9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9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9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9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9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9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9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9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9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1" name="Google Shape;2861;p29"/>
          <p:cNvGrpSpPr/>
          <p:nvPr/>
        </p:nvGrpSpPr>
        <p:grpSpPr>
          <a:xfrm flipH="1">
            <a:off x="793135" y="4487036"/>
            <a:ext cx="887671" cy="853663"/>
            <a:chOff x="6361515" y="2635659"/>
            <a:chExt cx="922352" cy="887015"/>
          </a:xfrm>
        </p:grpSpPr>
        <p:sp>
          <p:nvSpPr>
            <p:cNvPr id="2862" name="Google Shape;2862;p29"/>
            <p:cNvSpPr/>
            <p:nvPr/>
          </p:nvSpPr>
          <p:spPr>
            <a:xfrm>
              <a:off x="6361515" y="2635659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9"/>
            <p:cNvSpPr/>
            <p:nvPr/>
          </p:nvSpPr>
          <p:spPr>
            <a:xfrm>
              <a:off x="6852401" y="2786023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9"/>
            <p:cNvSpPr/>
            <p:nvPr/>
          </p:nvSpPr>
          <p:spPr>
            <a:xfrm>
              <a:off x="6886869" y="2881085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9"/>
            <p:cNvSpPr/>
            <p:nvPr/>
          </p:nvSpPr>
          <p:spPr>
            <a:xfrm>
              <a:off x="6838098" y="3151734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9"/>
            <p:cNvSpPr/>
            <p:nvPr/>
          </p:nvSpPr>
          <p:spPr>
            <a:xfrm>
              <a:off x="6870087" y="3143796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9"/>
            <p:cNvSpPr/>
            <p:nvPr/>
          </p:nvSpPr>
          <p:spPr>
            <a:xfrm>
              <a:off x="6715871" y="2704828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9"/>
            <p:cNvSpPr/>
            <p:nvPr/>
          </p:nvSpPr>
          <p:spPr>
            <a:xfrm>
              <a:off x="6624426" y="2756848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9"/>
            <p:cNvSpPr/>
            <p:nvPr/>
          </p:nvSpPr>
          <p:spPr>
            <a:xfrm>
              <a:off x="6567483" y="2853317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9"/>
            <p:cNvSpPr/>
            <p:nvPr/>
          </p:nvSpPr>
          <p:spPr>
            <a:xfrm>
              <a:off x="6933026" y="3081057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9"/>
            <p:cNvSpPr/>
            <p:nvPr/>
          </p:nvSpPr>
          <p:spPr>
            <a:xfrm>
              <a:off x="6939424" y="3035603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9"/>
            <p:cNvSpPr/>
            <p:nvPr/>
          </p:nvSpPr>
          <p:spPr>
            <a:xfrm>
              <a:off x="6936812" y="3109696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9"/>
            <p:cNvSpPr/>
            <p:nvPr/>
          </p:nvSpPr>
          <p:spPr>
            <a:xfrm>
              <a:off x="6518411" y="3124301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9"/>
            <p:cNvSpPr/>
            <p:nvPr/>
          </p:nvSpPr>
          <p:spPr>
            <a:xfrm>
              <a:off x="6663349" y="3146676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9"/>
            <p:cNvSpPr/>
            <p:nvPr/>
          </p:nvSpPr>
          <p:spPr>
            <a:xfrm>
              <a:off x="6543801" y="3095595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9"/>
            <p:cNvSpPr/>
            <p:nvPr/>
          </p:nvSpPr>
          <p:spPr>
            <a:xfrm>
              <a:off x="6897253" y="3135422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9"/>
            <p:cNvSpPr/>
            <p:nvPr/>
          </p:nvSpPr>
          <p:spPr>
            <a:xfrm>
              <a:off x="6731346" y="2974472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9" name="Google Shape;2879;p30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0" name="Google Shape;2880;p30"/>
          <p:cNvSpPr txBox="1">
            <a:spLocks noGrp="1"/>
          </p:cNvSpPr>
          <p:nvPr>
            <p:ph type="title" hasCustomPrompt="1"/>
          </p:nvPr>
        </p:nvSpPr>
        <p:spPr>
          <a:xfrm>
            <a:off x="1341575" y="1936950"/>
            <a:ext cx="1051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1" name="Google Shape;2881;p30"/>
          <p:cNvSpPr txBox="1">
            <a:spLocks noGrp="1"/>
          </p:cNvSpPr>
          <p:nvPr>
            <p:ph type="subTitle" idx="1"/>
          </p:nvPr>
        </p:nvSpPr>
        <p:spPr>
          <a:xfrm>
            <a:off x="713225" y="3629175"/>
            <a:ext cx="2308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82" name="Google Shape;2882;p30"/>
          <p:cNvSpPr txBox="1">
            <a:spLocks noGrp="1"/>
          </p:cNvSpPr>
          <p:nvPr>
            <p:ph type="subTitle" idx="2"/>
          </p:nvPr>
        </p:nvSpPr>
        <p:spPr>
          <a:xfrm>
            <a:off x="713225" y="3217875"/>
            <a:ext cx="2308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3" name="Google Shape;2883;p30"/>
          <p:cNvSpPr txBox="1">
            <a:spLocks noGrp="1"/>
          </p:cNvSpPr>
          <p:nvPr>
            <p:ph type="title" idx="3" hasCustomPrompt="1"/>
          </p:nvPr>
        </p:nvSpPr>
        <p:spPr>
          <a:xfrm>
            <a:off x="4046250" y="1936950"/>
            <a:ext cx="1051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4" name="Google Shape;2884;p30"/>
          <p:cNvSpPr txBox="1">
            <a:spLocks noGrp="1"/>
          </p:cNvSpPr>
          <p:nvPr>
            <p:ph type="subTitle" idx="4"/>
          </p:nvPr>
        </p:nvSpPr>
        <p:spPr>
          <a:xfrm>
            <a:off x="3418028" y="3629175"/>
            <a:ext cx="2308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85" name="Google Shape;2885;p30"/>
          <p:cNvSpPr txBox="1">
            <a:spLocks noGrp="1"/>
          </p:cNvSpPr>
          <p:nvPr>
            <p:ph type="subTitle" idx="5"/>
          </p:nvPr>
        </p:nvSpPr>
        <p:spPr>
          <a:xfrm>
            <a:off x="3418028" y="3217875"/>
            <a:ext cx="2308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6" name="Google Shape;2886;p30"/>
          <p:cNvSpPr txBox="1">
            <a:spLocks noGrp="1"/>
          </p:cNvSpPr>
          <p:nvPr>
            <p:ph type="title" idx="6" hasCustomPrompt="1"/>
          </p:nvPr>
        </p:nvSpPr>
        <p:spPr>
          <a:xfrm>
            <a:off x="6751180" y="1936950"/>
            <a:ext cx="10515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7" name="Google Shape;2887;p30"/>
          <p:cNvSpPr txBox="1">
            <a:spLocks noGrp="1"/>
          </p:cNvSpPr>
          <p:nvPr>
            <p:ph type="subTitle" idx="7"/>
          </p:nvPr>
        </p:nvSpPr>
        <p:spPr>
          <a:xfrm>
            <a:off x="6122830" y="3629175"/>
            <a:ext cx="2308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88" name="Google Shape;2888;p30"/>
          <p:cNvSpPr txBox="1">
            <a:spLocks noGrp="1"/>
          </p:cNvSpPr>
          <p:nvPr>
            <p:ph type="subTitle" idx="8"/>
          </p:nvPr>
        </p:nvSpPr>
        <p:spPr>
          <a:xfrm>
            <a:off x="6122830" y="3217875"/>
            <a:ext cx="2308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9" name="Google Shape;2889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90" name="Google Shape;2890;p30"/>
          <p:cNvGrpSpPr/>
          <p:nvPr/>
        </p:nvGrpSpPr>
        <p:grpSpPr>
          <a:xfrm>
            <a:off x="8568801" y="171558"/>
            <a:ext cx="443237" cy="735904"/>
            <a:chOff x="3825475" y="4007200"/>
            <a:chExt cx="721650" cy="1198150"/>
          </a:xfrm>
        </p:grpSpPr>
        <p:sp>
          <p:nvSpPr>
            <p:cNvPr id="2891" name="Google Shape;2891;p30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0"/>
          <p:cNvGrpSpPr/>
          <p:nvPr/>
        </p:nvGrpSpPr>
        <p:grpSpPr>
          <a:xfrm flipH="1">
            <a:off x="132201" y="171558"/>
            <a:ext cx="443237" cy="735904"/>
            <a:chOff x="3825475" y="4007200"/>
            <a:chExt cx="721650" cy="1198150"/>
          </a:xfrm>
        </p:grpSpPr>
        <p:sp>
          <p:nvSpPr>
            <p:cNvPr id="2908" name="Google Shape;2908;p30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4" name="Google Shape;2924;p30"/>
          <p:cNvGrpSpPr/>
          <p:nvPr/>
        </p:nvGrpSpPr>
        <p:grpSpPr>
          <a:xfrm rot="10800000" flipH="1">
            <a:off x="8568801" y="4236058"/>
            <a:ext cx="443237" cy="735904"/>
            <a:chOff x="3825475" y="4007200"/>
            <a:chExt cx="721650" cy="1198150"/>
          </a:xfrm>
        </p:grpSpPr>
        <p:sp>
          <p:nvSpPr>
            <p:cNvPr id="2925" name="Google Shape;2925;p30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1" name="Google Shape;2941;p30"/>
          <p:cNvGrpSpPr/>
          <p:nvPr/>
        </p:nvGrpSpPr>
        <p:grpSpPr>
          <a:xfrm rot="10800000">
            <a:off x="132201" y="4236058"/>
            <a:ext cx="443237" cy="735904"/>
            <a:chOff x="3825475" y="4007200"/>
            <a:chExt cx="721650" cy="1198150"/>
          </a:xfrm>
        </p:grpSpPr>
        <p:sp>
          <p:nvSpPr>
            <p:cNvPr id="2942" name="Google Shape;2942;p30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8" name="Google Shape;2958;p30"/>
          <p:cNvSpPr/>
          <p:nvPr/>
        </p:nvSpPr>
        <p:spPr>
          <a:xfrm>
            <a:off x="197571" y="2488741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30"/>
          <p:cNvSpPr/>
          <p:nvPr/>
        </p:nvSpPr>
        <p:spPr>
          <a:xfrm>
            <a:off x="8719646" y="2488741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31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31"/>
          <p:cNvSpPr txBox="1">
            <a:spLocks noGrp="1"/>
          </p:cNvSpPr>
          <p:nvPr>
            <p:ph type="title"/>
          </p:nvPr>
        </p:nvSpPr>
        <p:spPr>
          <a:xfrm>
            <a:off x="4275750" y="2094250"/>
            <a:ext cx="35889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63" name="Google Shape;2963;p31"/>
          <p:cNvSpPr txBox="1">
            <a:spLocks noGrp="1"/>
          </p:cNvSpPr>
          <p:nvPr>
            <p:ph type="title" idx="2" hasCustomPrompt="1"/>
          </p:nvPr>
        </p:nvSpPr>
        <p:spPr>
          <a:xfrm>
            <a:off x="5244150" y="117833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64" name="Google Shape;2964;p31"/>
          <p:cNvSpPr txBox="1">
            <a:spLocks noGrp="1"/>
          </p:cNvSpPr>
          <p:nvPr>
            <p:ph type="subTitle" idx="1"/>
          </p:nvPr>
        </p:nvSpPr>
        <p:spPr>
          <a:xfrm>
            <a:off x="4572000" y="3008649"/>
            <a:ext cx="2996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65" name="Google Shape;2965;p31"/>
          <p:cNvGrpSpPr/>
          <p:nvPr/>
        </p:nvGrpSpPr>
        <p:grpSpPr>
          <a:xfrm rot="-5400000" flipH="1">
            <a:off x="8127213" y="-173989"/>
            <a:ext cx="297053" cy="939637"/>
            <a:chOff x="1744350" y="3360175"/>
            <a:chExt cx="198075" cy="626550"/>
          </a:xfrm>
        </p:grpSpPr>
        <p:sp>
          <p:nvSpPr>
            <p:cNvPr id="2966" name="Google Shape;2966;p31"/>
            <p:cNvSpPr/>
            <p:nvPr/>
          </p:nvSpPr>
          <p:spPr>
            <a:xfrm>
              <a:off x="1745175" y="3360175"/>
              <a:ext cx="185075" cy="626550"/>
            </a:xfrm>
            <a:custGeom>
              <a:avLst/>
              <a:gdLst/>
              <a:ahLst/>
              <a:cxnLst/>
              <a:rect l="l" t="t" r="r" b="b"/>
              <a:pathLst>
                <a:path w="7403" h="25062" extrusionOk="0">
                  <a:moveTo>
                    <a:pt x="2610" y="0"/>
                  </a:moveTo>
                  <a:cubicBezTo>
                    <a:pt x="2144" y="0"/>
                    <a:pt x="1677" y="119"/>
                    <a:pt x="1265" y="367"/>
                  </a:cubicBezTo>
                  <a:cubicBezTo>
                    <a:pt x="352" y="915"/>
                    <a:pt x="1" y="2038"/>
                    <a:pt x="606" y="2854"/>
                  </a:cubicBezTo>
                  <a:cubicBezTo>
                    <a:pt x="681" y="2956"/>
                    <a:pt x="791" y="3000"/>
                    <a:pt x="900" y="3000"/>
                  </a:cubicBezTo>
                  <a:cubicBezTo>
                    <a:pt x="1107" y="3000"/>
                    <a:pt x="1308" y="2841"/>
                    <a:pt x="1254" y="2622"/>
                  </a:cubicBezTo>
                  <a:cubicBezTo>
                    <a:pt x="1063" y="1839"/>
                    <a:pt x="1198" y="1008"/>
                    <a:pt x="2209" y="695"/>
                  </a:cubicBezTo>
                  <a:cubicBezTo>
                    <a:pt x="2382" y="641"/>
                    <a:pt x="2555" y="616"/>
                    <a:pt x="2726" y="616"/>
                  </a:cubicBezTo>
                  <a:cubicBezTo>
                    <a:pt x="3279" y="616"/>
                    <a:pt x="3802" y="876"/>
                    <a:pt x="4168" y="1245"/>
                  </a:cubicBezTo>
                  <a:cubicBezTo>
                    <a:pt x="5356" y="2447"/>
                    <a:pt x="4559" y="4101"/>
                    <a:pt x="3713" y="5254"/>
                  </a:cubicBezTo>
                  <a:cubicBezTo>
                    <a:pt x="2980" y="6252"/>
                    <a:pt x="2076" y="7164"/>
                    <a:pt x="1584" y="8275"/>
                  </a:cubicBezTo>
                  <a:cubicBezTo>
                    <a:pt x="1126" y="9311"/>
                    <a:pt x="1037" y="10453"/>
                    <a:pt x="1290" y="11537"/>
                  </a:cubicBezTo>
                  <a:cubicBezTo>
                    <a:pt x="1824" y="13824"/>
                    <a:pt x="4066" y="15129"/>
                    <a:pt x="5423" y="17023"/>
                  </a:cubicBezTo>
                  <a:cubicBezTo>
                    <a:pt x="7203" y="19509"/>
                    <a:pt x="6188" y="22368"/>
                    <a:pt x="5404" y="24968"/>
                  </a:cubicBezTo>
                  <a:cubicBezTo>
                    <a:pt x="5388" y="25019"/>
                    <a:pt x="5445" y="25062"/>
                    <a:pt x="5497" y="25062"/>
                  </a:cubicBezTo>
                  <a:cubicBezTo>
                    <a:pt x="5524" y="25062"/>
                    <a:pt x="5549" y="25051"/>
                    <a:pt x="5563" y="25025"/>
                  </a:cubicBezTo>
                  <a:cubicBezTo>
                    <a:pt x="6689" y="22962"/>
                    <a:pt x="7403" y="20610"/>
                    <a:pt x="6700" y="18347"/>
                  </a:cubicBezTo>
                  <a:cubicBezTo>
                    <a:pt x="6019" y="16157"/>
                    <a:pt x="3775" y="14890"/>
                    <a:pt x="2530" y="12983"/>
                  </a:cubicBezTo>
                  <a:cubicBezTo>
                    <a:pt x="1779" y="11836"/>
                    <a:pt x="1561" y="10479"/>
                    <a:pt x="1876" y="9197"/>
                  </a:cubicBezTo>
                  <a:cubicBezTo>
                    <a:pt x="2184" y="7954"/>
                    <a:pt x="3087" y="6955"/>
                    <a:pt x="3901" y="5923"/>
                  </a:cubicBezTo>
                  <a:cubicBezTo>
                    <a:pt x="5143" y="4348"/>
                    <a:pt x="6281" y="1984"/>
                    <a:pt x="4205" y="505"/>
                  </a:cubicBezTo>
                  <a:cubicBezTo>
                    <a:pt x="3742" y="175"/>
                    <a:pt x="3177" y="0"/>
                    <a:pt x="2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1806775" y="3421000"/>
              <a:ext cx="51825" cy="105850"/>
            </a:xfrm>
            <a:custGeom>
              <a:avLst/>
              <a:gdLst/>
              <a:ahLst/>
              <a:cxnLst/>
              <a:rect l="l" t="t" r="r" b="b"/>
              <a:pathLst>
                <a:path w="2073" h="4234" extrusionOk="0">
                  <a:moveTo>
                    <a:pt x="310" y="0"/>
                  </a:moveTo>
                  <a:cubicBezTo>
                    <a:pt x="137" y="0"/>
                    <a:pt x="0" y="134"/>
                    <a:pt x="36" y="299"/>
                  </a:cubicBezTo>
                  <a:cubicBezTo>
                    <a:pt x="160" y="885"/>
                    <a:pt x="621" y="1365"/>
                    <a:pt x="706" y="1988"/>
                  </a:cubicBezTo>
                  <a:cubicBezTo>
                    <a:pt x="808" y="2746"/>
                    <a:pt x="563" y="3466"/>
                    <a:pt x="428" y="4207"/>
                  </a:cubicBezTo>
                  <a:cubicBezTo>
                    <a:pt x="426" y="4221"/>
                    <a:pt x="440" y="4233"/>
                    <a:pt x="454" y="4233"/>
                  </a:cubicBezTo>
                  <a:cubicBezTo>
                    <a:pt x="461" y="4233"/>
                    <a:pt x="467" y="4230"/>
                    <a:pt x="471" y="4223"/>
                  </a:cubicBezTo>
                  <a:cubicBezTo>
                    <a:pt x="1015" y="3253"/>
                    <a:pt x="2072" y="705"/>
                    <a:pt x="450" y="29"/>
                  </a:cubicBezTo>
                  <a:cubicBezTo>
                    <a:pt x="402" y="9"/>
                    <a:pt x="355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1764325" y="3479900"/>
              <a:ext cx="39975" cy="87725"/>
            </a:xfrm>
            <a:custGeom>
              <a:avLst/>
              <a:gdLst/>
              <a:ahLst/>
              <a:cxnLst/>
              <a:rect l="l" t="t" r="r" b="b"/>
              <a:pathLst>
                <a:path w="1599" h="3509" extrusionOk="0">
                  <a:moveTo>
                    <a:pt x="544" y="0"/>
                  </a:moveTo>
                  <a:cubicBezTo>
                    <a:pt x="219" y="0"/>
                    <a:pt x="1" y="377"/>
                    <a:pt x="263" y="587"/>
                  </a:cubicBezTo>
                  <a:cubicBezTo>
                    <a:pt x="1221" y="1356"/>
                    <a:pt x="880" y="2476"/>
                    <a:pt x="998" y="3472"/>
                  </a:cubicBezTo>
                  <a:cubicBezTo>
                    <a:pt x="1000" y="3495"/>
                    <a:pt x="1021" y="3509"/>
                    <a:pt x="1042" y="3509"/>
                  </a:cubicBezTo>
                  <a:cubicBezTo>
                    <a:pt x="1056" y="3509"/>
                    <a:pt x="1069" y="3503"/>
                    <a:pt x="1078" y="3491"/>
                  </a:cubicBezTo>
                  <a:cubicBezTo>
                    <a:pt x="1574" y="2878"/>
                    <a:pt x="1599" y="1998"/>
                    <a:pt x="1532" y="1280"/>
                  </a:cubicBezTo>
                  <a:cubicBezTo>
                    <a:pt x="1482" y="743"/>
                    <a:pt x="1320" y="189"/>
                    <a:pt x="654" y="15"/>
                  </a:cubicBezTo>
                  <a:cubicBezTo>
                    <a:pt x="617" y="5"/>
                    <a:pt x="580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1783425" y="3570800"/>
              <a:ext cx="68775" cy="98750"/>
            </a:xfrm>
            <a:custGeom>
              <a:avLst/>
              <a:gdLst/>
              <a:ahLst/>
              <a:cxnLst/>
              <a:rect l="l" t="t" r="r" b="b"/>
              <a:pathLst>
                <a:path w="2751" h="3950" extrusionOk="0">
                  <a:moveTo>
                    <a:pt x="2080" y="0"/>
                  </a:moveTo>
                  <a:cubicBezTo>
                    <a:pt x="1357" y="0"/>
                    <a:pt x="741" y="657"/>
                    <a:pt x="462" y="1179"/>
                  </a:cubicBezTo>
                  <a:cubicBezTo>
                    <a:pt x="49" y="1952"/>
                    <a:pt x="1" y="3159"/>
                    <a:pt x="358" y="3943"/>
                  </a:cubicBezTo>
                  <a:cubicBezTo>
                    <a:pt x="360" y="3947"/>
                    <a:pt x="365" y="3950"/>
                    <a:pt x="371" y="3950"/>
                  </a:cubicBezTo>
                  <a:cubicBezTo>
                    <a:pt x="375" y="3950"/>
                    <a:pt x="380" y="3948"/>
                    <a:pt x="381" y="3943"/>
                  </a:cubicBezTo>
                  <a:cubicBezTo>
                    <a:pt x="564" y="3210"/>
                    <a:pt x="355" y="2515"/>
                    <a:pt x="727" y="1786"/>
                  </a:cubicBezTo>
                  <a:cubicBezTo>
                    <a:pt x="1119" y="1018"/>
                    <a:pt x="1825" y="913"/>
                    <a:pt x="2549" y="483"/>
                  </a:cubicBezTo>
                  <a:cubicBezTo>
                    <a:pt x="2750" y="367"/>
                    <a:pt x="2699" y="147"/>
                    <a:pt x="2486" y="72"/>
                  </a:cubicBezTo>
                  <a:cubicBezTo>
                    <a:pt x="2348" y="23"/>
                    <a:pt x="2212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1796825" y="3631700"/>
              <a:ext cx="38250" cy="66650"/>
            </a:xfrm>
            <a:custGeom>
              <a:avLst/>
              <a:gdLst/>
              <a:ahLst/>
              <a:cxnLst/>
              <a:rect l="l" t="t" r="r" b="b"/>
              <a:pathLst>
                <a:path w="1530" h="2666" extrusionOk="0">
                  <a:moveTo>
                    <a:pt x="1154" y="0"/>
                  </a:moveTo>
                  <a:cubicBezTo>
                    <a:pt x="129" y="0"/>
                    <a:pt x="1" y="2157"/>
                    <a:pt x="491" y="2649"/>
                  </a:cubicBezTo>
                  <a:cubicBezTo>
                    <a:pt x="503" y="2660"/>
                    <a:pt x="520" y="2665"/>
                    <a:pt x="538" y="2665"/>
                  </a:cubicBezTo>
                  <a:cubicBezTo>
                    <a:pt x="568" y="2665"/>
                    <a:pt x="600" y="2650"/>
                    <a:pt x="604" y="2623"/>
                  </a:cubicBezTo>
                  <a:cubicBezTo>
                    <a:pt x="637" y="2422"/>
                    <a:pt x="568" y="2249"/>
                    <a:pt x="563" y="2047"/>
                  </a:cubicBezTo>
                  <a:cubicBezTo>
                    <a:pt x="557" y="1743"/>
                    <a:pt x="642" y="1441"/>
                    <a:pt x="818" y="1178"/>
                  </a:cubicBezTo>
                  <a:cubicBezTo>
                    <a:pt x="1053" y="824"/>
                    <a:pt x="1529" y="602"/>
                    <a:pt x="1449" y="161"/>
                  </a:cubicBezTo>
                  <a:cubicBezTo>
                    <a:pt x="1432" y="63"/>
                    <a:pt x="1308" y="10"/>
                    <a:pt x="1205" y="2"/>
                  </a:cubicBezTo>
                  <a:cubicBezTo>
                    <a:pt x="1188" y="1"/>
                    <a:pt x="1171" y="0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1861375" y="3624850"/>
              <a:ext cx="81050" cy="218000"/>
            </a:xfrm>
            <a:custGeom>
              <a:avLst/>
              <a:gdLst/>
              <a:ahLst/>
              <a:cxnLst/>
              <a:rect l="l" t="t" r="r" b="b"/>
              <a:pathLst>
                <a:path w="3242" h="8720" extrusionOk="0">
                  <a:moveTo>
                    <a:pt x="1254" y="1"/>
                  </a:moveTo>
                  <a:cubicBezTo>
                    <a:pt x="1172" y="1"/>
                    <a:pt x="1089" y="9"/>
                    <a:pt x="1006" y="27"/>
                  </a:cubicBezTo>
                  <a:cubicBezTo>
                    <a:pt x="97" y="224"/>
                    <a:pt x="0" y="1240"/>
                    <a:pt x="70" y="1876"/>
                  </a:cubicBezTo>
                  <a:cubicBezTo>
                    <a:pt x="340" y="4347"/>
                    <a:pt x="2907" y="6141"/>
                    <a:pt x="2803" y="8709"/>
                  </a:cubicBezTo>
                  <a:cubicBezTo>
                    <a:pt x="2803" y="8716"/>
                    <a:pt x="2810" y="8720"/>
                    <a:pt x="2816" y="8720"/>
                  </a:cubicBezTo>
                  <a:cubicBezTo>
                    <a:pt x="2822" y="8720"/>
                    <a:pt x="2828" y="8717"/>
                    <a:pt x="2829" y="8712"/>
                  </a:cubicBezTo>
                  <a:cubicBezTo>
                    <a:pt x="3241" y="7415"/>
                    <a:pt x="2596" y="6156"/>
                    <a:pt x="1907" y="5015"/>
                  </a:cubicBezTo>
                  <a:cubicBezTo>
                    <a:pt x="1490" y="4327"/>
                    <a:pt x="1043" y="3646"/>
                    <a:pt x="805" y="2894"/>
                  </a:cubicBezTo>
                  <a:cubicBezTo>
                    <a:pt x="688" y="2525"/>
                    <a:pt x="609" y="2140"/>
                    <a:pt x="612" y="1756"/>
                  </a:cubicBezTo>
                  <a:cubicBezTo>
                    <a:pt x="613" y="1577"/>
                    <a:pt x="596" y="1234"/>
                    <a:pt x="708" y="1070"/>
                  </a:cubicBezTo>
                  <a:cubicBezTo>
                    <a:pt x="821" y="902"/>
                    <a:pt x="1128" y="667"/>
                    <a:pt x="1389" y="667"/>
                  </a:cubicBezTo>
                  <a:cubicBezTo>
                    <a:pt x="1503" y="667"/>
                    <a:pt x="1607" y="711"/>
                    <a:pt x="1683" y="824"/>
                  </a:cubicBezTo>
                  <a:cubicBezTo>
                    <a:pt x="1720" y="878"/>
                    <a:pt x="1785" y="904"/>
                    <a:pt x="1850" y="904"/>
                  </a:cubicBezTo>
                  <a:cubicBezTo>
                    <a:pt x="1933" y="904"/>
                    <a:pt x="2017" y="862"/>
                    <a:pt x="2042" y="784"/>
                  </a:cubicBezTo>
                  <a:cubicBezTo>
                    <a:pt x="2188" y="326"/>
                    <a:pt x="1756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1744350" y="3767675"/>
              <a:ext cx="147725" cy="151700"/>
            </a:xfrm>
            <a:custGeom>
              <a:avLst/>
              <a:gdLst/>
              <a:ahLst/>
              <a:cxnLst/>
              <a:rect l="l" t="t" r="r" b="b"/>
              <a:pathLst>
                <a:path w="5909" h="6068" extrusionOk="0">
                  <a:moveTo>
                    <a:pt x="2015" y="0"/>
                  </a:moveTo>
                  <a:cubicBezTo>
                    <a:pt x="1794" y="0"/>
                    <a:pt x="1572" y="25"/>
                    <a:pt x="1354" y="77"/>
                  </a:cubicBezTo>
                  <a:cubicBezTo>
                    <a:pt x="697" y="233"/>
                    <a:pt x="1" y="817"/>
                    <a:pt x="498" y="1400"/>
                  </a:cubicBezTo>
                  <a:cubicBezTo>
                    <a:pt x="544" y="1455"/>
                    <a:pt x="615" y="1483"/>
                    <a:pt x="684" y="1483"/>
                  </a:cubicBezTo>
                  <a:cubicBezTo>
                    <a:pt x="767" y="1483"/>
                    <a:pt x="847" y="1442"/>
                    <a:pt x="878" y="1358"/>
                  </a:cubicBezTo>
                  <a:cubicBezTo>
                    <a:pt x="1120" y="697"/>
                    <a:pt x="1598" y="447"/>
                    <a:pt x="2146" y="447"/>
                  </a:cubicBezTo>
                  <a:cubicBezTo>
                    <a:pt x="3127" y="447"/>
                    <a:pt x="4333" y="1252"/>
                    <a:pt x="4807" y="1941"/>
                  </a:cubicBezTo>
                  <a:cubicBezTo>
                    <a:pt x="5658" y="3178"/>
                    <a:pt x="5555" y="4657"/>
                    <a:pt x="5573" y="6034"/>
                  </a:cubicBezTo>
                  <a:cubicBezTo>
                    <a:pt x="5573" y="6057"/>
                    <a:pt x="5592" y="6068"/>
                    <a:pt x="5612" y="6068"/>
                  </a:cubicBezTo>
                  <a:cubicBezTo>
                    <a:pt x="5632" y="6068"/>
                    <a:pt x="5653" y="6056"/>
                    <a:pt x="5656" y="6034"/>
                  </a:cubicBezTo>
                  <a:cubicBezTo>
                    <a:pt x="5908" y="4108"/>
                    <a:pt x="5897" y="1844"/>
                    <a:pt x="3894" y="567"/>
                  </a:cubicBezTo>
                  <a:cubicBezTo>
                    <a:pt x="3358" y="226"/>
                    <a:pt x="2690" y="0"/>
                    <a:pt x="2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1814550" y="3844975"/>
              <a:ext cx="66350" cy="121925"/>
            </a:xfrm>
            <a:custGeom>
              <a:avLst/>
              <a:gdLst/>
              <a:ahLst/>
              <a:cxnLst/>
              <a:rect l="l" t="t" r="r" b="b"/>
              <a:pathLst>
                <a:path w="2654" h="4877" extrusionOk="0">
                  <a:moveTo>
                    <a:pt x="516" y="1"/>
                  </a:moveTo>
                  <a:cubicBezTo>
                    <a:pt x="392" y="1"/>
                    <a:pt x="263" y="26"/>
                    <a:pt x="129" y="81"/>
                  </a:cubicBezTo>
                  <a:cubicBezTo>
                    <a:pt x="1" y="133"/>
                    <a:pt x="4" y="281"/>
                    <a:pt x="87" y="358"/>
                  </a:cubicBezTo>
                  <a:cubicBezTo>
                    <a:pt x="329" y="593"/>
                    <a:pt x="687" y="666"/>
                    <a:pt x="954" y="884"/>
                  </a:cubicBezTo>
                  <a:cubicBezTo>
                    <a:pt x="1408" y="1254"/>
                    <a:pt x="1637" y="1776"/>
                    <a:pt x="1829" y="2273"/>
                  </a:cubicBezTo>
                  <a:cubicBezTo>
                    <a:pt x="2159" y="3128"/>
                    <a:pt x="2204" y="4005"/>
                    <a:pt x="2431" y="4873"/>
                  </a:cubicBezTo>
                  <a:cubicBezTo>
                    <a:pt x="2432" y="4875"/>
                    <a:pt x="2435" y="4877"/>
                    <a:pt x="2438" y="4877"/>
                  </a:cubicBezTo>
                  <a:cubicBezTo>
                    <a:pt x="2441" y="4877"/>
                    <a:pt x="2443" y="4875"/>
                    <a:pt x="2444" y="4873"/>
                  </a:cubicBezTo>
                  <a:cubicBezTo>
                    <a:pt x="2654" y="3795"/>
                    <a:pt x="2346" y="2405"/>
                    <a:pt x="1962" y="1371"/>
                  </a:cubicBezTo>
                  <a:cubicBezTo>
                    <a:pt x="1769" y="851"/>
                    <a:pt x="1241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4" name="Google Shape;2974;p31"/>
          <p:cNvGrpSpPr/>
          <p:nvPr/>
        </p:nvGrpSpPr>
        <p:grpSpPr>
          <a:xfrm rot="10800000">
            <a:off x="8666613" y="412486"/>
            <a:ext cx="297053" cy="939637"/>
            <a:chOff x="1744350" y="3360175"/>
            <a:chExt cx="198075" cy="626550"/>
          </a:xfrm>
        </p:grpSpPr>
        <p:sp>
          <p:nvSpPr>
            <p:cNvPr id="2975" name="Google Shape;2975;p31"/>
            <p:cNvSpPr/>
            <p:nvPr/>
          </p:nvSpPr>
          <p:spPr>
            <a:xfrm>
              <a:off x="1745175" y="3360175"/>
              <a:ext cx="185075" cy="626550"/>
            </a:xfrm>
            <a:custGeom>
              <a:avLst/>
              <a:gdLst/>
              <a:ahLst/>
              <a:cxnLst/>
              <a:rect l="l" t="t" r="r" b="b"/>
              <a:pathLst>
                <a:path w="7403" h="25062" extrusionOk="0">
                  <a:moveTo>
                    <a:pt x="2610" y="0"/>
                  </a:moveTo>
                  <a:cubicBezTo>
                    <a:pt x="2144" y="0"/>
                    <a:pt x="1677" y="119"/>
                    <a:pt x="1265" y="367"/>
                  </a:cubicBezTo>
                  <a:cubicBezTo>
                    <a:pt x="352" y="915"/>
                    <a:pt x="1" y="2038"/>
                    <a:pt x="606" y="2854"/>
                  </a:cubicBezTo>
                  <a:cubicBezTo>
                    <a:pt x="681" y="2956"/>
                    <a:pt x="791" y="3000"/>
                    <a:pt x="900" y="3000"/>
                  </a:cubicBezTo>
                  <a:cubicBezTo>
                    <a:pt x="1107" y="3000"/>
                    <a:pt x="1308" y="2841"/>
                    <a:pt x="1254" y="2622"/>
                  </a:cubicBezTo>
                  <a:cubicBezTo>
                    <a:pt x="1063" y="1839"/>
                    <a:pt x="1198" y="1008"/>
                    <a:pt x="2209" y="695"/>
                  </a:cubicBezTo>
                  <a:cubicBezTo>
                    <a:pt x="2382" y="641"/>
                    <a:pt x="2555" y="616"/>
                    <a:pt x="2726" y="616"/>
                  </a:cubicBezTo>
                  <a:cubicBezTo>
                    <a:pt x="3279" y="616"/>
                    <a:pt x="3802" y="876"/>
                    <a:pt x="4168" y="1245"/>
                  </a:cubicBezTo>
                  <a:cubicBezTo>
                    <a:pt x="5356" y="2447"/>
                    <a:pt x="4559" y="4101"/>
                    <a:pt x="3713" y="5254"/>
                  </a:cubicBezTo>
                  <a:cubicBezTo>
                    <a:pt x="2980" y="6252"/>
                    <a:pt x="2076" y="7164"/>
                    <a:pt x="1584" y="8275"/>
                  </a:cubicBezTo>
                  <a:cubicBezTo>
                    <a:pt x="1126" y="9311"/>
                    <a:pt x="1037" y="10453"/>
                    <a:pt x="1290" y="11537"/>
                  </a:cubicBezTo>
                  <a:cubicBezTo>
                    <a:pt x="1824" y="13824"/>
                    <a:pt x="4066" y="15129"/>
                    <a:pt x="5423" y="17023"/>
                  </a:cubicBezTo>
                  <a:cubicBezTo>
                    <a:pt x="7203" y="19509"/>
                    <a:pt x="6188" y="22368"/>
                    <a:pt x="5404" y="24968"/>
                  </a:cubicBezTo>
                  <a:cubicBezTo>
                    <a:pt x="5388" y="25019"/>
                    <a:pt x="5445" y="25062"/>
                    <a:pt x="5497" y="25062"/>
                  </a:cubicBezTo>
                  <a:cubicBezTo>
                    <a:pt x="5524" y="25062"/>
                    <a:pt x="5549" y="25051"/>
                    <a:pt x="5563" y="25025"/>
                  </a:cubicBezTo>
                  <a:cubicBezTo>
                    <a:pt x="6689" y="22962"/>
                    <a:pt x="7403" y="20610"/>
                    <a:pt x="6700" y="18347"/>
                  </a:cubicBezTo>
                  <a:cubicBezTo>
                    <a:pt x="6019" y="16157"/>
                    <a:pt x="3775" y="14890"/>
                    <a:pt x="2530" y="12983"/>
                  </a:cubicBezTo>
                  <a:cubicBezTo>
                    <a:pt x="1779" y="11836"/>
                    <a:pt x="1561" y="10479"/>
                    <a:pt x="1876" y="9197"/>
                  </a:cubicBezTo>
                  <a:cubicBezTo>
                    <a:pt x="2184" y="7954"/>
                    <a:pt x="3087" y="6955"/>
                    <a:pt x="3901" y="5923"/>
                  </a:cubicBezTo>
                  <a:cubicBezTo>
                    <a:pt x="5143" y="4348"/>
                    <a:pt x="6281" y="1984"/>
                    <a:pt x="4205" y="505"/>
                  </a:cubicBezTo>
                  <a:cubicBezTo>
                    <a:pt x="3742" y="175"/>
                    <a:pt x="3177" y="0"/>
                    <a:pt x="2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1806775" y="3421000"/>
              <a:ext cx="51825" cy="105850"/>
            </a:xfrm>
            <a:custGeom>
              <a:avLst/>
              <a:gdLst/>
              <a:ahLst/>
              <a:cxnLst/>
              <a:rect l="l" t="t" r="r" b="b"/>
              <a:pathLst>
                <a:path w="2073" h="4234" extrusionOk="0">
                  <a:moveTo>
                    <a:pt x="310" y="0"/>
                  </a:moveTo>
                  <a:cubicBezTo>
                    <a:pt x="137" y="0"/>
                    <a:pt x="0" y="134"/>
                    <a:pt x="36" y="299"/>
                  </a:cubicBezTo>
                  <a:cubicBezTo>
                    <a:pt x="160" y="885"/>
                    <a:pt x="621" y="1365"/>
                    <a:pt x="706" y="1988"/>
                  </a:cubicBezTo>
                  <a:cubicBezTo>
                    <a:pt x="808" y="2746"/>
                    <a:pt x="563" y="3466"/>
                    <a:pt x="428" y="4207"/>
                  </a:cubicBezTo>
                  <a:cubicBezTo>
                    <a:pt x="426" y="4221"/>
                    <a:pt x="440" y="4233"/>
                    <a:pt x="454" y="4233"/>
                  </a:cubicBezTo>
                  <a:cubicBezTo>
                    <a:pt x="461" y="4233"/>
                    <a:pt x="467" y="4230"/>
                    <a:pt x="471" y="4223"/>
                  </a:cubicBezTo>
                  <a:cubicBezTo>
                    <a:pt x="1015" y="3253"/>
                    <a:pt x="2072" y="705"/>
                    <a:pt x="450" y="29"/>
                  </a:cubicBezTo>
                  <a:cubicBezTo>
                    <a:pt x="402" y="9"/>
                    <a:pt x="355" y="0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1764325" y="3479900"/>
              <a:ext cx="39975" cy="87725"/>
            </a:xfrm>
            <a:custGeom>
              <a:avLst/>
              <a:gdLst/>
              <a:ahLst/>
              <a:cxnLst/>
              <a:rect l="l" t="t" r="r" b="b"/>
              <a:pathLst>
                <a:path w="1599" h="3509" extrusionOk="0">
                  <a:moveTo>
                    <a:pt x="544" y="0"/>
                  </a:moveTo>
                  <a:cubicBezTo>
                    <a:pt x="219" y="0"/>
                    <a:pt x="1" y="377"/>
                    <a:pt x="263" y="587"/>
                  </a:cubicBezTo>
                  <a:cubicBezTo>
                    <a:pt x="1221" y="1356"/>
                    <a:pt x="880" y="2476"/>
                    <a:pt x="998" y="3472"/>
                  </a:cubicBezTo>
                  <a:cubicBezTo>
                    <a:pt x="1000" y="3495"/>
                    <a:pt x="1021" y="3509"/>
                    <a:pt x="1042" y="3509"/>
                  </a:cubicBezTo>
                  <a:cubicBezTo>
                    <a:pt x="1056" y="3509"/>
                    <a:pt x="1069" y="3503"/>
                    <a:pt x="1078" y="3491"/>
                  </a:cubicBezTo>
                  <a:cubicBezTo>
                    <a:pt x="1574" y="2878"/>
                    <a:pt x="1599" y="1998"/>
                    <a:pt x="1532" y="1280"/>
                  </a:cubicBezTo>
                  <a:cubicBezTo>
                    <a:pt x="1482" y="743"/>
                    <a:pt x="1320" y="189"/>
                    <a:pt x="654" y="15"/>
                  </a:cubicBezTo>
                  <a:cubicBezTo>
                    <a:pt x="617" y="5"/>
                    <a:pt x="580" y="0"/>
                    <a:pt x="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>
              <a:off x="1783425" y="3570800"/>
              <a:ext cx="68775" cy="98750"/>
            </a:xfrm>
            <a:custGeom>
              <a:avLst/>
              <a:gdLst/>
              <a:ahLst/>
              <a:cxnLst/>
              <a:rect l="l" t="t" r="r" b="b"/>
              <a:pathLst>
                <a:path w="2751" h="3950" extrusionOk="0">
                  <a:moveTo>
                    <a:pt x="2080" y="0"/>
                  </a:moveTo>
                  <a:cubicBezTo>
                    <a:pt x="1357" y="0"/>
                    <a:pt x="741" y="657"/>
                    <a:pt x="462" y="1179"/>
                  </a:cubicBezTo>
                  <a:cubicBezTo>
                    <a:pt x="49" y="1952"/>
                    <a:pt x="1" y="3159"/>
                    <a:pt x="358" y="3943"/>
                  </a:cubicBezTo>
                  <a:cubicBezTo>
                    <a:pt x="360" y="3947"/>
                    <a:pt x="365" y="3950"/>
                    <a:pt x="371" y="3950"/>
                  </a:cubicBezTo>
                  <a:cubicBezTo>
                    <a:pt x="375" y="3950"/>
                    <a:pt x="380" y="3948"/>
                    <a:pt x="381" y="3943"/>
                  </a:cubicBezTo>
                  <a:cubicBezTo>
                    <a:pt x="564" y="3210"/>
                    <a:pt x="355" y="2515"/>
                    <a:pt x="727" y="1786"/>
                  </a:cubicBezTo>
                  <a:cubicBezTo>
                    <a:pt x="1119" y="1018"/>
                    <a:pt x="1825" y="913"/>
                    <a:pt x="2549" y="483"/>
                  </a:cubicBezTo>
                  <a:cubicBezTo>
                    <a:pt x="2750" y="367"/>
                    <a:pt x="2699" y="147"/>
                    <a:pt x="2486" y="72"/>
                  </a:cubicBezTo>
                  <a:cubicBezTo>
                    <a:pt x="2348" y="23"/>
                    <a:pt x="2212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>
              <a:off x="1796825" y="3631700"/>
              <a:ext cx="38250" cy="66650"/>
            </a:xfrm>
            <a:custGeom>
              <a:avLst/>
              <a:gdLst/>
              <a:ahLst/>
              <a:cxnLst/>
              <a:rect l="l" t="t" r="r" b="b"/>
              <a:pathLst>
                <a:path w="1530" h="2666" extrusionOk="0">
                  <a:moveTo>
                    <a:pt x="1154" y="0"/>
                  </a:moveTo>
                  <a:cubicBezTo>
                    <a:pt x="129" y="0"/>
                    <a:pt x="1" y="2157"/>
                    <a:pt x="491" y="2649"/>
                  </a:cubicBezTo>
                  <a:cubicBezTo>
                    <a:pt x="503" y="2660"/>
                    <a:pt x="520" y="2665"/>
                    <a:pt x="538" y="2665"/>
                  </a:cubicBezTo>
                  <a:cubicBezTo>
                    <a:pt x="568" y="2665"/>
                    <a:pt x="600" y="2650"/>
                    <a:pt x="604" y="2623"/>
                  </a:cubicBezTo>
                  <a:cubicBezTo>
                    <a:pt x="637" y="2422"/>
                    <a:pt x="568" y="2249"/>
                    <a:pt x="563" y="2047"/>
                  </a:cubicBezTo>
                  <a:cubicBezTo>
                    <a:pt x="557" y="1743"/>
                    <a:pt x="642" y="1441"/>
                    <a:pt x="818" y="1178"/>
                  </a:cubicBezTo>
                  <a:cubicBezTo>
                    <a:pt x="1053" y="824"/>
                    <a:pt x="1529" y="602"/>
                    <a:pt x="1449" y="161"/>
                  </a:cubicBezTo>
                  <a:cubicBezTo>
                    <a:pt x="1432" y="63"/>
                    <a:pt x="1308" y="10"/>
                    <a:pt x="1205" y="2"/>
                  </a:cubicBezTo>
                  <a:cubicBezTo>
                    <a:pt x="1188" y="1"/>
                    <a:pt x="1171" y="0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1861375" y="3624850"/>
              <a:ext cx="81050" cy="218000"/>
            </a:xfrm>
            <a:custGeom>
              <a:avLst/>
              <a:gdLst/>
              <a:ahLst/>
              <a:cxnLst/>
              <a:rect l="l" t="t" r="r" b="b"/>
              <a:pathLst>
                <a:path w="3242" h="8720" extrusionOk="0">
                  <a:moveTo>
                    <a:pt x="1254" y="1"/>
                  </a:moveTo>
                  <a:cubicBezTo>
                    <a:pt x="1172" y="1"/>
                    <a:pt x="1089" y="9"/>
                    <a:pt x="1006" y="27"/>
                  </a:cubicBezTo>
                  <a:cubicBezTo>
                    <a:pt x="97" y="224"/>
                    <a:pt x="0" y="1240"/>
                    <a:pt x="70" y="1876"/>
                  </a:cubicBezTo>
                  <a:cubicBezTo>
                    <a:pt x="340" y="4347"/>
                    <a:pt x="2907" y="6141"/>
                    <a:pt x="2803" y="8709"/>
                  </a:cubicBezTo>
                  <a:cubicBezTo>
                    <a:pt x="2803" y="8716"/>
                    <a:pt x="2810" y="8720"/>
                    <a:pt x="2816" y="8720"/>
                  </a:cubicBezTo>
                  <a:cubicBezTo>
                    <a:pt x="2822" y="8720"/>
                    <a:pt x="2828" y="8717"/>
                    <a:pt x="2829" y="8712"/>
                  </a:cubicBezTo>
                  <a:cubicBezTo>
                    <a:pt x="3241" y="7415"/>
                    <a:pt x="2596" y="6156"/>
                    <a:pt x="1907" y="5015"/>
                  </a:cubicBezTo>
                  <a:cubicBezTo>
                    <a:pt x="1490" y="4327"/>
                    <a:pt x="1043" y="3646"/>
                    <a:pt x="805" y="2894"/>
                  </a:cubicBezTo>
                  <a:cubicBezTo>
                    <a:pt x="688" y="2525"/>
                    <a:pt x="609" y="2140"/>
                    <a:pt x="612" y="1756"/>
                  </a:cubicBezTo>
                  <a:cubicBezTo>
                    <a:pt x="613" y="1577"/>
                    <a:pt x="596" y="1234"/>
                    <a:pt x="708" y="1070"/>
                  </a:cubicBezTo>
                  <a:cubicBezTo>
                    <a:pt x="821" y="902"/>
                    <a:pt x="1128" y="667"/>
                    <a:pt x="1389" y="667"/>
                  </a:cubicBezTo>
                  <a:cubicBezTo>
                    <a:pt x="1503" y="667"/>
                    <a:pt x="1607" y="711"/>
                    <a:pt x="1683" y="824"/>
                  </a:cubicBezTo>
                  <a:cubicBezTo>
                    <a:pt x="1720" y="878"/>
                    <a:pt x="1785" y="904"/>
                    <a:pt x="1850" y="904"/>
                  </a:cubicBezTo>
                  <a:cubicBezTo>
                    <a:pt x="1933" y="904"/>
                    <a:pt x="2017" y="862"/>
                    <a:pt x="2042" y="784"/>
                  </a:cubicBezTo>
                  <a:cubicBezTo>
                    <a:pt x="2188" y="326"/>
                    <a:pt x="1756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1"/>
            <p:cNvSpPr/>
            <p:nvPr/>
          </p:nvSpPr>
          <p:spPr>
            <a:xfrm>
              <a:off x="1744350" y="3767675"/>
              <a:ext cx="147725" cy="151700"/>
            </a:xfrm>
            <a:custGeom>
              <a:avLst/>
              <a:gdLst/>
              <a:ahLst/>
              <a:cxnLst/>
              <a:rect l="l" t="t" r="r" b="b"/>
              <a:pathLst>
                <a:path w="5909" h="6068" extrusionOk="0">
                  <a:moveTo>
                    <a:pt x="2015" y="0"/>
                  </a:moveTo>
                  <a:cubicBezTo>
                    <a:pt x="1794" y="0"/>
                    <a:pt x="1572" y="25"/>
                    <a:pt x="1354" y="77"/>
                  </a:cubicBezTo>
                  <a:cubicBezTo>
                    <a:pt x="697" y="233"/>
                    <a:pt x="1" y="817"/>
                    <a:pt x="498" y="1400"/>
                  </a:cubicBezTo>
                  <a:cubicBezTo>
                    <a:pt x="544" y="1455"/>
                    <a:pt x="615" y="1483"/>
                    <a:pt x="684" y="1483"/>
                  </a:cubicBezTo>
                  <a:cubicBezTo>
                    <a:pt x="767" y="1483"/>
                    <a:pt x="847" y="1442"/>
                    <a:pt x="878" y="1358"/>
                  </a:cubicBezTo>
                  <a:cubicBezTo>
                    <a:pt x="1120" y="697"/>
                    <a:pt x="1598" y="447"/>
                    <a:pt x="2146" y="447"/>
                  </a:cubicBezTo>
                  <a:cubicBezTo>
                    <a:pt x="3127" y="447"/>
                    <a:pt x="4333" y="1252"/>
                    <a:pt x="4807" y="1941"/>
                  </a:cubicBezTo>
                  <a:cubicBezTo>
                    <a:pt x="5658" y="3178"/>
                    <a:pt x="5555" y="4657"/>
                    <a:pt x="5573" y="6034"/>
                  </a:cubicBezTo>
                  <a:cubicBezTo>
                    <a:pt x="5573" y="6057"/>
                    <a:pt x="5592" y="6068"/>
                    <a:pt x="5612" y="6068"/>
                  </a:cubicBezTo>
                  <a:cubicBezTo>
                    <a:pt x="5632" y="6068"/>
                    <a:pt x="5653" y="6056"/>
                    <a:pt x="5656" y="6034"/>
                  </a:cubicBezTo>
                  <a:cubicBezTo>
                    <a:pt x="5908" y="4108"/>
                    <a:pt x="5897" y="1844"/>
                    <a:pt x="3894" y="567"/>
                  </a:cubicBezTo>
                  <a:cubicBezTo>
                    <a:pt x="3358" y="226"/>
                    <a:pt x="2690" y="0"/>
                    <a:pt x="2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1814550" y="3844975"/>
              <a:ext cx="66350" cy="121925"/>
            </a:xfrm>
            <a:custGeom>
              <a:avLst/>
              <a:gdLst/>
              <a:ahLst/>
              <a:cxnLst/>
              <a:rect l="l" t="t" r="r" b="b"/>
              <a:pathLst>
                <a:path w="2654" h="4877" extrusionOk="0">
                  <a:moveTo>
                    <a:pt x="516" y="1"/>
                  </a:moveTo>
                  <a:cubicBezTo>
                    <a:pt x="392" y="1"/>
                    <a:pt x="263" y="26"/>
                    <a:pt x="129" y="81"/>
                  </a:cubicBezTo>
                  <a:cubicBezTo>
                    <a:pt x="1" y="133"/>
                    <a:pt x="4" y="281"/>
                    <a:pt x="87" y="358"/>
                  </a:cubicBezTo>
                  <a:cubicBezTo>
                    <a:pt x="329" y="593"/>
                    <a:pt x="687" y="666"/>
                    <a:pt x="954" y="884"/>
                  </a:cubicBezTo>
                  <a:cubicBezTo>
                    <a:pt x="1408" y="1254"/>
                    <a:pt x="1637" y="1776"/>
                    <a:pt x="1829" y="2273"/>
                  </a:cubicBezTo>
                  <a:cubicBezTo>
                    <a:pt x="2159" y="3128"/>
                    <a:pt x="2204" y="4005"/>
                    <a:pt x="2431" y="4873"/>
                  </a:cubicBezTo>
                  <a:cubicBezTo>
                    <a:pt x="2432" y="4875"/>
                    <a:pt x="2435" y="4877"/>
                    <a:pt x="2438" y="4877"/>
                  </a:cubicBezTo>
                  <a:cubicBezTo>
                    <a:pt x="2441" y="4877"/>
                    <a:pt x="2443" y="4875"/>
                    <a:pt x="2444" y="4873"/>
                  </a:cubicBezTo>
                  <a:cubicBezTo>
                    <a:pt x="2654" y="3795"/>
                    <a:pt x="2346" y="2405"/>
                    <a:pt x="1962" y="1371"/>
                  </a:cubicBezTo>
                  <a:cubicBezTo>
                    <a:pt x="1769" y="851"/>
                    <a:pt x="1241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31"/>
          <p:cNvGrpSpPr/>
          <p:nvPr/>
        </p:nvGrpSpPr>
        <p:grpSpPr>
          <a:xfrm rot="4605056" flipH="1">
            <a:off x="8847226" y="3753808"/>
            <a:ext cx="647677" cy="614664"/>
            <a:chOff x="4575450" y="2626950"/>
            <a:chExt cx="366875" cy="348175"/>
          </a:xfrm>
        </p:grpSpPr>
        <p:sp>
          <p:nvSpPr>
            <p:cNvPr id="2984" name="Google Shape;2984;p31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6" name="Google Shape;2986;p31"/>
          <p:cNvGrpSpPr/>
          <p:nvPr/>
        </p:nvGrpSpPr>
        <p:grpSpPr>
          <a:xfrm rot="792302" flipH="1">
            <a:off x="8476267" y="3753796"/>
            <a:ext cx="647711" cy="614696"/>
            <a:chOff x="4575450" y="2626950"/>
            <a:chExt cx="366875" cy="348175"/>
          </a:xfrm>
        </p:grpSpPr>
        <p:sp>
          <p:nvSpPr>
            <p:cNvPr id="2987" name="Google Shape;2987;p31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31"/>
          <p:cNvGrpSpPr/>
          <p:nvPr/>
        </p:nvGrpSpPr>
        <p:grpSpPr>
          <a:xfrm rot="-3725611" flipH="1">
            <a:off x="7192241" y="4336395"/>
            <a:ext cx="802239" cy="921146"/>
            <a:chOff x="1562050" y="1497950"/>
            <a:chExt cx="576850" cy="662350"/>
          </a:xfrm>
        </p:grpSpPr>
        <p:sp>
          <p:nvSpPr>
            <p:cNvPr id="2990" name="Google Shape;2990;p31"/>
            <p:cNvSpPr/>
            <p:nvPr/>
          </p:nvSpPr>
          <p:spPr>
            <a:xfrm>
              <a:off x="1562700" y="1575000"/>
              <a:ext cx="106350" cy="318000"/>
            </a:xfrm>
            <a:custGeom>
              <a:avLst/>
              <a:gdLst/>
              <a:ahLst/>
              <a:cxnLst/>
              <a:rect l="l" t="t" r="r" b="b"/>
              <a:pathLst>
                <a:path w="4254" h="12720" extrusionOk="0">
                  <a:moveTo>
                    <a:pt x="1089" y="0"/>
                  </a:moveTo>
                  <a:cubicBezTo>
                    <a:pt x="946" y="0"/>
                    <a:pt x="808" y="44"/>
                    <a:pt x="657" y="100"/>
                  </a:cubicBezTo>
                  <a:cubicBezTo>
                    <a:pt x="525" y="179"/>
                    <a:pt x="394" y="284"/>
                    <a:pt x="315" y="363"/>
                  </a:cubicBezTo>
                  <a:cubicBezTo>
                    <a:pt x="210" y="468"/>
                    <a:pt x="105" y="599"/>
                    <a:pt x="79" y="730"/>
                  </a:cubicBezTo>
                  <a:cubicBezTo>
                    <a:pt x="0" y="862"/>
                    <a:pt x="0" y="1019"/>
                    <a:pt x="0" y="1150"/>
                  </a:cubicBezTo>
                  <a:cubicBezTo>
                    <a:pt x="0" y="1334"/>
                    <a:pt x="27" y="1465"/>
                    <a:pt x="105" y="1597"/>
                  </a:cubicBezTo>
                  <a:cubicBezTo>
                    <a:pt x="184" y="1675"/>
                    <a:pt x="210" y="1754"/>
                    <a:pt x="263" y="1859"/>
                  </a:cubicBezTo>
                  <a:cubicBezTo>
                    <a:pt x="394" y="2017"/>
                    <a:pt x="578" y="2122"/>
                    <a:pt x="735" y="2174"/>
                  </a:cubicBezTo>
                  <a:cubicBezTo>
                    <a:pt x="840" y="2200"/>
                    <a:pt x="919" y="2200"/>
                    <a:pt x="1024" y="2253"/>
                  </a:cubicBezTo>
                  <a:lnTo>
                    <a:pt x="1155" y="2253"/>
                  </a:lnTo>
                  <a:cubicBezTo>
                    <a:pt x="1785" y="5744"/>
                    <a:pt x="2363" y="9471"/>
                    <a:pt x="3990" y="12648"/>
                  </a:cubicBezTo>
                  <a:cubicBezTo>
                    <a:pt x="4007" y="12699"/>
                    <a:pt x="4044" y="12720"/>
                    <a:pt x="4083" y="12720"/>
                  </a:cubicBezTo>
                  <a:cubicBezTo>
                    <a:pt x="4163" y="12720"/>
                    <a:pt x="4253" y="12631"/>
                    <a:pt x="4200" y="12543"/>
                  </a:cubicBezTo>
                  <a:cubicBezTo>
                    <a:pt x="3071" y="9130"/>
                    <a:pt x="2153" y="5718"/>
                    <a:pt x="1392" y="2200"/>
                  </a:cubicBezTo>
                  <a:cubicBezTo>
                    <a:pt x="1444" y="2174"/>
                    <a:pt x="1523" y="2174"/>
                    <a:pt x="1575" y="2148"/>
                  </a:cubicBezTo>
                  <a:cubicBezTo>
                    <a:pt x="1707" y="2069"/>
                    <a:pt x="1838" y="1990"/>
                    <a:pt x="1943" y="1885"/>
                  </a:cubicBezTo>
                  <a:cubicBezTo>
                    <a:pt x="2048" y="1780"/>
                    <a:pt x="2153" y="1649"/>
                    <a:pt x="2179" y="1518"/>
                  </a:cubicBezTo>
                  <a:cubicBezTo>
                    <a:pt x="2231" y="1387"/>
                    <a:pt x="2231" y="1229"/>
                    <a:pt x="2231" y="1098"/>
                  </a:cubicBezTo>
                  <a:cubicBezTo>
                    <a:pt x="2231" y="940"/>
                    <a:pt x="2205" y="809"/>
                    <a:pt x="2153" y="678"/>
                  </a:cubicBezTo>
                  <a:cubicBezTo>
                    <a:pt x="2074" y="573"/>
                    <a:pt x="2048" y="494"/>
                    <a:pt x="1969" y="415"/>
                  </a:cubicBezTo>
                  <a:cubicBezTo>
                    <a:pt x="1916" y="284"/>
                    <a:pt x="1759" y="153"/>
                    <a:pt x="1549" y="74"/>
                  </a:cubicBezTo>
                  <a:cubicBezTo>
                    <a:pt x="1444" y="48"/>
                    <a:pt x="1365" y="48"/>
                    <a:pt x="1260" y="22"/>
                  </a:cubicBezTo>
                  <a:cubicBezTo>
                    <a:pt x="1202" y="7"/>
                    <a:pt x="1145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>
              <a:off x="1635525" y="1560200"/>
              <a:ext cx="126975" cy="286025"/>
            </a:xfrm>
            <a:custGeom>
              <a:avLst/>
              <a:gdLst/>
              <a:ahLst/>
              <a:cxnLst/>
              <a:rect l="l" t="t" r="r" b="b"/>
              <a:pathLst>
                <a:path w="5079" h="11441" extrusionOk="0">
                  <a:moveTo>
                    <a:pt x="1233" y="0"/>
                  </a:moveTo>
                  <a:cubicBezTo>
                    <a:pt x="1068" y="0"/>
                    <a:pt x="923" y="35"/>
                    <a:pt x="762" y="115"/>
                  </a:cubicBezTo>
                  <a:cubicBezTo>
                    <a:pt x="605" y="167"/>
                    <a:pt x="473" y="272"/>
                    <a:pt x="368" y="404"/>
                  </a:cubicBezTo>
                  <a:cubicBezTo>
                    <a:pt x="237" y="509"/>
                    <a:pt x="185" y="640"/>
                    <a:pt x="106" y="797"/>
                  </a:cubicBezTo>
                  <a:cubicBezTo>
                    <a:pt x="53" y="955"/>
                    <a:pt x="1" y="1086"/>
                    <a:pt x="53" y="1270"/>
                  </a:cubicBezTo>
                  <a:cubicBezTo>
                    <a:pt x="53" y="1427"/>
                    <a:pt x="80" y="1585"/>
                    <a:pt x="132" y="1742"/>
                  </a:cubicBezTo>
                  <a:cubicBezTo>
                    <a:pt x="211" y="1847"/>
                    <a:pt x="263" y="1952"/>
                    <a:pt x="316" y="2057"/>
                  </a:cubicBezTo>
                  <a:cubicBezTo>
                    <a:pt x="447" y="2215"/>
                    <a:pt x="631" y="2346"/>
                    <a:pt x="841" y="2399"/>
                  </a:cubicBezTo>
                  <a:cubicBezTo>
                    <a:pt x="920" y="2451"/>
                    <a:pt x="1025" y="2451"/>
                    <a:pt x="1130" y="2477"/>
                  </a:cubicBezTo>
                  <a:lnTo>
                    <a:pt x="1366" y="2477"/>
                  </a:lnTo>
                  <a:cubicBezTo>
                    <a:pt x="2048" y="5522"/>
                    <a:pt x="2993" y="8830"/>
                    <a:pt x="4778" y="11376"/>
                  </a:cubicBezTo>
                  <a:cubicBezTo>
                    <a:pt x="4801" y="11421"/>
                    <a:pt x="4837" y="11440"/>
                    <a:pt x="4875" y="11440"/>
                  </a:cubicBezTo>
                  <a:cubicBezTo>
                    <a:pt x="4969" y="11440"/>
                    <a:pt x="5078" y="11323"/>
                    <a:pt x="5041" y="11192"/>
                  </a:cubicBezTo>
                  <a:cubicBezTo>
                    <a:pt x="4463" y="9591"/>
                    <a:pt x="3650" y="8121"/>
                    <a:pt x="3020" y="6546"/>
                  </a:cubicBezTo>
                  <a:cubicBezTo>
                    <a:pt x="2521" y="5207"/>
                    <a:pt x="2048" y="3816"/>
                    <a:pt x="1655" y="2399"/>
                  </a:cubicBezTo>
                  <a:cubicBezTo>
                    <a:pt x="1681" y="2399"/>
                    <a:pt x="1707" y="2372"/>
                    <a:pt x="1786" y="2372"/>
                  </a:cubicBezTo>
                  <a:cubicBezTo>
                    <a:pt x="1943" y="2320"/>
                    <a:pt x="2075" y="2215"/>
                    <a:pt x="2180" y="2084"/>
                  </a:cubicBezTo>
                  <a:cubicBezTo>
                    <a:pt x="2311" y="1979"/>
                    <a:pt x="2363" y="1847"/>
                    <a:pt x="2442" y="1690"/>
                  </a:cubicBezTo>
                  <a:cubicBezTo>
                    <a:pt x="2521" y="1532"/>
                    <a:pt x="2547" y="1401"/>
                    <a:pt x="2521" y="1217"/>
                  </a:cubicBezTo>
                  <a:cubicBezTo>
                    <a:pt x="2521" y="1060"/>
                    <a:pt x="2468" y="902"/>
                    <a:pt x="2416" y="745"/>
                  </a:cubicBezTo>
                  <a:cubicBezTo>
                    <a:pt x="2337" y="640"/>
                    <a:pt x="2285" y="535"/>
                    <a:pt x="2258" y="430"/>
                  </a:cubicBezTo>
                  <a:cubicBezTo>
                    <a:pt x="2048" y="272"/>
                    <a:pt x="1891" y="141"/>
                    <a:pt x="1681" y="89"/>
                  </a:cubicBezTo>
                  <a:cubicBezTo>
                    <a:pt x="1602" y="36"/>
                    <a:pt x="1497" y="36"/>
                    <a:pt x="1392" y="10"/>
                  </a:cubicBezTo>
                  <a:cubicBezTo>
                    <a:pt x="1336" y="4"/>
                    <a:pt x="1284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1"/>
            <p:cNvSpPr/>
            <p:nvPr/>
          </p:nvSpPr>
          <p:spPr>
            <a:xfrm>
              <a:off x="1714950" y="1567425"/>
              <a:ext cx="139500" cy="222200"/>
            </a:xfrm>
            <a:custGeom>
              <a:avLst/>
              <a:gdLst/>
              <a:ahLst/>
              <a:cxnLst/>
              <a:rect l="l" t="t" r="r" b="b"/>
              <a:pathLst>
                <a:path w="5580" h="8888" extrusionOk="0">
                  <a:moveTo>
                    <a:pt x="1206" y="0"/>
                  </a:moveTo>
                  <a:cubicBezTo>
                    <a:pt x="1041" y="0"/>
                    <a:pt x="896" y="34"/>
                    <a:pt x="735" y="115"/>
                  </a:cubicBezTo>
                  <a:cubicBezTo>
                    <a:pt x="578" y="193"/>
                    <a:pt x="446" y="272"/>
                    <a:pt x="341" y="403"/>
                  </a:cubicBezTo>
                  <a:cubicBezTo>
                    <a:pt x="210" y="508"/>
                    <a:pt x="158" y="640"/>
                    <a:pt x="79" y="797"/>
                  </a:cubicBezTo>
                  <a:cubicBezTo>
                    <a:pt x="26" y="981"/>
                    <a:pt x="0" y="1112"/>
                    <a:pt x="26" y="1270"/>
                  </a:cubicBezTo>
                  <a:cubicBezTo>
                    <a:pt x="26" y="1427"/>
                    <a:pt x="53" y="1585"/>
                    <a:pt x="105" y="1716"/>
                  </a:cubicBezTo>
                  <a:cubicBezTo>
                    <a:pt x="184" y="1821"/>
                    <a:pt x="263" y="1926"/>
                    <a:pt x="289" y="1978"/>
                  </a:cubicBezTo>
                  <a:cubicBezTo>
                    <a:pt x="420" y="2162"/>
                    <a:pt x="604" y="2293"/>
                    <a:pt x="814" y="2346"/>
                  </a:cubicBezTo>
                  <a:cubicBezTo>
                    <a:pt x="893" y="2372"/>
                    <a:pt x="998" y="2372"/>
                    <a:pt x="1103" y="2425"/>
                  </a:cubicBezTo>
                  <a:cubicBezTo>
                    <a:pt x="1146" y="2431"/>
                    <a:pt x="1191" y="2434"/>
                    <a:pt x="1236" y="2434"/>
                  </a:cubicBezTo>
                  <a:cubicBezTo>
                    <a:pt x="1384" y="2434"/>
                    <a:pt x="1540" y="2400"/>
                    <a:pt x="1680" y="2320"/>
                  </a:cubicBezTo>
                  <a:cubicBezTo>
                    <a:pt x="2258" y="3133"/>
                    <a:pt x="2783" y="3947"/>
                    <a:pt x="3281" y="4813"/>
                  </a:cubicBezTo>
                  <a:cubicBezTo>
                    <a:pt x="3990" y="6126"/>
                    <a:pt x="4489" y="7543"/>
                    <a:pt x="5303" y="8803"/>
                  </a:cubicBezTo>
                  <a:cubicBezTo>
                    <a:pt x="5325" y="8860"/>
                    <a:pt x="5382" y="8887"/>
                    <a:pt x="5438" y="8887"/>
                  </a:cubicBezTo>
                  <a:cubicBezTo>
                    <a:pt x="5510" y="8887"/>
                    <a:pt x="5580" y="8840"/>
                    <a:pt x="5565" y="8751"/>
                  </a:cubicBezTo>
                  <a:cubicBezTo>
                    <a:pt x="4909" y="6362"/>
                    <a:pt x="3570" y="4131"/>
                    <a:pt x="2021" y="2162"/>
                  </a:cubicBezTo>
                  <a:cubicBezTo>
                    <a:pt x="2048" y="2110"/>
                    <a:pt x="2126" y="2083"/>
                    <a:pt x="2153" y="2031"/>
                  </a:cubicBezTo>
                  <a:cubicBezTo>
                    <a:pt x="2284" y="1926"/>
                    <a:pt x="2363" y="1795"/>
                    <a:pt x="2415" y="1637"/>
                  </a:cubicBezTo>
                  <a:cubicBezTo>
                    <a:pt x="2468" y="1453"/>
                    <a:pt x="2520" y="1322"/>
                    <a:pt x="2468" y="1165"/>
                  </a:cubicBezTo>
                  <a:cubicBezTo>
                    <a:pt x="2468" y="1007"/>
                    <a:pt x="2441" y="850"/>
                    <a:pt x="2389" y="718"/>
                  </a:cubicBezTo>
                  <a:cubicBezTo>
                    <a:pt x="2310" y="613"/>
                    <a:pt x="2258" y="508"/>
                    <a:pt x="2231" y="456"/>
                  </a:cubicBezTo>
                  <a:cubicBezTo>
                    <a:pt x="2021" y="272"/>
                    <a:pt x="1864" y="141"/>
                    <a:pt x="1654" y="88"/>
                  </a:cubicBezTo>
                  <a:cubicBezTo>
                    <a:pt x="1575" y="62"/>
                    <a:pt x="1470" y="62"/>
                    <a:pt x="1365" y="10"/>
                  </a:cubicBezTo>
                  <a:cubicBezTo>
                    <a:pt x="1309" y="3"/>
                    <a:pt x="1257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1"/>
            <p:cNvSpPr/>
            <p:nvPr/>
          </p:nvSpPr>
          <p:spPr>
            <a:xfrm>
              <a:off x="1743725" y="1497950"/>
              <a:ext cx="175100" cy="269600"/>
            </a:xfrm>
            <a:custGeom>
              <a:avLst/>
              <a:gdLst/>
              <a:ahLst/>
              <a:cxnLst/>
              <a:rect l="l" t="t" r="r" b="b"/>
              <a:pathLst>
                <a:path w="7004" h="10784" extrusionOk="0">
                  <a:moveTo>
                    <a:pt x="1997" y="1"/>
                  </a:moveTo>
                  <a:cubicBezTo>
                    <a:pt x="1808" y="1"/>
                    <a:pt x="1606" y="43"/>
                    <a:pt x="1395" y="137"/>
                  </a:cubicBezTo>
                  <a:cubicBezTo>
                    <a:pt x="0" y="801"/>
                    <a:pt x="697" y="2799"/>
                    <a:pt x="1976" y="2799"/>
                  </a:cubicBezTo>
                  <a:cubicBezTo>
                    <a:pt x="2165" y="2799"/>
                    <a:pt x="2367" y="2755"/>
                    <a:pt x="2577" y="2657"/>
                  </a:cubicBezTo>
                  <a:cubicBezTo>
                    <a:pt x="2603" y="2657"/>
                    <a:pt x="2629" y="2631"/>
                    <a:pt x="2629" y="2631"/>
                  </a:cubicBezTo>
                  <a:cubicBezTo>
                    <a:pt x="3338" y="3760"/>
                    <a:pt x="4020" y="4889"/>
                    <a:pt x="4650" y="6070"/>
                  </a:cubicBezTo>
                  <a:cubicBezTo>
                    <a:pt x="5412" y="7592"/>
                    <a:pt x="5910" y="9220"/>
                    <a:pt x="6724" y="10716"/>
                  </a:cubicBezTo>
                  <a:cubicBezTo>
                    <a:pt x="6743" y="10763"/>
                    <a:pt x="6786" y="10783"/>
                    <a:pt x="6832" y="10783"/>
                  </a:cubicBezTo>
                  <a:cubicBezTo>
                    <a:pt x="6913" y="10783"/>
                    <a:pt x="7003" y="10721"/>
                    <a:pt x="6986" y="10637"/>
                  </a:cubicBezTo>
                  <a:cubicBezTo>
                    <a:pt x="6199" y="7697"/>
                    <a:pt x="4703" y="4967"/>
                    <a:pt x="2944" y="2474"/>
                  </a:cubicBezTo>
                  <a:cubicBezTo>
                    <a:pt x="3849" y="1637"/>
                    <a:pt x="3175" y="1"/>
                    <a:pt x="1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1562050" y="1624950"/>
              <a:ext cx="576850" cy="535350"/>
            </a:xfrm>
            <a:custGeom>
              <a:avLst/>
              <a:gdLst/>
              <a:ahLst/>
              <a:cxnLst/>
              <a:rect l="l" t="t" r="r" b="b"/>
              <a:pathLst>
                <a:path w="23074" h="21414" extrusionOk="0">
                  <a:moveTo>
                    <a:pt x="13788" y="1"/>
                  </a:moveTo>
                  <a:cubicBezTo>
                    <a:pt x="13695" y="1"/>
                    <a:pt x="13605" y="15"/>
                    <a:pt x="13519" y="45"/>
                  </a:cubicBezTo>
                  <a:cubicBezTo>
                    <a:pt x="12206" y="517"/>
                    <a:pt x="13361" y="3457"/>
                    <a:pt x="13361" y="3457"/>
                  </a:cubicBezTo>
                  <a:cubicBezTo>
                    <a:pt x="13361" y="3457"/>
                    <a:pt x="12080" y="1221"/>
                    <a:pt x="10682" y="1221"/>
                  </a:cubicBezTo>
                  <a:cubicBezTo>
                    <a:pt x="10491" y="1221"/>
                    <a:pt x="10298" y="1263"/>
                    <a:pt x="10106" y="1357"/>
                  </a:cubicBezTo>
                  <a:cubicBezTo>
                    <a:pt x="8505" y="2145"/>
                    <a:pt x="10106" y="5032"/>
                    <a:pt x="10106" y="5032"/>
                  </a:cubicBezTo>
                  <a:cubicBezTo>
                    <a:pt x="10106" y="5032"/>
                    <a:pt x="8755" y="3016"/>
                    <a:pt x="7720" y="3016"/>
                  </a:cubicBezTo>
                  <a:cubicBezTo>
                    <a:pt x="7610" y="3016"/>
                    <a:pt x="7503" y="3039"/>
                    <a:pt x="7402" y="3090"/>
                  </a:cubicBezTo>
                  <a:cubicBezTo>
                    <a:pt x="6352" y="3615"/>
                    <a:pt x="7061" y="6397"/>
                    <a:pt x="7061" y="6397"/>
                  </a:cubicBezTo>
                  <a:cubicBezTo>
                    <a:pt x="7061" y="6397"/>
                    <a:pt x="5760" y="3961"/>
                    <a:pt x="4730" y="3961"/>
                  </a:cubicBezTo>
                  <a:cubicBezTo>
                    <a:pt x="4675" y="3961"/>
                    <a:pt x="4621" y="3968"/>
                    <a:pt x="4567" y="3982"/>
                  </a:cubicBezTo>
                  <a:cubicBezTo>
                    <a:pt x="2966" y="4455"/>
                    <a:pt x="3780" y="7342"/>
                    <a:pt x="3780" y="7342"/>
                  </a:cubicBezTo>
                  <a:cubicBezTo>
                    <a:pt x="3780" y="7342"/>
                    <a:pt x="2920" y="5401"/>
                    <a:pt x="1725" y="5401"/>
                  </a:cubicBezTo>
                  <a:cubicBezTo>
                    <a:pt x="1616" y="5401"/>
                    <a:pt x="1505" y="5417"/>
                    <a:pt x="1391" y="5452"/>
                  </a:cubicBezTo>
                  <a:cubicBezTo>
                    <a:pt x="0" y="5925"/>
                    <a:pt x="630" y="8943"/>
                    <a:pt x="2205" y="12750"/>
                  </a:cubicBezTo>
                  <a:cubicBezTo>
                    <a:pt x="3470" y="15881"/>
                    <a:pt x="6611" y="21414"/>
                    <a:pt x="11799" y="21414"/>
                  </a:cubicBezTo>
                  <a:cubicBezTo>
                    <a:pt x="12960" y="21414"/>
                    <a:pt x="14224" y="21136"/>
                    <a:pt x="15592" y="20493"/>
                  </a:cubicBezTo>
                  <a:cubicBezTo>
                    <a:pt x="23073" y="16976"/>
                    <a:pt x="19740" y="8550"/>
                    <a:pt x="18270" y="5583"/>
                  </a:cubicBezTo>
                  <a:cubicBezTo>
                    <a:pt x="16921" y="2838"/>
                    <a:pt x="15093" y="1"/>
                    <a:pt x="1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1612450" y="1803300"/>
              <a:ext cx="296100" cy="349075"/>
            </a:xfrm>
            <a:custGeom>
              <a:avLst/>
              <a:gdLst/>
              <a:ahLst/>
              <a:cxnLst/>
              <a:rect l="l" t="t" r="r" b="b"/>
              <a:pathLst>
                <a:path w="11844" h="13963" extrusionOk="0">
                  <a:moveTo>
                    <a:pt x="123" y="1"/>
                  </a:moveTo>
                  <a:cubicBezTo>
                    <a:pt x="62" y="1"/>
                    <a:pt x="0" y="51"/>
                    <a:pt x="31" y="129"/>
                  </a:cubicBezTo>
                  <a:cubicBezTo>
                    <a:pt x="583" y="3621"/>
                    <a:pt x="2289" y="7348"/>
                    <a:pt x="4415" y="10130"/>
                  </a:cubicBezTo>
                  <a:cubicBezTo>
                    <a:pt x="5865" y="11988"/>
                    <a:pt x="8058" y="13963"/>
                    <a:pt x="10521" y="13963"/>
                  </a:cubicBezTo>
                  <a:cubicBezTo>
                    <a:pt x="10912" y="13963"/>
                    <a:pt x="11310" y="13913"/>
                    <a:pt x="11712" y="13805"/>
                  </a:cubicBezTo>
                  <a:cubicBezTo>
                    <a:pt x="11844" y="13779"/>
                    <a:pt x="11791" y="13595"/>
                    <a:pt x="11660" y="13595"/>
                  </a:cubicBezTo>
                  <a:cubicBezTo>
                    <a:pt x="11577" y="13598"/>
                    <a:pt x="11495" y="13599"/>
                    <a:pt x="11413" y="13599"/>
                  </a:cubicBezTo>
                  <a:cubicBezTo>
                    <a:pt x="4837" y="13599"/>
                    <a:pt x="1745" y="5314"/>
                    <a:pt x="215" y="77"/>
                  </a:cubicBezTo>
                  <a:cubicBezTo>
                    <a:pt x="205" y="24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1683050" y="1767875"/>
              <a:ext cx="190375" cy="350000"/>
            </a:xfrm>
            <a:custGeom>
              <a:avLst/>
              <a:gdLst/>
              <a:ahLst/>
              <a:cxnLst/>
              <a:rect l="l" t="t" r="r" b="b"/>
              <a:pathLst>
                <a:path w="7615" h="14000" extrusionOk="0">
                  <a:moveTo>
                    <a:pt x="149" y="0"/>
                  </a:moveTo>
                  <a:cubicBezTo>
                    <a:pt x="78" y="0"/>
                    <a:pt x="1" y="51"/>
                    <a:pt x="16" y="129"/>
                  </a:cubicBezTo>
                  <a:cubicBezTo>
                    <a:pt x="436" y="2990"/>
                    <a:pt x="1749" y="5746"/>
                    <a:pt x="3009" y="8319"/>
                  </a:cubicBezTo>
                  <a:cubicBezTo>
                    <a:pt x="4032" y="10445"/>
                    <a:pt x="5345" y="12676"/>
                    <a:pt x="7366" y="13989"/>
                  </a:cubicBezTo>
                  <a:cubicBezTo>
                    <a:pt x="7384" y="13996"/>
                    <a:pt x="7402" y="13999"/>
                    <a:pt x="7419" y="13999"/>
                  </a:cubicBezTo>
                  <a:cubicBezTo>
                    <a:pt x="7529" y="13999"/>
                    <a:pt x="7614" y="13869"/>
                    <a:pt x="7524" y="13779"/>
                  </a:cubicBezTo>
                  <a:cubicBezTo>
                    <a:pt x="3796" y="10235"/>
                    <a:pt x="1539" y="4985"/>
                    <a:pt x="252" y="76"/>
                  </a:cubicBezTo>
                  <a:cubicBezTo>
                    <a:pt x="242" y="23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1910425" y="1664700"/>
              <a:ext cx="186475" cy="446600"/>
            </a:xfrm>
            <a:custGeom>
              <a:avLst/>
              <a:gdLst/>
              <a:ahLst/>
              <a:cxnLst/>
              <a:rect l="l" t="t" r="r" b="b"/>
              <a:pathLst>
                <a:path w="7459" h="17864" extrusionOk="0">
                  <a:moveTo>
                    <a:pt x="130" y="1"/>
                  </a:moveTo>
                  <a:cubicBezTo>
                    <a:pt x="62" y="1"/>
                    <a:pt x="1" y="87"/>
                    <a:pt x="56" y="161"/>
                  </a:cubicBezTo>
                  <a:cubicBezTo>
                    <a:pt x="3153" y="4728"/>
                    <a:pt x="7458" y="12708"/>
                    <a:pt x="2970" y="17643"/>
                  </a:cubicBezTo>
                  <a:cubicBezTo>
                    <a:pt x="2879" y="17734"/>
                    <a:pt x="2964" y="17864"/>
                    <a:pt x="3057" y="17864"/>
                  </a:cubicBezTo>
                  <a:cubicBezTo>
                    <a:pt x="3072" y="17864"/>
                    <a:pt x="3087" y="17860"/>
                    <a:pt x="3101" y="17853"/>
                  </a:cubicBezTo>
                  <a:cubicBezTo>
                    <a:pt x="5490" y="16199"/>
                    <a:pt x="5568" y="12866"/>
                    <a:pt x="5096" y="10293"/>
                  </a:cubicBezTo>
                  <a:cubicBezTo>
                    <a:pt x="4440" y="6697"/>
                    <a:pt x="2602" y="2865"/>
                    <a:pt x="213" y="56"/>
                  </a:cubicBezTo>
                  <a:cubicBezTo>
                    <a:pt x="190" y="17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1837350" y="1695975"/>
              <a:ext cx="160450" cy="367325"/>
            </a:xfrm>
            <a:custGeom>
              <a:avLst/>
              <a:gdLst/>
              <a:ahLst/>
              <a:cxnLst/>
              <a:rect l="l" t="t" r="r" b="b"/>
              <a:pathLst>
                <a:path w="6418" h="14693" extrusionOk="0">
                  <a:moveTo>
                    <a:pt x="161" y="0"/>
                  </a:moveTo>
                  <a:cubicBezTo>
                    <a:pt x="76" y="0"/>
                    <a:pt x="0" y="92"/>
                    <a:pt x="39" y="170"/>
                  </a:cubicBezTo>
                  <a:cubicBezTo>
                    <a:pt x="3005" y="4317"/>
                    <a:pt x="5551" y="9436"/>
                    <a:pt x="5814" y="14555"/>
                  </a:cubicBezTo>
                  <a:cubicBezTo>
                    <a:pt x="5814" y="14647"/>
                    <a:pt x="5873" y="14693"/>
                    <a:pt x="5935" y="14693"/>
                  </a:cubicBezTo>
                  <a:cubicBezTo>
                    <a:pt x="5998" y="14693"/>
                    <a:pt x="6063" y="14647"/>
                    <a:pt x="6076" y="14555"/>
                  </a:cubicBezTo>
                  <a:cubicBezTo>
                    <a:pt x="6418" y="11930"/>
                    <a:pt x="5394" y="9384"/>
                    <a:pt x="4318" y="7047"/>
                  </a:cubicBezTo>
                  <a:cubicBezTo>
                    <a:pt x="3189" y="4632"/>
                    <a:pt x="2008" y="2034"/>
                    <a:pt x="249" y="39"/>
                  </a:cubicBezTo>
                  <a:cubicBezTo>
                    <a:pt x="222" y="11"/>
                    <a:pt x="191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1757850" y="1730350"/>
              <a:ext cx="163200" cy="359875"/>
            </a:xfrm>
            <a:custGeom>
              <a:avLst/>
              <a:gdLst/>
              <a:ahLst/>
              <a:cxnLst/>
              <a:rect l="l" t="t" r="r" b="b"/>
              <a:pathLst>
                <a:path w="6528" h="14395" extrusionOk="0">
                  <a:moveTo>
                    <a:pt x="86" y="0"/>
                  </a:moveTo>
                  <a:cubicBezTo>
                    <a:pt x="44" y="0"/>
                    <a:pt x="0" y="22"/>
                    <a:pt x="17" y="55"/>
                  </a:cubicBezTo>
                  <a:cubicBezTo>
                    <a:pt x="1565" y="4885"/>
                    <a:pt x="3350" y="10161"/>
                    <a:pt x="6290" y="14335"/>
                  </a:cubicBezTo>
                  <a:cubicBezTo>
                    <a:pt x="6307" y="14377"/>
                    <a:pt x="6341" y="14395"/>
                    <a:pt x="6376" y="14395"/>
                  </a:cubicBezTo>
                  <a:cubicBezTo>
                    <a:pt x="6449" y="14395"/>
                    <a:pt x="6527" y="14318"/>
                    <a:pt x="6474" y="14230"/>
                  </a:cubicBezTo>
                  <a:cubicBezTo>
                    <a:pt x="5345" y="11972"/>
                    <a:pt x="4190" y="9820"/>
                    <a:pt x="3167" y="7510"/>
                  </a:cubicBezTo>
                  <a:cubicBezTo>
                    <a:pt x="2064" y="5042"/>
                    <a:pt x="1172" y="2496"/>
                    <a:pt x="148" y="29"/>
                  </a:cubicBezTo>
                  <a:cubicBezTo>
                    <a:pt x="138" y="9"/>
                    <a:pt x="11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0" name="Google Shape;3000;p31"/>
          <p:cNvGrpSpPr/>
          <p:nvPr/>
        </p:nvGrpSpPr>
        <p:grpSpPr>
          <a:xfrm flipH="1">
            <a:off x="8414628" y="2697055"/>
            <a:ext cx="994102" cy="1749744"/>
            <a:chOff x="2446400" y="1363625"/>
            <a:chExt cx="671600" cy="1182100"/>
          </a:xfrm>
        </p:grpSpPr>
        <p:sp>
          <p:nvSpPr>
            <p:cNvPr id="3001" name="Google Shape;3001;p31"/>
            <p:cNvSpPr/>
            <p:nvPr/>
          </p:nvSpPr>
          <p:spPr>
            <a:xfrm>
              <a:off x="2855475" y="1691825"/>
              <a:ext cx="246775" cy="209225"/>
            </a:xfrm>
            <a:custGeom>
              <a:avLst/>
              <a:gdLst/>
              <a:ahLst/>
              <a:cxnLst/>
              <a:rect l="l" t="t" r="r" b="b"/>
              <a:pathLst>
                <a:path w="9871" h="8369" extrusionOk="0">
                  <a:moveTo>
                    <a:pt x="7712" y="0"/>
                  </a:moveTo>
                  <a:cubicBezTo>
                    <a:pt x="7240" y="0"/>
                    <a:pt x="6749" y="137"/>
                    <a:pt x="6301" y="336"/>
                  </a:cubicBezTo>
                  <a:cubicBezTo>
                    <a:pt x="4673" y="992"/>
                    <a:pt x="3282" y="2200"/>
                    <a:pt x="2258" y="3617"/>
                  </a:cubicBezTo>
                  <a:cubicBezTo>
                    <a:pt x="1208" y="5061"/>
                    <a:pt x="526" y="6688"/>
                    <a:pt x="1" y="8368"/>
                  </a:cubicBezTo>
                  <a:lnTo>
                    <a:pt x="263" y="8263"/>
                  </a:lnTo>
                  <a:cubicBezTo>
                    <a:pt x="1864" y="6583"/>
                    <a:pt x="4411" y="6268"/>
                    <a:pt x="6563" y="5455"/>
                  </a:cubicBezTo>
                  <a:cubicBezTo>
                    <a:pt x="7692" y="5008"/>
                    <a:pt x="8794" y="4352"/>
                    <a:pt x="9372" y="3276"/>
                  </a:cubicBezTo>
                  <a:cubicBezTo>
                    <a:pt x="9870" y="2200"/>
                    <a:pt x="9608" y="651"/>
                    <a:pt x="8506" y="152"/>
                  </a:cubicBezTo>
                  <a:cubicBezTo>
                    <a:pt x="8255" y="46"/>
                    <a:pt x="7987" y="0"/>
                    <a:pt x="7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2446400" y="1576350"/>
              <a:ext cx="285725" cy="895950"/>
            </a:xfrm>
            <a:custGeom>
              <a:avLst/>
              <a:gdLst/>
              <a:ahLst/>
              <a:cxnLst/>
              <a:rect l="l" t="t" r="r" b="b"/>
              <a:pathLst>
                <a:path w="11429" h="35838" extrusionOk="0">
                  <a:moveTo>
                    <a:pt x="254" y="1"/>
                  </a:moveTo>
                  <a:cubicBezTo>
                    <a:pt x="114" y="1"/>
                    <a:pt x="1" y="124"/>
                    <a:pt x="89" y="283"/>
                  </a:cubicBezTo>
                  <a:cubicBezTo>
                    <a:pt x="3475" y="5480"/>
                    <a:pt x="6100" y="11176"/>
                    <a:pt x="7806" y="17108"/>
                  </a:cubicBezTo>
                  <a:cubicBezTo>
                    <a:pt x="9513" y="23198"/>
                    <a:pt x="9933" y="29236"/>
                    <a:pt x="10064" y="35483"/>
                  </a:cubicBezTo>
                  <a:cubicBezTo>
                    <a:pt x="10064" y="35719"/>
                    <a:pt x="10241" y="35838"/>
                    <a:pt x="10421" y="35838"/>
                  </a:cubicBezTo>
                  <a:cubicBezTo>
                    <a:pt x="10602" y="35838"/>
                    <a:pt x="10786" y="35719"/>
                    <a:pt x="10799" y="35483"/>
                  </a:cubicBezTo>
                  <a:cubicBezTo>
                    <a:pt x="11429" y="29315"/>
                    <a:pt x="10353" y="22805"/>
                    <a:pt x="8673" y="16898"/>
                  </a:cubicBezTo>
                  <a:cubicBezTo>
                    <a:pt x="6888" y="10809"/>
                    <a:pt x="4131" y="5217"/>
                    <a:pt x="457" y="99"/>
                  </a:cubicBezTo>
                  <a:cubicBezTo>
                    <a:pt x="396" y="30"/>
                    <a:pt x="32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2762950" y="1461500"/>
              <a:ext cx="267550" cy="1084225"/>
            </a:xfrm>
            <a:custGeom>
              <a:avLst/>
              <a:gdLst/>
              <a:ahLst/>
              <a:cxnLst/>
              <a:rect l="l" t="t" r="r" b="b"/>
              <a:pathLst>
                <a:path w="10702" h="43369" extrusionOk="0">
                  <a:moveTo>
                    <a:pt x="10348" y="0"/>
                  </a:moveTo>
                  <a:cubicBezTo>
                    <a:pt x="10282" y="0"/>
                    <a:pt x="10215" y="29"/>
                    <a:pt x="10159" y="99"/>
                  </a:cubicBezTo>
                  <a:cubicBezTo>
                    <a:pt x="5880" y="5638"/>
                    <a:pt x="3282" y="12961"/>
                    <a:pt x="1733" y="19734"/>
                  </a:cubicBezTo>
                  <a:cubicBezTo>
                    <a:pt x="1" y="27451"/>
                    <a:pt x="106" y="35273"/>
                    <a:pt x="421" y="43096"/>
                  </a:cubicBezTo>
                  <a:cubicBezTo>
                    <a:pt x="421" y="43276"/>
                    <a:pt x="566" y="43368"/>
                    <a:pt x="715" y="43368"/>
                  </a:cubicBezTo>
                  <a:cubicBezTo>
                    <a:pt x="868" y="43368"/>
                    <a:pt x="1024" y="43270"/>
                    <a:pt x="1024" y="43070"/>
                  </a:cubicBezTo>
                  <a:cubicBezTo>
                    <a:pt x="867" y="35405"/>
                    <a:pt x="867" y="27740"/>
                    <a:pt x="2573" y="20233"/>
                  </a:cubicBezTo>
                  <a:cubicBezTo>
                    <a:pt x="3308" y="16925"/>
                    <a:pt x="4332" y="13644"/>
                    <a:pt x="5618" y="10494"/>
                  </a:cubicBezTo>
                  <a:cubicBezTo>
                    <a:pt x="7035" y="6977"/>
                    <a:pt x="8899" y="3774"/>
                    <a:pt x="10605" y="414"/>
                  </a:cubicBezTo>
                  <a:cubicBezTo>
                    <a:pt x="10702" y="221"/>
                    <a:pt x="10529" y="0"/>
                    <a:pt x="10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2900100" y="1375550"/>
              <a:ext cx="217900" cy="193650"/>
            </a:xfrm>
            <a:custGeom>
              <a:avLst/>
              <a:gdLst/>
              <a:ahLst/>
              <a:cxnLst/>
              <a:rect l="l" t="t" r="r" b="b"/>
              <a:pathLst>
                <a:path w="8716" h="7746" extrusionOk="0">
                  <a:moveTo>
                    <a:pt x="4342" y="0"/>
                  </a:moveTo>
                  <a:cubicBezTo>
                    <a:pt x="3511" y="0"/>
                    <a:pt x="2675" y="271"/>
                    <a:pt x="1969" y="833"/>
                  </a:cubicBezTo>
                  <a:cubicBezTo>
                    <a:pt x="289" y="2146"/>
                    <a:pt x="1" y="4587"/>
                    <a:pt x="1313" y="6267"/>
                  </a:cubicBezTo>
                  <a:cubicBezTo>
                    <a:pt x="2072" y="7239"/>
                    <a:pt x="3209" y="7745"/>
                    <a:pt x="4358" y="7745"/>
                  </a:cubicBezTo>
                  <a:cubicBezTo>
                    <a:pt x="5195" y="7745"/>
                    <a:pt x="6039" y="7477"/>
                    <a:pt x="6747" y="6923"/>
                  </a:cubicBezTo>
                  <a:cubicBezTo>
                    <a:pt x="8427" y="5585"/>
                    <a:pt x="8715" y="3170"/>
                    <a:pt x="7403" y="1490"/>
                  </a:cubicBezTo>
                  <a:cubicBezTo>
                    <a:pt x="6627" y="516"/>
                    <a:pt x="5489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2895500" y="1481875"/>
              <a:ext cx="153600" cy="104900"/>
            </a:xfrm>
            <a:custGeom>
              <a:avLst/>
              <a:gdLst/>
              <a:ahLst/>
              <a:cxnLst/>
              <a:rect l="l" t="t" r="r" b="b"/>
              <a:pathLst>
                <a:path w="6144" h="4196" extrusionOk="0">
                  <a:moveTo>
                    <a:pt x="3593" y="1"/>
                  </a:moveTo>
                  <a:cubicBezTo>
                    <a:pt x="3086" y="1"/>
                    <a:pt x="2663" y="539"/>
                    <a:pt x="2521" y="990"/>
                  </a:cubicBezTo>
                  <a:cubicBezTo>
                    <a:pt x="2416" y="1332"/>
                    <a:pt x="2311" y="1830"/>
                    <a:pt x="2337" y="2303"/>
                  </a:cubicBezTo>
                  <a:cubicBezTo>
                    <a:pt x="2232" y="2145"/>
                    <a:pt x="2127" y="2014"/>
                    <a:pt x="2022" y="1857"/>
                  </a:cubicBezTo>
                  <a:cubicBezTo>
                    <a:pt x="1786" y="1542"/>
                    <a:pt x="1576" y="1095"/>
                    <a:pt x="1261" y="807"/>
                  </a:cubicBezTo>
                  <a:cubicBezTo>
                    <a:pt x="1110" y="677"/>
                    <a:pt x="933" y="610"/>
                    <a:pt x="765" y="610"/>
                  </a:cubicBezTo>
                  <a:cubicBezTo>
                    <a:pt x="524" y="610"/>
                    <a:pt x="304" y="749"/>
                    <a:pt x="211" y="1043"/>
                  </a:cubicBezTo>
                  <a:cubicBezTo>
                    <a:pt x="1" y="1594"/>
                    <a:pt x="368" y="2224"/>
                    <a:pt x="815" y="2592"/>
                  </a:cubicBezTo>
                  <a:cubicBezTo>
                    <a:pt x="1181" y="2872"/>
                    <a:pt x="1778" y="3223"/>
                    <a:pt x="2314" y="3223"/>
                  </a:cubicBezTo>
                  <a:cubicBezTo>
                    <a:pt x="2431" y="3223"/>
                    <a:pt x="2544" y="3207"/>
                    <a:pt x="2652" y="3169"/>
                  </a:cubicBezTo>
                  <a:lnTo>
                    <a:pt x="2678" y="3169"/>
                  </a:lnTo>
                  <a:cubicBezTo>
                    <a:pt x="2678" y="3195"/>
                    <a:pt x="2705" y="3248"/>
                    <a:pt x="2705" y="3274"/>
                  </a:cubicBezTo>
                  <a:lnTo>
                    <a:pt x="2705" y="3327"/>
                  </a:lnTo>
                  <a:cubicBezTo>
                    <a:pt x="2993" y="3904"/>
                    <a:pt x="3860" y="4140"/>
                    <a:pt x="4437" y="4193"/>
                  </a:cubicBezTo>
                  <a:cubicBezTo>
                    <a:pt x="4472" y="4194"/>
                    <a:pt x="4508" y="4195"/>
                    <a:pt x="4544" y="4195"/>
                  </a:cubicBezTo>
                  <a:cubicBezTo>
                    <a:pt x="5096" y="4195"/>
                    <a:pt x="5711" y="4000"/>
                    <a:pt x="5933" y="3458"/>
                  </a:cubicBezTo>
                  <a:cubicBezTo>
                    <a:pt x="6143" y="3012"/>
                    <a:pt x="5828" y="2592"/>
                    <a:pt x="5330" y="2592"/>
                  </a:cubicBezTo>
                  <a:cubicBezTo>
                    <a:pt x="4910" y="2592"/>
                    <a:pt x="4490" y="2749"/>
                    <a:pt x="4096" y="2802"/>
                  </a:cubicBezTo>
                  <a:cubicBezTo>
                    <a:pt x="3781" y="2880"/>
                    <a:pt x="3466" y="2907"/>
                    <a:pt x="3177" y="2959"/>
                  </a:cubicBezTo>
                  <a:lnTo>
                    <a:pt x="3177" y="2907"/>
                  </a:lnTo>
                  <a:cubicBezTo>
                    <a:pt x="3650" y="2592"/>
                    <a:pt x="4043" y="1988"/>
                    <a:pt x="4253" y="1489"/>
                  </a:cubicBezTo>
                  <a:cubicBezTo>
                    <a:pt x="4437" y="1017"/>
                    <a:pt x="4411" y="150"/>
                    <a:pt x="3755" y="19"/>
                  </a:cubicBezTo>
                  <a:cubicBezTo>
                    <a:pt x="3700" y="7"/>
                    <a:pt x="3646" y="1"/>
                    <a:pt x="3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3005100" y="1378525"/>
              <a:ext cx="30575" cy="17800"/>
            </a:xfrm>
            <a:custGeom>
              <a:avLst/>
              <a:gdLst/>
              <a:ahLst/>
              <a:cxnLst/>
              <a:rect l="l" t="t" r="r" b="b"/>
              <a:pathLst>
                <a:path w="1223" h="712" extrusionOk="0">
                  <a:moveTo>
                    <a:pt x="631" y="1"/>
                  </a:moveTo>
                  <a:cubicBezTo>
                    <a:pt x="563" y="1"/>
                    <a:pt x="493" y="10"/>
                    <a:pt x="421" y="32"/>
                  </a:cubicBezTo>
                  <a:cubicBezTo>
                    <a:pt x="263" y="58"/>
                    <a:pt x="1" y="163"/>
                    <a:pt x="1" y="373"/>
                  </a:cubicBezTo>
                  <a:cubicBezTo>
                    <a:pt x="1" y="622"/>
                    <a:pt x="208" y="712"/>
                    <a:pt x="448" y="712"/>
                  </a:cubicBezTo>
                  <a:cubicBezTo>
                    <a:pt x="713" y="712"/>
                    <a:pt x="1019" y="602"/>
                    <a:pt x="1129" y="478"/>
                  </a:cubicBezTo>
                  <a:cubicBezTo>
                    <a:pt x="1182" y="452"/>
                    <a:pt x="1129" y="426"/>
                    <a:pt x="1103" y="426"/>
                  </a:cubicBezTo>
                  <a:cubicBezTo>
                    <a:pt x="1072" y="418"/>
                    <a:pt x="1046" y="415"/>
                    <a:pt x="1022" y="415"/>
                  </a:cubicBezTo>
                  <a:cubicBezTo>
                    <a:pt x="963" y="415"/>
                    <a:pt x="915" y="433"/>
                    <a:pt x="841" y="452"/>
                  </a:cubicBezTo>
                  <a:cubicBezTo>
                    <a:pt x="761" y="468"/>
                    <a:pt x="633" y="494"/>
                    <a:pt x="521" y="494"/>
                  </a:cubicBezTo>
                  <a:cubicBezTo>
                    <a:pt x="448" y="494"/>
                    <a:pt x="383" y="483"/>
                    <a:pt x="342" y="452"/>
                  </a:cubicBezTo>
                  <a:cubicBezTo>
                    <a:pt x="263" y="452"/>
                    <a:pt x="211" y="399"/>
                    <a:pt x="289" y="294"/>
                  </a:cubicBezTo>
                  <a:cubicBezTo>
                    <a:pt x="316" y="268"/>
                    <a:pt x="342" y="268"/>
                    <a:pt x="394" y="268"/>
                  </a:cubicBezTo>
                  <a:cubicBezTo>
                    <a:pt x="447" y="216"/>
                    <a:pt x="526" y="216"/>
                    <a:pt x="604" y="189"/>
                  </a:cubicBezTo>
                  <a:cubicBezTo>
                    <a:pt x="650" y="183"/>
                    <a:pt x="695" y="180"/>
                    <a:pt x="738" y="180"/>
                  </a:cubicBezTo>
                  <a:cubicBezTo>
                    <a:pt x="867" y="180"/>
                    <a:pt x="985" y="209"/>
                    <a:pt x="1103" y="268"/>
                  </a:cubicBezTo>
                  <a:cubicBezTo>
                    <a:pt x="1112" y="271"/>
                    <a:pt x="1120" y="272"/>
                    <a:pt x="1128" y="272"/>
                  </a:cubicBezTo>
                  <a:cubicBezTo>
                    <a:pt x="1191" y="272"/>
                    <a:pt x="1223" y="187"/>
                    <a:pt x="1129" y="163"/>
                  </a:cubicBezTo>
                  <a:cubicBezTo>
                    <a:pt x="977" y="68"/>
                    <a:pt x="811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3014950" y="1391475"/>
              <a:ext cx="31525" cy="35700"/>
            </a:xfrm>
            <a:custGeom>
              <a:avLst/>
              <a:gdLst/>
              <a:ahLst/>
              <a:cxnLst/>
              <a:rect l="l" t="t" r="r" b="b"/>
              <a:pathLst>
                <a:path w="1261" h="1428" extrusionOk="0">
                  <a:moveTo>
                    <a:pt x="885" y="1"/>
                  </a:moveTo>
                  <a:cubicBezTo>
                    <a:pt x="872" y="1"/>
                    <a:pt x="857" y="4"/>
                    <a:pt x="840" y="13"/>
                  </a:cubicBezTo>
                  <a:cubicBezTo>
                    <a:pt x="552" y="91"/>
                    <a:pt x="289" y="301"/>
                    <a:pt x="158" y="590"/>
                  </a:cubicBezTo>
                  <a:cubicBezTo>
                    <a:pt x="27" y="853"/>
                    <a:pt x="0" y="1194"/>
                    <a:pt x="263" y="1351"/>
                  </a:cubicBezTo>
                  <a:cubicBezTo>
                    <a:pt x="350" y="1404"/>
                    <a:pt x="441" y="1427"/>
                    <a:pt x="528" y="1427"/>
                  </a:cubicBezTo>
                  <a:cubicBezTo>
                    <a:pt x="703" y="1427"/>
                    <a:pt x="867" y="1334"/>
                    <a:pt x="972" y="1194"/>
                  </a:cubicBezTo>
                  <a:cubicBezTo>
                    <a:pt x="1182" y="931"/>
                    <a:pt x="1260" y="538"/>
                    <a:pt x="1182" y="196"/>
                  </a:cubicBezTo>
                  <a:cubicBezTo>
                    <a:pt x="1157" y="147"/>
                    <a:pt x="1109" y="121"/>
                    <a:pt x="1070" y="121"/>
                  </a:cubicBezTo>
                  <a:cubicBezTo>
                    <a:pt x="1027" y="121"/>
                    <a:pt x="996" y="153"/>
                    <a:pt x="1024" y="223"/>
                  </a:cubicBezTo>
                  <a:cubicBezTo>
                    <a:pt x="1050" y="433"/>
                    <a:pt x="1077" y="616"/>
                    <a:pt x="1024" y="853"/>
                  </a:cubicBezTo>
                  <a:cubicBezTo>
                    <a:pt x="972" y="958"/>
                    <a:pt x="945" y="1063"/>
                    <a:pt x="893" y="1115"/>
                  </a:cubicBezTo>
                  <a:cubicBezTo>
                    <a:pt x="803" y="1230"/>
                    <a:pt x="689" y="1289"/>
                    <a:pt x="583" y="1289"/>
                  </a:cubicBezTo>
                  <a:cubicBezTo>
                    <a:pt x="471" y="1289"/>
                    <a:pt x="369" y="1224"/>
                    <a:pt x="315" y="1089"/>
                  </a:cubicBezTo>
                  <a:cubicBezTo>
                    <a:pt x="184" y="695"/>
                    <a:pt x="630" y="301"/>
                    <a:pt x="919" y="144"/>
                  </a:cubicBezTo>
                  <a:cubicBezTo>
                    <a:pt x="963" y="100"/>
                    <a:pt x="952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3046450" y="1390325"/>
              <a:ext cx="28900" cy="28150"/>
            </a:xfrm>
            <a:custGeom>
              <a:avLst/>
              <a:gdLst/>
              <a:ahLst/>
              <a:cxnLst/>
              <a:rect l="l" t="t" r="r" b="b"/>
              <a:pathLst>
                <a:path w="1156" h="1126" extrusionOk="0">
                  <a:moveTo>
                    <a:pt x="252" y="1"/>
                  </a:moveTo>
                  <a:cubicBezTo>
                    <a:pt x="230" y="1"/>
                    <a:pt x="214" y="62"/>
                    <a:pt x="237" y="85"/>
                  </a:cubicBezTo>
                  <a:cubicBezTo>
                    <a:pt x="420" y="190"/>
                    <a:pt x="762" y="505"/>
                    <a:pt x="735" y="741"/>
                  </a:cubicBezTo>
                  <a:cubicBezTo>
                    <a:pt x="762" y="846"/>
                    <a:pt x="735" y="872"/>
                    <a:pt x="630" y="872"/>
                  </a:cubicBezTo>
                  <a:cubicBezTo>
                    <a:pt x="604" y="899"/>
                    <a:pt x="571" y="912"/>
                    <a:pt x="538" y="912"/>
                  </a:cubicBezTo>
                  <a:cubicBezTo>
                    <a:pt x="506" y="912"/>
                    <a:pt x="473" y="899"/>
                    <a:pt x="447" y="872"/>
                  </a:cubicBezTo>
                  <a:cubicBezTo>
                    <a:pt x="394" y="846"/>
                    <a:pt x="368" y="767"/>
                    <a:pt x="342" y="741"/>
                  </a:cubicBezTo>
                  <a:cubicBezTo>
                    <a:pt x="263" y="636"/>
                    <a:pt x="237" y="505"/>
                    <a:pt x="184" y="374"/>
                  </a:cubicBezTo>
                  <a:cubicBezTo>
                    <a:pt x="160" y="350"/>
                    <a:pt x="121" y="337"/>
                    <a:pt x="85" y="337"/>
                  </a:cubicBezTo>
                  <a:cubicBezTo>
                    <a:pt x="40" y="337"/>
                    <a:pt x="0" y="357"/>
                    <a:pt x="0" y="400"/>
                  </a:cubicBezTo>
                  <a:cubicBezTo>
                    <a:pt x="42" y="653"/>
                    <a:pt x="271" y="1126"/>
                    <a:pt x="549" y="1126"/>
                  </a:cubicBezTo>
                  <a:cubicBezTo>
                    <a:pt x="618" y="1126"/>
                    <a:pt x="689" y="1097"/>
                    <a:pt x="762" y="1030"/>
                  </a:cubicBezTo>
                  <a:cubicBezTo>
                    <a:pt x="1155" y="715"/>
                    <a:pt x="578" y="137"/>
                    <a:pt x="263" y="6"/>
                  </a:cubicBezTo>
                  <a:cubicBezTo>
                    <a:pt x="259" y="3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3033250" y="1363625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14" y="1"/>
                  </a:moveTo>
                  <a:cubicBezTo>
                    <a:pt x="255" y="1"/>
                    <a:pt x="1" y="581"/>
                    <a:pt x="213" y="864"/>
                  </a:cubicBezTo>
                  <a:cubicBezTo>
                    <a:pt x="223" y="883"/>
                    <a:pt x="242" y="891"/>
                    <a:pt x="263" y="891"/>
                  </a:cubicBezTo>
                  <a:cubicBezTo>
                    <a:pt x="301" y="891"/>
                    <a:pt x="345" y="863"/>
                    <a:pt x="345" y="812"/>
                  </a:cubicBezTo>
                  <a:cubicBezTo>
                    <a:pt x="321" y="670"/>
                    <a:pt x="447" y="272"/>
                    <a:pt x="606" y="272"/>
                  </a:cubicBezTo>
                  <a:cubicBezTo>
                    <a:pt x="624" y="272"/>
                    <a:pt x="641" y="276"/>
                    <a:pt x="660" y="287"/>
                  </a:cubicBezTo>
                  <a:cubicBezTo>
                    <a:pt x="948" y="418"/>
                    <a:pt x="633" y="759"/>
                    <a:pt x="555" y="890"/>
                  </a:cubicBezTo>
                  <a:cubicBezTo>
                    <a:pt x="488" y="934"/>
                    <a:pt x="552" y="1034"/>
                    <a:pt x="605" y="1034"/>
                  </a:cubicBezTo>
                  <a:cubicBezTo>
                    <a:pt x="615" y="1034"/>
                    <a:pt x="625" y="1030"/>
                    <a:pt x="633" y="1022"/>
                  </a:cubicBezTo>
                  <a:cubicBezTo>
                    <a:pt x="817" y="890"/>
                    <a:pt x="975" y="733"/>
                    <a:pt x="1001" y="497"/>
                  </a:cubicBezTo>
                  <a:cubicBezTo>
                    <a:pt x="1027" y="287"/>
                    <a:pt x="948" y="103"/>
                    <a:pt x="738" y="24"/>
                  </a:cubicBezTo>
                  <a:cubicBezTo>
                    <a:pt x="696" y="8"/>
                    <a:pt x="6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2644825" y="1504000"/>
              <a:ext cx="216575" cy="193675"/>
            </a:xfrm>
            <a:custGeom>
              <a:avLst/>
              <a:gdLst/>
              <a:ahLst/>
              <a:cxnLst/>
              <a:rect l="l" t="t" r="r" b="b"/>
              <a:pathLst>
                <a:path w="8663" h="7747" extrusionOk="0">
                  <a:moveTo>
                    <a:pt x="4330" y="1"/>
                  </a:moveTo>
                  <a:cubicBezTo>
                    <a:pt x="3249" y="1"/>
                    <a:pt x="2177" y="451"/>
                    <a:pt x="1418" y="1339"/>
                  </a:cubicBezTo>
                  <a:cubicBezTo>
                    <a:pt x="1" y="2940"/>
                    <a:pt x="184" y="5382"/>
                    <a:pt x="1786" y="6799"/>
                  </a:cubicBezTo>
                  <a:cubicBezTo>
                    <a:pt x="2516" y="7434"/>
                    <a:pt x="3427" y="7746"/>
                    <a:pt x="4333" y="7746"/>
                  </a:cubicBezTo>
                  <a:cubicBezTo>
                    <a:pt x="5414" y="7746"/>
                    <a:pt x="6489" y="7302"/>
                    <a:pt x="7245" y="6431"/>
                  </a:cubicBezTo>
                  <a:cubicBezTo>
                    <a:pt x="8663" y="4804"/>
                    <a:pt x="8479" y="2363"/>
                    <a:pt x="6878" y="945"/>
                  </a:cubicBezTo>
                  <a:cubicBezTo>
                    <a:pt x="6138" y="313"/>
                    <a:pt x="5231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2647450" y="1612850"/>
              <a:ext cx="154775" cy="101175"/>
            </a:xfrm>
            <a:custGeom>
              <a:avLst/>
              <a:gdLst/>
              <a:ahLst/>
              <a:cxnLst/>
              <a:rect l="l" t="t" r="r" b="b"/>
              <a:pathLst>
                <a:path w="6191" h="4047" extrusionOk="0">
                  <a:moveTo>
                    <a:pt x="3468" y="1"/>
                  </a:moveTo>
                  <a:cubicBezTo>
                    <a:pt x="2880" y="1"/>
                    <a:pt x="2490" y="577"/>
                    <a:pt x="2389" y="1080"/>
                  </a:cubicBezTo>
                  <a:cubicBezTo>
                    <a:pt x="2337" y="1447"/>
                    <a:pt x="2258" y="1972"/>
                    <a:pt x="2363" y="2392"/>
                  </a:cubicBezTo>
                  <a:cubicBezTo>
                    <a:pt x="2232" y="2261"/>
                    <a:pt x="2101" y="2130"/>
                    <a:pt x="1996" y="1999"/>
                  </a:cubicBezTo>
                  <a:cubicBezTo>
                    <a:pt x="1733" y="1684"/>
                    <a:pt x="1471" y="1290"/>
                    <a:pt x="1156" y="1054"/>
                  </a:cubicBezTo>
                  <a:cubicBezTo>
                    <a:pt x="1017" y="952"/>
                    <a:pt x="863" y="903"/>
                    <a:pt x="716" y="903"/>
                  </a:cubicBezTo>
                  <a:cubicBezTo>
                    <a:pt x="445" y="903"/>
                    <a:pt x="200" y="1072"/>
                    <a:pt x="132" y="1395"/>
                  </a:cubicBezTo>
                  <a:cubicBezTo>
                    <a:pt x="1" y="1972"/>
                    <a:pt x="394" y="2524"/>
                    <a:pt x="893" y="2865"/>
                  </a:cubicBezTo>
                  <a:cubicBezTo>
                    <a:pt x="1247" y="3101"/>
                    <a:pt x="1809" y="3352"/>
                    <a:pt x="2299" y="3352"/>
                  </a:cubicBezTo>
                  <a:cubicBezTo>
                    <a:pt x="2463" y="3352"/>
                    <a:pt x="2619" y="3324"/>
                    <a:pt x="2757" y="3259"/>
                  </a:cubicBezTo>
                  <a:lnTo>
                    <a:pt x="2783" y="3232"/>
                  </a:lnTo>
                  <a:cubicBezTo>
                    <a:pt x="2783" y="3259"/>
                    <a:pt x="2809" y="3285"/>
                    <a:pt x="2809" y="3311"/>
                  </a:cubicBezTo>
                  <a:cubicBezTo>
                    <a:pt x="2809" y="3364"/>
                    <a:pt x="2809" y="3364"/>
                    <a:pt x="2862" y="3390"/>
                  </a:cubicBezTo>
                  <a:cubicBezTo>
                    <a:pt x="3177" y="3915"/>
                    <a:pt x="4069" y="4046"/>
                    <a:pt x="4647" y="4046"/>
                  </a:cubicBezTo>
                  <a:cubicBezTo>
                    <a:pt x="5172" y="4046"/>
                    <a:pt x="5802" y="3784"/>
                    <a:pt x="6038" y="3232"/>
                  </a:cubicBezTo>
                  <a:cubicBezTo>
                    <a:pt x="6190" y="2751"/>
                    <a:pt x="5852" y="2391"/>
                    <a:pt x="5403" y="2391"/>
                  </a:cubicBezTo>
                  <a:cubicBezTo>
                    <a:pt x="5387" y="2391"/>
                    <a:pt x="5371" y="2392"/>
                    <a:pt x="5356" y="2392"/>
                  </a:cubicBezTo>
                  <a:cubicBezTo>
                    <a:pt x="4909" y="2445"/>
                    <a:pt x="4516" y="2629"/>
                    <a:pt x="4122" y="2760"/>
                  </a:cubicBezTo>
                  <a:cubicBezTo>
                    <a:pt x="3833" y="2865"/>
                    <a:pt x="3544" y="2891"/>
                    <a:pt x="3256" y="2996"/>
                  </a:cubicBezTo>
                  <a:lnTo>
                    <a:pt x="3256" y="2970"/>
                  </a:lnTo>
                  <a:cubicBezTo>
                    <a:pt x="3702" y="2576"/>
                    <a:pt x="4043" y="1972"/>
                    <a:pt x="4174" y="1447"/>
                  </a:cubicBezTo>
                  <a:cubicBezTo>
                    <a:pt x="4306" y="923"/>
                    <a:pt x="4201" y="83"/>
                    <a:pt x="3544" y="4"/>
                  </a:cubicBezTo>
                  <a:cubicBezTo>
                    <a:pt x="3519" y="2"/>
                    <a:pt x="3493" y="1"/>
                    <a:pt x="3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2740650" y="1505475"/>
              <a:ext cx="30525" cy="18200"/>
            </a:xfrm>
            <a:custGeom>
              <a:avLst/>
              <a:gdLst/>
              <a:ahLst/>
              <a:cxnLst/>
              <a:rect l="l" t="t" r="r" b="b"/>
              <a:pathLst>
                <a:path w="1221" h="728" extrusionOk="0">
                  <a:moveTo>
                    <a:pt x="703" y="1"/>
                  </a:moveTo>
                  <a:cubicBezTo>
                    <a:pt x="601" y="1"/>
                    <a:pt x="497" y="15"/>
                    <a:pt x="394" y="46"/>
                  </a:cubicBezTo>
                  <a:cubicBezTo>
                    <a:pt x="236" y="99"/>
                    <a:pt x="0" y="204"/>
                    <a:pt x="0" y="440"/>
                  </a:cubicBezTo>
                  <a:cubicBezTo>
                    <a:pt x="21" y="652"/>
                    <a:pt x="176" y="727"/>
                    <a:pt x="368" y="727"/>
                  </a:cubicBezTo>
                  <a:cubicBezTo>
                    <a:pt x="650" y="727"/>
                    <a:pt x="1014" y="565"/>
                    <a:pt x="1155" y="440"/>
                  </a:cubicBezTo>
                  <a:cubicBezTo>
                    <a:pt x="1181" y="388"/>
                    <a:pt x="1155" y="361"/>
                    <a:pt x="1129" y="361"/>
                  </a:cubicBezTo>
                  <a:cubicBezTo>
                    <a:pt x="1098" y="354"/>
                    <a:pt x="1074" y="350"/>
                    <a:pt x="1053" y="350"/>
                  </a:cubicBezTo>
                  <a:cubicBezTo>
                    <a:pt x="1002" y="350"/>
                    <a:pt x="967" y="369"/>
                    <a:pt x="893" y="388"/>
                  </a:cubicBezTo>
                  <a:cubicBezTo>
                    <a:pt x="785" y="452"/>
                    <a:pt x="605" y="499"/>
                    <a:pt x="472" y="499"/>
                  </a:cubicBezTo>
                  <a:cubicBezTo>
                    <a:pt x="444" y="499"/>
                    <a:pt x="417" y="497"/>
                    <a:pt x="394" y="493"/>
                  </a:cubicBezTo>
                  <a:cubicBezTo>
                    <a:pt x="315" y="493"/>
                    <a:pt x="263" y="440"/>
                    <a:pt x="315" y="309"/>
                  </a:cubicBezTo>
                  <a:cubicBezTo>
                    <a:pt x="341" y="256"/>
                    <a:pt x="368" y="256"/>
                    <a:pt x="394" y="230"/>
                  </a:cubicBezTo>
                  <a:cubicBezTo>
                    <a:pt x="473" y="204"/>
                    <a:pt x="525" y="178"/>
                    <a:pt x="630" y="178"/>
                  </a:cubicBezTo>
                  <a:cubicBezTo>
                    <a:pt x="701" y="154"/>
                    <a:pt x="766" y="141"/>
                    <a:pt x="834" y="141"/>
                  </a:cubicBezTo>
                  <a:cubicBezTo>
                    <a:pt x="916" y="141"/>
                    <a:pt x="1001" y="160"/>
                    <a:pt x="1103" y="204"/>
                  </a:cubicBezTo>
                  <a:cubicBezTo>
                    <a:pt x="1111" y="212"/>
                    <a:pt x="1120" y="216"/>
                    <a:pt x="1130" y="216"/>
                  </a:cubicBezTo>
                  <a:cubicBezTo>
                    <a:pt x="1177" y="216"/>
                    <a:pt x="1221" y="121"/>
                    <a:pt x="1155" y="99"/>
                  </a:cubicBezTo>
                  <a:cubicBezTo>
                    <a:pt x="1012" y="35"/>
                    <a:pt x="85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2753775" y="1517025"/>
              <a:ext cx="30200" cy="36650"/>
            </a:xfrm>
            <a:custGeom>
              <a:avLst/>
              <a:gdLst/>
              <a:ahLst/>
              <a:cxnLst/>
              <a:rect l="l" t="t" r="r" b="b"/>
              <a:pathLst>
                <a:path w="1208" h="1466" extrusionOk="0">
                  <a:moveTo>
                    <a:pt x="785" y="0"/>
                  </a:moveTo>
                  <a:cubicBezTo>
                    <a:pt x="778" y="0"/>
                    <a:pt x="770" y="1"/>
                    <a:pt x="761" y="4"/>
                  </a:cubicBezTo>
                  <a:cubicBezTo>
                    <a:pt x="473" y="136"/>
                    <a:pt x="236" y="372"/>
                    <a:pt x="105" y="661"/>
                  </a:cubicBezTo>
                  <a:cubicBezTo>
                    <a:pt x="0" y="923"/>
                    <a:pt x="0" y="1291"/>
                    <a:pt x="315" y="1422"/>
                  </a:cubicBezTo>
                  <a:cubicBezTo>
                    <a:pt x="376" y="1452"/>
                    <a:pt x="439" y="1466"/>
                    <a:pt x="501" y="1466"/>
                  </a:cubicBezTo>
                  <a:cubicBezTo>
                    <a:pt x="704" y="1466"/>
                    <a:pt x="897" y="1320"/>
                    <a:pt x="998" y="1159"/>
                  </a:cubicBezTo>
                  <a:cubicBezTo>
                    <a:pt x="1181" y="844"/>
                    <a:pt x="1208" y="451"/>
                    <a:pt x="1050" y="136"/>
                  </a:cubicBezTo>
                  <a:cubicBezTo>
                    <a:pt x="1041" y="99"/>
                    <a:pt x="1016" y="85"/>
                    <a:pt x="989" y="85"/>
                  </a:cubicBezTo>
                  <a:cubicBezTo>
                    <a:pt x="937" y="85"/>
                    <a:pt x="875" y="137"/>
                    <a:pt x="893" y="188"/>
                  </a:cubicBezTo>
                  <a:cubicBezTo>
                    <a:pt x="945" y="424"/>
                    <a:pt x="998" y="634"/>
                    <a:pt x="919" y="844"/>
                  </a:cubicBezTo>
                  <a:cubicBezTo>
                    <a:pt x="893" y="949"/>
                    <a:pt x="866" y="1054"/>
                    <a:pt x="788" y="1107"/>
                  </a:cubicBezTo>
                  <a:cubicBezTo>
                    <a:pt x="720" y="1202"/>
                    <a:pt x="610" y="1255"/>
                    <a:pt x="505" y="1255"/>
                  </a:cubicBezTo>
                  <a:cubicBezTo>
                    <a:pt x="407" y="1255"/>
                    <a:pt x="313" y="1208"/>
                    <a:pt x="263" y="1107"/>
                  </a:cubicBezTo>
                  <a:cubicBezTo>
                    <a:pt x="79" y="766"/>
                    <a:pt x="499" y="267"/>
                    <a:pt x="761" y="109"/>
                  </a:cubicBezTo>
                  <a:cubicBezTo>
                    <a:pt x="855" y="86"/>
                    <a:pt x="844" y="0"/>
                    <a:pt x="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2783525" y="1514500"/>
              <a:ext cx="29975" cy="26600"/>
            </a:xfrm>
            <a:custGeom>
              <a:avLst/>
              <a:gdLst/>
              <a:ahLst/>
              <a:cxnLst/>
              <a:rect l="l" t="t" r="r" b="b"/>
              <a:pathLst>
                <a:path w="1199" h="1064" extrusionOk="0">
                  <a:moveTo>
                    <a:pt x="254" y="0"/>
                  </a:moveTo>
                  <a:cubicBezTo>
                    <a:pt x="201" y="0"/>
                    <a:pt x="201" y="79"/>
                    <a:pt x="227" y="79"/>
                  </a:cubicBezTo>
                  <a:cubicBezTo>
                    <a:pt x="437" y="158"/>
                    <a:pt x="831" y="473"/>
                    <a:pt x="779" y="735"/>
                  </a:cubicBezTo>
                  <a:cubicBezTo>
                    <a:pt x="779" y="855"/>
                    <a:pt x="729" y="898"/>
                    <a:pt x="662" y="898"/>
                  </a:cubicBezTo>
                  <a:cubicBezTo>
                    <a:pt x="566" y="898"/>
                    <a:pt x="436" y="812"/>
                    <a:pt x="359" y="735"/>
                  </a:cubicBezTo>
                  <a:cubicBezTo>
                    <a:pt x="254" y="630"/>
                    <a:pt x="201" y="499"/>
                    <a:pt x="149" y="368"/>
                  </a:cubicBezTo>
                  <a:cubicBezTo>
                    <a:pt x="140" y="332"/>
                    <a:pt x="118" y="317"/>
                    <a:pt x="95" y="317"/>
                  </a:cubicBezTo>
                  <a:cubicBezTo>
                    <a:pt x="51" y="317"/>
                    <a:pt x="0" y="369"/>
                    <a:pt x="18" y="420"/>
                  </a:cubicBezTo>
                  <a:cubicBezTo>
                    <a:pt x="58" y="664"/>
                    <a:pt x="349" y="1064"/>
                    <a:pt x="637" y="1064"/>
                  </a:cubicBezTo>
                  <a:cubicBezTo>
                    <a:pt x="722" y="1064"/>
                    <a:pt x="806" y="1029"/>
                    <a:pt x="884" y="945"/>
                  </a:cubicBezTo>
                  <a:cubicBezTo>
                    <a:pt x="1199" y="552"/>
                    <a:pt x="595" y="132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2767125" y="1488825"/>
              <a:ext cx="25375" cy="25550"/>
            </a:xfrm>
            <a:custGeom>
              <a:avLst/>
              <a:gdLst/>
              <a:ahLst/>
              <a:cxnLst/>
              <a:rect l="l" t="t" r="r" b="b"/>
              <a:pathLst>
                <a:path w="1015" h="1022" extrusionOk="0">
                  <a:moveTo>
                    <a:pt x="602" y="1"/>
                  </a:moveTo>
                  <a:cubicBezTo>
                    <a:pt x="211" y="1"/>
                    <a:pt x="1" y="643"/>
                    <a:pt x="254" y="896"/>
                  </a:cubicBezTo>
                  <a:cubicBezTo>
                    <a:pt x="275" y="903"/>
                    <a:pt x="298" y="906"/>
                    <a:pt x="319" y="906"/>
                  </a:cubicBezTo>
                  <a:cubicBezTo>
                    <a:pt x="377" y="906"/>
                    <a:pt x="423" y="882"/>
                    <a:pt x="385" y="844"/>
                  </a:cubicBezTo>
                  <a:cubicBezTo>
                    <a:pt x="335" y="719"/>
                    <a:pt x="451" y="262"/>
                    <a:pt x="620" y="262"/>
                  </a:cubicBezTo>
                  <a:cubicBezTo>
                    <a:pt x="629" y="262"/>
                    <a:pt x="638" y="263"/>
                    <a:pt x="647" y="266"/>
                  </a:cubicBezTo>
                  <a:cubicBezTo>
                    <a:pt x="778" y="319"/>
                    <a:pt x="778" y="476"/>
                    <a:pt x="778" y="581"/>
                  </a:cubicBezTo>
                  <a:cubicBezTo>
                    <a:pt x="752" y="712"/>
                    <a:pt x="700" y="765"/>
                    <a:pt x="595" y="896"/>
                  </a:cubicBezTo>
                  <a:cubicBezTo>
                    <a:pt x="537" y="973"/>
                    <a:pt x="592" y="1022"/>
                    <a:pt x="656" y="1022"/>
                  </a:cubicBezTo>
                  <a:cubicBezTo>
                    <a:pt x="680" y="1022"/>
                    <a:pt x="705" y="1015"/>
                    <a:pt x="726" y="1001"/>
                  </a:cubicBezTo>
                  <a:cubicBezTo>
                    <a:pt x="883" y="870"/>
                    <a:pt x="1015" y="634"/>
                    <a:pt x="1015" y="397"/>
                  </a:cubicBezTo>
                  <a:cubicBezTo>
                    <a:pt x="1015" y="214"/>
                    <a:pt x="857" y="4"/>
                    <a:pt x="647" y="4"/>
                  </a:cubicBezTo>
                  <a:cubicBezTo>
                    <a:pt x="632" y="2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2809700" y="1768550"/>
              <a:ext cx="208350" cy="203050"/>
            </a:xfrm>
            <a:custGeom>
              <a:avLst/>
              <a:gdLst/>
              <a:ahLst/>
              <a:cxnLst/>
              <a:rect l="l" t="t" r="r" b="b"/>
              <a:pathLst>
                <a:path w="8334" h="8122" extrusionOk="0">
                  <a:moveTo>
                    <a:pt x="7948" y="1"/>
                  </a:moveTo>
                  <a:cubicBezTo>
                    <a:pt x="7913" y="1"/>
                    <a:pt x="7877" y="8"/>
                    <a:pt x="7843" y="23"/>
                  </a:cubicBezTo>
                  <a:cubicBezTo>
                    <a:pt x="4640" y="1677"/>
                    <a:pt x="1543" y="4486"/>
                    <a:pt x="73" y="7819"/>
                  </a:cubicBezTo>
                  <a:cubicBezTo>
                    <a:pt x="0" y="7983"/>
                    <a:pt x="141" y="8121"/>
                    <a:pt x="279" y="8121"/>
                  </a:cubicBezTo>
                  <a:cubicBezTo>
                    <a:pt x="340" y="8121"/>
                    <a:pt x="400" y="8094"/>
                    <a:pt x="440" y="8029"/>
                  </a:cubicBezTo>
                  <a:cubicBezTo>
                    <a:pt x="2199" y="4564"/>
                    <a:pt x="5349" y="2858"/>
                    <a:pt x="8132" y="417"/>
                  </a:cubicBezTo>
                  <a:cubicBezTo>
                    <a:pt x="8333" y="238"/>
                    <a:pt x="8152" y="1"/>
                    <a:pt x="7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641550" y="1658750"/>
              <a:ext cx="85475" cy="543075"/>
            </a:xfrm>
            <a:custGeom>
              <a:avLst/>
              <a:gdLst/>
              <a:ahLst/>
              <a:cxnLst/>
              <a:rect l="l" t="t" r="r" b="b"/>
              <a:pathLst>
                <a:path w="3419" h="21723" extrusionOk="0">
                  <a:moveTo>
                    <a:pt x="3135" y="1"/>
                  </a:moveTo>
                  <a:cubicBezTo>
                    <a:pt x="3045" y="1"/>
                    <a:pt x="2955" y="50"/>
                    <a:pt x="2914" y="163"/>
                  </a:cubicBezTo>
                  <a:cubicBezTo>
                    <a:pt x="657" y="6673"/>
                    <a:pt x="0" y="14731"/>
                    <a:pt x="1785" y="21425"/>
                  </a:cubicBezTo>
                  <a:cubicBezTo>
                    <a:pt x="1845" y="21628"/>
                    <a:pt x="2025" y="21723"/>
                    <a:pt x="2198" y="21723"/>
                  </a:cubicBezTo>
                  <a:cubicBezTo>
                    <a:pt x="2405" y="21723"/>
                    <a:pt x="2601" y="21589"/>
                    <a:pt x="2573" y="21346"/>
                  </a:cubicBezTo>
                  <a:cubicBezTo>
                    <a:pt x="2205" y="17881"/>
                    <a:pt x="1707" y="14495"/>
                    <a:pt x="1838" y="11030"/>
                  </a:cubicBezTo>
                  <a:cubicBezTo>
                    <a:pt x="1969" y="7381"/>
                    <a:pt x="2599" y="3838"/>
                    <a:pt x="3387" y="294"/>
                  </a:cubicBezTo>
                  <a:cubicBezTo>
                    <a:pt x="3418" y="118"/>
                    <a:pt x="3276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8" name="Google Shape;3018;p31"/>
          <p:cNvGrpSpPr/>
          <p:nvPr/>
        </p:nvGrpSpPr>
        <p:grpSpPr>
          <a:xfrm flipH="1">
            <a:off x="7763339" y="4008960"/>
            <a:ext cx="1576269" cy="1576269"/>
            <a:chOff x="3488100" y="3365100"/>
            <a:chExt cx="819650" cy="819650"/>
          </a:xfrm>
        </p:grpSpPr>
        <p:sp>
          <p:nvSpPr>
            <p:cNvPr id="3019" name="Google Shape;3019;p3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2" name="Google Shape;3052;p3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053" name="Google Shape;3053;p3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3" name="Google Shape;3083;p31"/>
          <p:cNvGrpSpPr/>
          <p:nvPr/>
        </p:nvGrpSpPr>
        <p:grpSpPr>
          <a:xfrm rot="-140238" flipH="1">
            <a:off x="6969165" y="4708164"/>
            <a:ext cx="647706" cy="614692"/>
            <a:chOff x="4575450" y="2626950"/>
            <a:chExt cx="366875" cy="348175"/>
          </a:xfrm>
        </p:grpSpPr>
        <p:sp>
          <p:nvSpPr>
            <p:cNvPr id="3084" name="Google Shape;3084;p31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6" name="Google Shape;3086;p31"/>
          <p:cNvGrpSpPr/>
          <p:nvPr/>
        </p:nvGrpSpPr>
        <p:grpSpPr>
          <a:xfrm flipH="1">
            <a:off x="1381903" y="4268052"/>
            <a:ext cx="1073736" cy="1158448"/>
            <a:chOff x="6100653" y="3335789"/>
            <a:chExt cx="1183702" cy="1277090"/>
          </a:xfrm>
        </p:grpSpPr>
        <p:grpSp>
          <p:nvGrpSpPr>
            <p:cNvPr id="3087" name="Google Shape;3087;p31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3088" name="Google Shape;3088;p31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1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0" name="Google Shape;3090;p31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3091" name="Google Shape;3091;p31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1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1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1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1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1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1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1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1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1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01" name="Google Shape;3101;p31"/>
          <p:cNvGrpSpPr/>
          <p:nvPr/>
        </p:nvGrpSpPr>
        <p:grpSpPr>
          <a:xfrm rot="-1376925" flipH="1">
            <a:off x="-531390" y="3607072"/>
            <a:ext cx="1111556" cy="908154"/>
            <a:chOff x="5005188" y="2991740"/>
            <a:chExt cx="1085681" cy="887015"/>
          </a:xfrm>
        </p:grpSpPr>
        <p:grpSp>
          <p:nvGrpSpPr>
            <p:cNvPr id="3102" name="Google Shape;3102;p31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3103" name="Google Shape;3103;p31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1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5" name="Google Shape;3105;p31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1" name="Google Shape;3121;p31"/>
          <p:cNvGrpSpPr/>
          <p:nvPr/>
        </p:nvGrpSpPr>
        <p:grpSpPr>
          <a:xfrm flipH="1">
            <a:off x="-279737" y="3883674"/>
            <a:ext cx="1644628" cy="1644628"/>
            <a:chOff x="3488100" y="3365100"/>
            <a:chExt cx="819650" cy="819650"/>
          </a:xfrm>
        </p:grpSpPr>
        <p:sp>
          <p:nvSpPr>
            <p:cNvPr id="3122" name="Google Shape;3122;p3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5" name="Google Shape;3155;p3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156" name="Google Shape;3156;p3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86" name="Google Shape;3186;p31"/>
          <p:cNvGrpSpPr/>
          <p:nvPr/>
        </p:nvGrpSpPr>
        <p:grpSpPr>
          <a:xfrm flipH="1">
            <a:off x="927564" y="4487036"/>
            <a:ext cx="887671" cy="853663"/>
            <a:chOff x="6361515" y="2635659"/>
            <a:chExt cx="922352" cy="887015"/>
          </a:xfrm>
        </p:grpSpPr>
        <p:sp>
          <p:nvSpPr>
            <p:cNvPr id="3187" name="Google Shape;3187;p31"/>
            <p:cNvSpPr/>
            <p:nvPr/>
          </p:nvSpPr>
          <p:spPr>
            <a:xfrm>
              <a:off x="6361515" y="2635659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1"/>
            <p:cNvSpPr/>
            <p:nvPr/>
          </p:nvSpPr>
          <p:spPr>
            <a:xfrm>
              <a:off x="6852401" y="2786023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1"/>
            <p:cNvSpPr/>
            <p:nvPr/>
          </p:nvSpPr>
          <p:spPr>
            <a:xfrm>
              <a:off x="6886869" y="2881085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1"/>
            <p:cNvSpPr/>
            <p:nvPr/>
          </p:nvSpPr>
          <p:spPr>
            <a:xfrm>
              <a:off x="6838098" y="3151734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1"/>
            <p:cNvSpPr/>
            <p:nvPr/>
          </p:nvSpPr>
          <p:spPr>
            <a:xfrm>
              <a:off x="6870087" y="3143796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1"/>
            <p:cNvSpPr/>
            <p:nvPr/>
          </p:nvSpPr>
          <p:spPr>
            <a:xfrm>
              <a:off x="6715871" y="2704828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1"/>
            <p:cNvSpPr/>
            <p:nvPr/>
          </p:nvSpPr>
          <p:spPr>
            <a:xfrm>
              <a:off x="6624426" y="2756848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1"/>
            <p:cNvSpPr/>
            <p:nvPr/>
          </p:nvSpPr>
          <p:spPr>
            <a:xfrm>
              <a:off x="6567483" y="2853317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1"/>
            <p:cNvSpPr/>
            <p:nvPr/>
          </p:nvSpPr>
          <p:spPr>
            <a:xfrm>
              <a:off x="6933026" y="3081057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1"/>
            <p:cNvSpPr/>
            <p:nvPr/>
          </p:nvSpPr>
          <p:spPr>
            <a:xfrm>
              <a:off x="6939424" y="3035603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1"/>
            <p:cNvSpPr/>
            <p:nvPr/>
          </p:nvSpPr>
          <p:spPr>
            <a:xfrm>
              <a:off x="6936812" y="3109696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1"/>
            <p:cNvSpPr/>
            <p:nvPr/>
          </p:nvSpPr>
          <p:spPr>
            <a:xfrm>
              <a:off x="6518411" y="3124301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1"/>
            <p:cNvSpPr/>
            <p:nvPr/>
          </p:nvSpPr>
          <p:spPr>
            <a:xfrm>
              <a:off x="6663349" y="3146676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1"/>
            <p:cNvSpPr/>
            <p:nvPr/>
          </p:nvSpPr>
          <p:spPr>
            <a:xfrm>
              <a:off x="6543801" y="3095595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1"/>
            <p:cNvSpPr/>
            <p:nvPr/>
          </p:nvSpPr>
          <p:spPr>
            <a:xfrm>
              <a:off x="6897253" y="3135422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1"/>
            <p:cNvSpPr/>
            <p:nvPr/>
          </p:nvSpPr>
          <p:spPr>
            <a:xfrm>
              <a:off x="6731346" y="2974472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1" name="Google Shape;3321;p33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2" name="Google Shape;3322;p33"/>
          <p:cNvGrpSpPr/>
          <p:nvPr/>
        </p:nvGrpSpPr>
        <p:grpSpPr>
          <a:xfrm>
            <a:off x="3281917" y="4470556"/>
            <a:ext cx="2580186" cy="552864"/>
            <a:chOff x="1754250" y="4637375"/>
            <a:chExt cx="1551525" cy="332450"/>
          </a:xfrm>
        </p:grpSpPr>
        <p:sp>
          <p:nvSpPr>
            <p:cNvPr id="3323" name="Google Shape;3323;p33"/>
            <p:cNvSpPr/>
            <p:nvPr/>
          </p:nvSpPr>
          <p:spPr>
            <a:xfrm>
              <a:off x="2513500" y="4698625"/>
              <a:ext cx="792275" cy="271200"/>
            </a:xfrm>
            <a:custGeom>
              <a:avLst/>
              <a:gdLst/>
              <a:ahLst/>
              <a:cxnLst/>
              <a:rect l="l" t="t" r="r" b="b"/>
              <a:pathLst>
                <a:path w="31691" h="10848" extrusionOk="0">
                  <a:moveTo>
                    <a:pt x="11011" y="2823"/>
                  </a:moveTo>
                  <a:cubicBezTo>
                    <a:pt x="12908" y="3694"/>
                    <a:pt x="14621" y="5440"/>
                    <a:pt x="13995" y="7610"/>
                  </a:cubicBezTo>
                  <a:cubicBezTo>
                    <a:pt x="13514" y="9274"/>
                    <a:pt x="11958" y="10182"/>
                    <a:pt x="10418" y="10182"/>
                  </a:cubicBezTo>
                  <a:cubicBezTo>
                    <a:pt x="9199" y="10182"/>
                    <a:pt x="7990" y="9613"/>
                    <a:pt x="7333" y="8400"/>
                  </a:cubicBezTo>
                  <a:cubicBezTo>
                    <a:pt x="5907" y="5768"/>
                    <a:pt x="8516" y="3191"/>
                    <a:pt x="11011" y="2823"/>
                  </a:cubicBezTo>
                  <a:close/>
                  <a:moveTo>
                    <a:pt x="27211" y="0"/>
                  </a:moveTo>
                  <a:cubicBezTo>
                    <a:pt x="25588" y="0"/>
                    <a:pt x="23909" y="867"/>
                    <a:pt x="24359" y="2771"/>
                  </a:cubicBezTo>
                  <a:cubicBezTo>
                    <a:pt x="24415" y="3006"/>
                    <a:pt x="24586" y="3107"/>
                    <a:pt x="24765" y="3107"/>
                  </a:cubicBezTo>
                  <a:cubicBezTo>
                    <a:pt x="25036" y="3107"/>
                    <a:pt x="25325" y="2875"/>
                    <a:pt x="25260" y="2523"/>
                  </a:cubicBezTo>
                  <a:cubicBezTo>
                    <a:pt x="25038" y="1334"/>
                    <a:pt x="26090" y="928"/>
                    <a:pt x="27134" y="928"/>
                  </a:cubicBezTo>
                  <a:cubicBezTo>
                    <a:pt x="27663" y="928"/>
                    <a:pt x="28191" y="1032"/>
                    <a:pt x="28549" y="1192"/>
                  </a:cubicBezTo>
                  <a:cubicBezTo>
                    <a:pt x="29915" y="1797"/>
                    <a:pt x="30585" y="3187"/>
                    <a:pt x="30043" y="4620"/>
                  </a:cubicBezTo>
                  <a:cubicBezTo>
                    <a:pt x="29314" y="6551"/>
                    <a:pt x="27340" y="7255"/>
                    <a:pt x="25395" y="7255"/>
                  </a:cubicBezTo>
                  <a:cubicBezTo>
                    <a:pt x="24517" y="7255"/>
                    <a:pt x="23644" y="7112"/>
                    <a:pt x="22894" y="6873"/>
                  </a:cubicBezTo>
                  <a:cubicBezTo>
                    <a:pt x="20198" y="6012"/>
                    <a:pt x="17941" y="4199"/>
                    <a:pt x="15312" y="3180"/>
                  </a:cubicBezTo>
                  <a:cubicBezTo>
                    <a:pt x="14252" y="2769"/>
                    <a:pt x="13057" y="2492"/>
                    <a:pt x="11885" y="2492"/>
                  </a:cubicBezTo>
                  <a:cubicBezTo>
                    <a:pt x="11578" y="2492"/>
                    <a:pt x="11271" y="2511"/>
                    <a:pt x="10970" y="2552"/>
                  </a:cubicBezTo>
                  <a:cubicBezTo>
                    <a:pt x="10278" y="2263"/>
                    <a:pt x="9543" y="2078"/>
                    <a:pt x="8825" y="2003"/>
                  </a:cubicBezTo>
                  <a:cubicBezTo>
                    <a:pt x="8573" y="1977"/>
                    <a:pt x="8324" y="1964"/>
                    <a:pt x="8077" y="1964"/>
                  </a:cubicBezTo>
                  <a:cubicBezTo>
                    <a:pt x="3545" y="1964"/>
                    <a:pt x="1" y="6309"/>
                    <a:pt x="1358" y="10828"/>
                  </a:cubicBezTo>
                  <a:cubicBezTo>
                    <a:pt x="1362" y="10841"/>
                    <a:pt x="1373" y="10847"/>
                    <a:pt x="1383" y="10847"/>
                  </a:cubicBezTo>
                  <a:cubicBezTo>
                    <a:pt x="1399" y="10847"/>
                    <a:pt x="1415" y="10834"/>
                    <a:pt x="1409" y="10814"/>
                  </a:cubicBezTo>
                  <a:cubicBezTo>
                    <a:pt x="828" y="8575"/>
                    <a:pt x="1478" y="6052"/>
                    <a:pt x="3018" y="4334"/>
                  </a:cubicBezTo>
                  <a:cubicBezTo>
                    <a:pt x="4299" y="2908"/>
                    <a:pt x="6166" y="2179"/>
                    <a:pt x="8050" y="2179"/>
                  </a:cubicBezTo>
                  <a:cubicBezTo>
                    <a:pt x="8538" y="2179"/>
                    <a:pt x="9027" y="2228"/>
                    <a:pt x="9507" y="2326"/>
                  </a:cubicBezTo>
                  <a:cubicBezTo>
                    <a:pt x="9842" y="2393"/>
                    <a:pt x="10188" y="2496"/>
                    <a:pt x="10535" y="2627"/>
                  </a:cubicBezTo>
                  <a:cubicBezTo>
                    <a:pt x="9777" y="2787"/>
                    <a:pt x="9056" y="3095"/>
                    <a:pt x="8421" y="3599"/>
                  </a:cubicBezTo>
                  <a:cubicBezTo>
                    <a:pt x="6929" y="4780"/>
                    <a:pt x="6142" y="6897"/>
                    <a:pt x="7164" y="8634"/>
                  </a:cubicBezTo>
                  <a:cubicBezTo>
                    <a:pt x="7857" y="9811"/>
                    <a:pt x="9117" y="10442"/>
                    <a:pt x="10409" y="10442"/>
                  </a:cubicBezTo>
                  <a:cubicBezTo>
                    <a:pt x="10979" y="10442"/>
                    <a:pt x="11555" y="10319"/>
                    <a:pt x="12091" y="10066"/>
                  </a:cubicBezTo>
                  <a:cubicBezTo>
                    <a:pt x="13963" y="9184"/>
                    <a:pt x="14896" y="6933"/>
                    <a:pt x="13895" y="5062"/>
                  </a:cubicBezTo>
                  <a:cubicBezTo>
                    <a:pt x="13359" y="4060"/>
                    <a:pt x="12475" y="3295"/>
                    <a:pt x="11456" y="2776"/>
                  </a:cubicBezTo>
                  <a:cubicBezTo>
                    <a:pt x="11622" y="2765"/>
                    <a:pt x="11787" y="2759"/>
                    <a:pt x="11951" y="2759"/>
                  </a:cubicBezTo>
                  <a:cubicBezTo>
                    <a:pt x="14517" y="2759"/>
                    <a:pt x="16847" y="4150"/>
                    <a:pt x="19021" y="5407"/>
                  </a:cubicBezTo>
                  <a:cubicBezTo>
                    <a:pt x="21027" y="6566"/>
                    <a:pt x="23179" y="7710"/>
                    <a:pt x="25551" y="7764"/>
                  </a:cubicBezTo>
                  <a:cubicBezTo>
                    <a:pt x="25600" y="7765"/>
                    <a:pt x="25649" y="7766"/>
                    <a:pt x="25699" y="7766"/>
                  </a:cubicBezTo>
                  <a:cubicBezTo>
                    <a:pt x="27507" y="7766"/>
                    <a:pt x="29371" y="7016"/>
                    <a:pt x="30386" y="5466"/>
                  </a:cubicBezTo>
                  <a:cubicBezTo>
                    <a:pt x="31691" y="3477"/>
                    <a:pt x="30872" y="1130"/>
                    <a:pt x="28690" y="265"/>
                  </a:cubicBezTo>
                  <a:cubicBezTo>
                    <a:pt x="28252" y="90"/>
                    <a:pt x="27734" y="0"/>
                    <a:pt x="2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3"/>
            <p:cNvSpPr/>
            <p:nvPr/>
          </p:nvSpPr>
          <p:spPr>
            <a:xfrm>
              <a:off x="2559150" y="4816500"/>
              <a:ext cx="112750" cy="130375"/>
            </a:xfrm>
            <a:custGeom>
              <a:avLst/>
              <a:gdLst/>
              <a:ahLst/>
              <a:cxnLst/>
              <a:rect l="l" t="t" r="r" b="b"/>
              <a:pathLst>
                <a:path w="4510" h="5215" extrusionOk="0">
                  <a:moveTo>
                    <a:pt x="4143" y="0"/>
                  </a:moveTo>
                  <a:cubicBezTo>
                    <a:pt x="3046" y="0"/>
                    <a:pt x="1892" y="981"/>
                    <a:pt x="1252" y="1789"/>
                  </a:cubicBezTo>
                  <a:cubicBezTo>
                    <a:pt x="496" y="2747"/>
                    <a:pt x="0" y="3970"/>
                    <a:pt x="53" y="5201"/>
                  </a:cubicBezTo>
                  <a:cubicBezTo>
                    <a:pt x="53" y="5210"/>
                    <a:pt x="61" y="5215"/>
                    <a:pt x="68" y="5215"/>
                  </a:cubicBezTo>
                  <a:cubicBezTo>
                    <a:pt x="73" y="5215"/>
                    <a:pt x="78" y="5212"/>
                    <a:pt x="79" y="5205"/>
                  </a:cubicBezTo>
                  <a:cubicBezTo>
                    <a:pt x="360" y="4011"/>
                    <a:pt x="770" y="2910"/>
                    <a:pt x="1662" y="2026"/>
                  </a:cubicBezTo>
                  <a:cubicBezTo>
                    <a:pt x="2053" y="1637"/>
                    <a:pt x="2509" y="1308"/>
                    <a:pt x="2991" y="1042"/>
                  </a:cubicBezTo>
                  <a:cubicBezTo>
                    <a:pt x="3423" y="806"/>
                    <a:pt x="3913" y="693"/>
                    <a:pt x="4323" y="423"/>
                  </a:cubicBezTo>
                  <a:cubicBezTo>
                    <a:pt x="4509" y="300"/>
                    <a:pt x="4438" y="11"/>
                    <a:pt x="4209" y="2"/>
                  </a:cubicBezTo>
                  <a:cubicBezTo>
                    <a:pt x="4187" y="1"/>
                    <a:pt x="4165" y="0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3"/>
            <p:cNvSpPr/>
            <p:nvPr/>
          </p:nvSpPr>
          <p:spPr>
            <a:xfrm>
              <a:off x="2566450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8635" y="1"/>
                  </a:moveTo>
                  <a:cubicBezTo>
                    <a:pt x="18454" y="1"/>
                    <a:pt x="18269" y="51"/>
                    <a:pt x="18090" y="162"/>
                  </a:cubicBezTo>
                  <a:cubicBezTo>
                    <a:pt x="17787" y="351"/>
                    <a:pt x="17871" y="906"/>
                    <a:pt x="18255" y="906"/>
                  </a:cubicBezTo>
                  <a:cubicBezTo>
                    <a:pt x="18267" y="906"/>
                    <a:pt x="18279" y="906"/>
                    <a:pt x="18291" y="905"/>
                  </a:cubicBezTo>
                  <a:cubicBezTo>
                    <a:pt x="18330" y="901"/>
                    <a:pt x="18367" y="900"/>
                    <a:pt x="18403" y="900"/>
                  </a:cubicBezTo>
                  <a:cubicBezTo>
                    <a:pt x="19690" y="900"/>
                    <a:pt x="18999" y="3024"/>
                    <a:pt x="18506" y="3601"/>
                  </a:cubicBezTo>
                  <a:cubicBezTo>
                    <a:pt x="17925" y="4281"/>
                    <a:pt x="17086" y="4516"/>
                    <a:pt x="16233" y="4516"/>
                  </a:cubicBezTo>
                  <a:cubicBezTo>
                    <a:pt x="15891" y="4516"/>
                    <a:pt x="15547" y="4479"/>
                    <a:pt x="15216" y="4416"/>
                  </a:cubicBezTo>
                  <a:cubicBezTo>
                    <a:pt x="13236" y="4041"/>
                    <a:pt x="11406" y="3213"/>
                    <a:pt x="9383" y="2981"/>
                  </a:cubicBezTo>
                  <a:cubicBezTo>
                    <a:pt x="8831" y="2917"/>
                    <a:pt x="8268" y="2883"/>
                    <a:pt x="7702" y="2883"/>
                  </a:cubicBezTo>
                  <a:cubicBezTo>
                    <a:pt x="4803" y="2883"/>
                    <a:pt x="1846" y="3779"/>
                    <a:pt x="20" y="6148"/>
                  </a:cubicBezTo>
                  <a:cubicBezTo>
                    <a:pt x="0" y="6174"/>
                    <a:pt x="26" y="6202"/>
                    <a:pt x="52" y="6202"/>
                  </a:cubicBezTo>
                  <a:cubicBezTo>
                    <a:pt x="60" y="6202"/>
                    <a:pt x="68" y="6199"/>
                    <a:pt x="75" y="6192"/>
                  </a:cubicBezTo>
                  <a:cubicBezTo>
                    <a:pt x="1816" y="4376"/>
                    <a:pt x="4181" y="3342"/>
                    <a:pt x="6684" y="3183"/>
                  </a:cubicBezTo>
                  <a:cubicBezTo>
                    <a:pt x="6915" y="3168"/>
                    <a:pt x="7143" y="3161"/>
                    <a:pt x="7370" y="3161"/>
                  </a:cubicBezTo>
                  <a:cubicBezTo>
                    <a:pt x="9820" y="3161"/>
                    <a:pt x="12046" y="3975"/>
                    <a:pt x="14387" y="4673"/>
                  </a:cubicBezTo>
                  <a:cubicBezTo>
                    <a:pt x="15011" y="4859"/>
                    <a:pt x="15678" y="4977"/>
                    <a:pt x="16328" y="4977"/>
                  </a:cubicBezTo>
                  <a:cubicBezTo>
                    <a:pt x="17559" y="4977"/>
                    <a:pt x="18731" y="4556"/>
                    <a:pt x="19440" y="3379"/>
                  </a:cubicBezTo>
                  <a:cubicBezTo>
                    <a:pt x="19882" y="2643"/>
                    <a:pt x="20118" y="1611"/>
                    <a:pt x="19751" y="799"/>
                  </a:cubicBezTo>
                  <a:cubicBezTo>
                    <a:pt x="19543" y="335"/>
                    <a:pt x="19104" y="1"/>
                    <a:pt x="18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3"/>
            <p:cNvSpPr/>
            <p:nvPr/>
          </p:nvSpPr>
          <p:spPr>
            <a:xfrm>
              <a:off x="321165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598" y="1"/>
                  </a:moveTo>
                  <a:cubicBezTo>
                    <a:pt x="299" y="1"/>
                    <a:pt x="1" y="370"/>
                    <a:pt x="298" y="615"/>
                  </a:cubicBezTo>
                  <a:cubicBezTo>
                    <a:pt x="938" y="1141"/>
                    <a:pt x="1575" y="1629"/>
                    <a:pt x="1634" y="2536"/>
                  </a:cubicBezTo>
                  <a:cubicBezTo>
                    <a:pt x="1702" y="3571"/>
                    <a:pt x="945" y="4358"/>
                    <a:pt x="267" y="5034"/>
                  </a:cubicBezTo>
                  <a:cubicBezTo>
                    <a:pt x="224" y="5077"/>
                    <a:pt x="263" y="5135"/>
                    <a:pt x="312" y="5135"/>
                  </a:cubicBezTo>
                  <a:cubicBezTo>
                    <a:pt x="321" y="5135"/>
                    <a:pt x="331" y="5133"/>
                    <a:pt x="340" y="5129"/>
                  </a:cubicBezTo>
                  <a:cubicBezTo>
                    <a:pt x="1378" y="4644"/>
                    <a:pt x="2021" y="3622"/>
                    <a:pt x="2147" y="2499"/>
                  </a:cubicBezTo>
                  <a:cubicBezTo>
                    <a:pt x="2261" y="1503"/>
                    <a:pt x="1765" y="180"/>
                    <a:pt x="653" y="5"/>
                  </a:cubicBezTo>
                  <a:cubicBezTo>
                    <a:pt x="634" y="2"/>
                    <a:pt x="616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3"/>
            <p:cNvSpPr/>
            <p:nvPr/>
          </p:nvSpPr>
          <p:spPr>
            <a:xfrm>
              <a:off x="3181775" y="4799025"/>
              <a:ext cx="57300" cy="83475"/>
            </a:xfrm>
            <a:custGeom>
              <a:avLst/>
              <a:gdLst/>
              <a:ahLst/>
              <a:cxnLst/>
              <a:rect l="l" t="t" r="r" b="b"/>
              <a:pathLst>
                <a:path w="2292" h="3339" extrusionOk="0">
                  <a:moveTo>
                    <a:pt x="1559" y="1"/>
                  </a:moveTo>
                  <a:cubicBezTo>
                    <a:pt x="1095" y="1"/>
                    <a:pt x="1184" y="587"/>
                    <a:pt x="1206" y="958"/>
                  </a:cubicBezTo>
                  <a:cubicBezTo>
                    <a:pt x="1272" y="2008"/>
                    <a:pt x="857" y="2682"/>
                    <a:pt x="23" y="3289"/>
                  </a:cubicBezTo>
                  <a:cubicBezTo>
                    <a:pt x="0" y="3306"/>
                    <a:pt x="11" y="3339"/>
                    <a:pt x="38" y="3339"/>
                  </a:cubicBezTo>
                  <a:cubicBezTo>
                    <a:pt x="40" y="3339"/>
                    <a:pt x="42" y="3339"/>
                    <a:pt x="44" y="3338"/>
                  </a:cubicBezTo>
                  <a:cubicBezTo>
                    <a:pt x="1401" y="3112"/>
                    <a:pt x="2291" y="1622"/>
                    <a:pt x="2007" y="323"/>
                  </a:cubicBezTo>
                  <a:cubicBezTo>
                    <a:pt x="1977" y="183"/>
                    <a:pt x="1843" y="45"/>
                    <a:pt x="1702" y="16"/>
                  </a:cubicBezTo>
                  <a:cubicBezTo>
                    <a:pt x="1649" y="6"/>
                    <a:pt x="1602" y="1"/>
                    <a:pt x="1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3"/>
            <p:cNvSpPr/>
            <p:nvPr/>
          </p:nvSpPr>
          <p:spPr>
            <a:xfrm>
              <a:off x="3123800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1690" y="0"/>
                  </a:moveTo>
                  <a:cubicBezTo>
                    <a:pt x="1524" y="0"/>
                    <a:pt x="1357" y="108"/>
                    <a:pt x="1327" y="345"/>
                  </a:cubicBezTo>
                  <a:cubicBezTo>
                    <a:pt x="1287" y="666"/>
                    <a:pt x="1139" y="983"/>
                    <a:pt x="914" y="1214"/>
                  </a:cubicBezTo>
                  <a:cubicBezTo>
                    <a:pt x="667" y="1470"/>
                    <a:pt x="354" y="1496"/>
                    <a:pt x="75" y="1682"/>
                  </a:cubicBezTo>
                  <a:cubicBezTo>
                    <a:pt x="13" y="1723"/>
                    <a:pt x="1" y="1826"/>
                    <a:pt x="75" y="1865"/>
                  </a:cubicBezTo>
                  <a:cubicBezTo>
                    <a:pt x="164" y="1910"/>
                    <a:pt x="263" y="1929"/>
                    <a:pt x="365" y="1929"/>
                  </a:cubicBezTo>
                  <a:cubicBezTo>
                    <a:pt x="680" y="1929"/>
                    <a:pt x="1034" y="1751"/>
                    <a:pt x="1262" y="1591"/>
                  </a:cubicBezTo>
                  <a:cubicBezTo>
                    <a:pt x="1657" y="1313"/>
                    <a:pt x="1952" y="922"/>
                    <a:pt x="2039" y="440"/>
                  </a:cubicBezTo>
                  <a:cubicBezTo>
                    <a:pt x="2090" y="159"/>
                    <a:pt x="1891" y="0"/>
                    <a:pt x="1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3"/>
            <p:cNvSpPr/>
            <p:nvPr/>
          </p:nvSpPr>
          <p:spPr>
            <a:xfrm>
              <a:off x="3013925" y="4681725"/>
              <a:ext cx="27775" cy="61575"/>
            </a:xfrm>
            <a:custGeom>
              <a:avLst/>
              <a:gdLst/>
              <a:ahLst/>
              <a:cxnLst/>
              <a:rect l="l" t="t" r="r" b="b"/>
              <a:pathLst>
                <a:path w="1111" h="2463" extrusionOk="0">
                  <a:moveTo>
                    <a:pt x="498" y="1"/>
                  </a:moveTo>
                  <a:cubicBezTo>
                    <a:pt x="246" y="1"/>
                    <a:pt x="1" y="188"/>
                    <a:pt x="120" y="482"/>
                  </a:cubicBezTo>
                  <a:cubicBezTo>
                    <a:pt x="250" y="804"/>
                    <a:pt x="325" y="1218"/>
                    <a:pt x="339" y="1565"/>
                  </a:cubicBezTo>
                  <a:cubicBezTo>
                    <a:pt x="350" y="1848"/>
                    <a:pt x="222" y="2187"/>
                    <a:pt x="373" y="2438"/>
                  </a:cubicBezTo>
                  <a:cubicBezTo>
                    <a:pt x="381" y="2451"/>
                    <a:pt x="398" y="2462"/>
                    <a:pt x="414" y="2462"/>
                  </a:cubicBezTo>
                  <a:cubicBezTo>
                    <a:pt x="419" y="2462"/>
                    <a:pt x="423" y="2461"/>
                    <a:pt x="427" y="2460"/>
                  </a:cubicBezTo>
                  <a:cubicBezTo>
                    <a:pt x="762" y="2327"/>
                    <a:pt x="837" y="1812"/>
                    <a:pt x="905" y="1497"/>
                  </a:cubicBezTo>
                  <a:cubicBezTo>
                    <a:pt x="997" y="1089"/>
                    <a:pt x="1110" y="543"/>
                    <a:pt x="852" y="173"/>
                  </a:cubicBezTo>
                  <a:cubicBezTo>
                    <a:pt x="769" y="54"/>
                    <a:pt x="632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3"/>
            <p:cNvSpPr/>
            <p:nvPr/>
          </p:nvSpPr>
          <p:spPr>
            <a:xfrm>
              <a:off x="2991725" y="4705075"/>
              <a:ext cx="23800" cy="48775"/>
            </a:xfrm>
            <a:custGeom>
              <a:avLst/>
              <a:gdLst/>
              <a:ahLst/>
              <a:cxnLst/>
              <a:rect l="l" t="t" r="r" b="b"/>
              <a:pathLst>
                <a:path w="952" h="1951" extrusionOk="0">
                  <a:moveTo>
                    <a:pt x="494" y="1"/>
                  </a:moveTo>
                  <a:cubicBezTo>
                    <a:pt x="255" y="1"/>
                    <a:pt x="1" y="208"/>
                    <a:pt x="105" y="475"/>
                  </a:cubicBezTo>
                  <a:cubicBezTo>
                    <a:pt x="174" y="650"/>
                    <a:pt x="226" y="883"/>
                    <a:pt x="231" y="1070"/>
                  </a:cubicBezTo>
                  <a:cubicBezTo>
                    <a:pt x="238" y="1308"/>
                    <a:pt x="118" y="1513"/>
                    <a:pt x="80" y="1740"/>
                  </a:cubicBezTo>
                  <a:cubicBezTo>
                    <a:pt x="60" y="1856"/>
                    <a:pt x="145" y="1950"/>
                    <a:pt x="243" y="1950"/>
                  </a:cubicBezTo>
                  <a:cubicBezTo>
                    <a:pt x="281" y="1950"/>
                    <a:pt x="321" y="1936"/>
                    <a:pt x="357" y="1903"/>
                  </a:cubicBezTo>
                  <a:cubicBezTo>
                    <a:pt x="584" y="1694"/>
                    <a:pt x="661" y="1372"/>
                    <a:pt x="763" y="1092"/>
                  </a:cubicBezTo>
                  <a:cubicBezTo>
                    <a:pt x="875" y="787"/>
                    <a:pt x="951" y="486"/>
                    <a:pt x="799" y="183"/>
                  </a:cubicBezTo>
                  <a:cubicBezTo>
                    <a:pt x="734" y="55"/>
                    <a:pt x="616" y="1"/>
                    <a:pt x="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3"/>
            <p:cNvSpPr/>
            <p:nvPr/>
          </p:nvSpPr>
          <p:spPr>
            <a:xfrm>
              <a:off x="2575550" y="4846100"/>
              <a:ext cx="67550" cy="47750"/>
            </a:xfrm>
            <a:custGeom>
              <a:avLst/>
              <a:gdLst/>
              <a:ahLst/>
              <a:cxnLst/>
              <a:rect l="l" t="t" r="r" b="b"/>
              <a:pathLst>
                <a:path w="2702" h="1910" extrusionOk="0">
                  <a:moveTo>
                    <a:pt x="2173" y="1"/>
                  </a:moveTo>
                  <a:cubicBezTo>
                    <a:pt x="1728" y="1"/>
                    <a:pt x="1245" y="341"/>
                    <a:pt x="922" y="592"/>
                  </a:cubicBezTo>
                  <a:cubicBezTo>
                    <a:pt x="726" y="743"/>
                    <a:pt x="548" y="911"/>
                    <a:pt x="390" y="1104"/>
                  </a:cubicBezTo>
                  <a:cubicBezTo>
                    <a:pt x="204" y="1334"/>
                    <a:pt x="137" y="1601"/>
                    <a:pt x="10" y="1865"/>
                  </a:cubicBezTo>
                  <a:cubicBezTo>
                    <a:pt x="0" y="1885"/>
                    <a:pt x="18" y="1909"/>
                    <a:pt x="36" y="1909"/>
                  </a:cubicBezTo>
                  <a:cubicBezTo>
                    <a:pt x="43" y="1909"/>
                    <a:pt x="49" y="1907"/>
                    <a:pt x="55" y="1900"/>
                  </a:cubicBezTo>
                  <a:cubicBezTo>
                    <a:pt x="321" y="1565"/>
                    <a:pt x="816" y="1258"/>
                    <a:pt x="1198" y="1066"/>
                  </a:cubicBezTo>
                  <a:cubicBezTo>
                    <a:pt x="1590" y="868"/>
                    <a:pt x="2136" y="892"/>
                    <a:pt x="2476" y="641"/>
                  </a:cubicBezTo>
                  <a:cubicBezTo>
                    <a:pt x="2701" y="474"/>
                    <a:pt x="2689" y="121"/>
                    <a:pt x="2397" y="32"/>
                  </a:cubicBezTo>
                  <a:cubicBezTo>
                    <a:pt x="2324" y="10"/>
                    <a:pt x="2249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3"/>
            <p:cNvSpPr/>
            <p:nvPr/>
          </p:nvSpPr>
          <p:spPr>
            <a:xfrm>
              <a:off x="2569275" y="4871550"/>
              <a:ext cx="44450" cy="35600"/>
            </a:xfrm>
            <a:custGeom>
              <a:avLst/>
              <a:gdLst/>
              <a:ahLst/>
              <a:cxnLst/>
              <a:rect l="l" t="t" r="r" b="b"/>
              <a:pathLst>
                <a:path w="1778" h="1424" extrusionOk="0">
                  <a:moveTo>
                    <a:pt x="1333" y="0"/>
                  </a:moveTo>
                  <a:cubicBezTo>
                    <a:pt x="1053" y="0"/>
                    <a:pt x="753" y="209"/>
                    <a:pt x="548" y="385"/>
                  </a:cubicBezTo>
                  <a:cubicBezTo>
                    <a:pt x="246" y="643"/>
                    <a:pt x="77" y="964"/>
                    <a:pt x="7" y="1346"/>
                  </a:cubicBezTo>
                  <a:cubicBezTo>
                    <a:pt x="1" y="1383"/>
                    <a:pt x="35" y="1423"/>
                    <a:pt x="69" y="1423"/>
                  </a:cubicBezTo>
                  <a:cubicBezTo>
                    <a:pt x="82" y="1423"/>
                    <a:pt x="95" y="1418"/>
                    <a:pt x="106" y="1404"/>
                  </a:cubicBezTo>
                  <a:cubicBezTo>
                    <a:pt x="297" y="1167"/>
                    <a:pt x="574" y="957"/>
                    <a:pt x="856" y="839"/>
                  </a:cubicBezTo>
                  <a:cubicBezTo>
                    <a:pt x="1151" y="716"/>
                    <a:pt x="1517" y="787"/>
                    <a:pt x="1706" y="496"/>
                  </a:cubicBezTo>
                  <a:cubicBezTo>
                    <a:pt x="1777" y="390"/>
                    <a:pt x="1757" y="208"/>
                    <a:pt x="1658" y="122"/>
                  </a:cubicBezTo>
                  <a:cubicBezTo>
                    <a:pt x="1558" y="35"/>
                    <a:pt x="14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3"/>
            <p:cNvSpPr/>
            <p:nvPr/>
          </p:nvSpPr>
          <p:spPr>
            <a:xfrm>
              <a:off x="256447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1125" y="0"/>
                  </a:moveTo>
                  <a:cubicBezTo>
                    <a:pt x="1102" y="0"/>
                    <a:pt x="1078" y="2"/>
                    <a:pt x="1053" y="7"/>
                  </a:cubicBezTo>
                  <a:cubicBezTo>
                    <a:pt x="773" y="65"/>
                    <a:pt x="514" y="273"/>
                    <a:pt x="319" y="473"/>
                  </a:cubicBezTo>
                  <a:cubicBezTo>
                    <a:pt x="109" y="685"/>
                    <a:pt x="43" y="889"/>
                    <a:pt x="6" y="1176"/>
                  </a:cubicBezTo>
                  <a:cubicBezTo>
                    <a:pt x="0" y="1221"/>
                    <a:pt x="42" y="1249"/>
                    <a:pt x="82" y="1249"/>
                  </a:cubicBezTo>
                  <a:cubicBezTo>
                    <a:pt x="101" y="1249"/>
                    <a:pt x="119" y="1243"/>
                    <a:pt x="132" y="1230"/>
                  </a:cubicBezTo>
                  <a:cubicBezTo>
                    <a:pt x="270" y="1082"/>
                    <a:pt x="462" y="936"/>
                    <a:pt x="624" y="820"/>
                  </a:cubicBezTo>
                  <a:cubicBezTo>
                    <a:pt x="806" y="689"/>
                    <a:pt x="1007" y="657"/>
                    <a:pt x="1215" y="591"/>
                  </a:cubicBezTo>
                  <a:cubicBezTo>
                    <a:pt x="1561" y="479"/>
                    <a:pt x="1450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3"/>
            <p:cNvSpPr/>
            <p:nvPr/>
          </p:nvSpPr>
          <p:spPr>
            <a:xfrm>
              <a:off x="1754250" y="4698600"/>
              <a:ext cx="792225" cy="271225"/>
            </a:xfrm>
            <a:custGeom>
              <a:avLst/>
              <a:gdLst/>
              <a:ahLst/>
              <a:cxnLst/>
              <a:rect l="l" t="t" r="r" b="b"/>
              <a:pathLst>
                <a:path w="31689" h="10849" extrusionOk="0">
                  <a:moveTo>
                    <a:pt x="20681" y="2824"/>
                  </a:moveTo>
                  <a:cubicBezTo>
                    <a:pt x="23174" y="3192"/>
                    <a:pt x="25785" y="5770"/>
                    <a:pt x="24359" y="8401"/>
                  </a:cubicBezTo>
                  <a:cubicBezTo>
                    <a:pt x="23701" y="9614"/>
                    <a:pt x="22492" y="10183"/>
                    <a:pt x="21273" y="10183"/>
                  </a:cubicBezTo>
                  <a:cubicBezTo>
                    <a:pt x="19733" y="10183"/>
                    <a:pt x="18177" y="9275"/>
                    <a:pt x="17697" y="7611"/>
                  </a:cubicBezTo>
                  <a:cubicBezTo>
                    <a:pt x="17070" y="5441"/>
                    <a:pt x="18782" y="3695"/>
                    <a:pt x="20681" y="2824"/>
                  </a:cubicBezTo>
                  <a:close/>
                  <a:moveTo>
                    <a:pt x="4477" y="1"/>
                  </a:moveTo>
                  <a:cubicBezTo>
                    <a:pt x="3954" y="1"/>
                    <a:pt x="3437" y="91"/>
                    <a:pt x="2999" y="265"/>
                  </a:cubicBezTo>
                  <a:cubicBezTo>
                    <a:pt x="819" y="1131"/>
                    <a:pt x="0" y="3478"/>
                    <a:pt x="1303" y="5467"/>
                  </a:cubicBezTo>
                  <a:cubicBezTo>
                    <a:pt x="2319" y="7018"/>
                    <a:pt x="4185" y="7767"/>
                    <a:pt x="5994" y="7767"/>
                  </a:cubicBezTo>
                  <a:cubicBezTo>
                    <a:pt x="6042" y="7767"/>
                    <a:pt x="6090" y="7766"/>
                    <a:pt x="6138" y="7765"/>
                  </a:cubicBezTo>
                  <a:cubicBezTo>
                    <a:pt x="8510" y="7711"/>
                    <a:pt x="10664" y="6567"/>
                    <a:pt x="12668" y="5408"/>
                  </a:cubicBezTo>
                  <a:cubicBezTo>
                    <a:pt x="14841" y="4152"/>
                    <a:pt x="17170" y="2760"/>
                    <a:pt x="19736" y="2760"/>
                  </a:cubicBezTo>
                  <a:cubicBezTo>
                    <a:pt x="19901" y="2760"/>
                    <a:pt x="20066" y="2766"/>
                    <a:pt x="20233" y="2777"/>
                  </a:cubicBezTo>
                  <a:cubicBezTo>
                    <a:pt x="19214" y="3296"/>
                    <a:pt x="18330" y="4059"/>
                    <a:pt x="17794" y="5063"/>
                  </a:cubicBezTo>
                  <a:cubicBezTo>
                    <a:pt x="16792" y="6934"/>
                    <a:pt x="17724" y="9184"/>
                    <a:pt x="19597" y="10067"/>
                  </a:cubicBezTo>
                  <a:cubicBezTo>
                    <a:pt x="20133" y="10319"/>
                    <a:pt x="20709" y="10442"/>
                    <a:pt x="21278" y="10442"/>
                  </a:cubicBezTo>
                  <a:cubicBezTo>
                    <a:pt x="22571" y="10442"/>
                    <a:pt x="23831" y="9811"/>
                    <a:pt x="24525" y="8635"/>
                  </a:cubicBezTo>
                  <a:cubicBezTo>
                    <a:pt x="25548" y="6897"/>
                    <a:pt x="24760" y="4781"/>
                    <a:pt x="23268" y="3599"/>
                  </a:cubicBezTo>
                  <a:cubicBezTo>
                    <a:pt x="22633" y="3096"/>
                    <a:pt x="21911" y="2788"/>
                    <a:pt x="21153" y="2628"/>
                  </a:cubicBezTo>
                  <a:cubicBezTo>
                    <a:pt x="21501" y="2497"/>
                    <a:pt x="21847" y="2394"/>
                    <a:pt x="22182" y="2327"/>
                  </a:cubicBezTo>
                  <a:cubicBezTo>
                    <a:pt x="22662" y="2229"/>
                    <a:pt x="23151" y="2180"/>
                    <a:pt x="23638" y="2180"/>
                  </a:cubicBezTo>
                  <a:cubicBezTo>
                    <a:pt x="25523" y="2180"/>
                    <a:pt x="27390" y="2909"/>
                    <a:pt x="28671" y="4335"/>
                  </a:cubicBezTo>
                  <a:cubicBezTo>
                    <a:pt x="30213" y="6052"/>
                    <a:pt x="30861" y="8576"/>
                    <a:pt x="30280" y="10815"/>
                  </a:cubicBezTo>
                  <a:cubicBezTo>
                    <a:pt x="30274" y="10835"/>
                    <a:pt x="30290" y="10848"/>
                    <a:pt x="30306" y="10848"/>
                  </a:cubicBezTo>
                  <a:cubicBezTo>
                    <a:pt x="30316" y="10848"/>
                    <a:pt x="30327" y="10842"/>
                    <a:pt x="30331" y="10829"/>
                  </a:cubicBezTo>
                  <a:cubicBezTo>
                    <a:pt x="31688" y="6310"/>
                    <a:pt x="28142" y="1965"/>
                    <a:pt x="23611" y="1965"/>
                  </a:cubicBezTo>
                  <a:cubicBezTo>
                    <a:pt x="23365" y="1965"/>
                    <a:pt x="23116" y="1978"/>
                    <a:pt x="22864" y="2004"/>
                  </a:cubicBezTo>
                  <a:cubicBezTo>
                    <a:pt x="22146" y="2080"/>
                    <a:pt x="21411" y="2264"/>
                    <a:pt x="20719" y="2553"/>
                  </a:cubicBezTo>
                  <a:cubicBezTo>
                    <a:pt x="20417" y="2512"/>
                    <a:pt x="20110" y="2493"/>
                    <a:pt x="19802" y="2493"/>
                  </a:cubicBezTo>
                  <a:cubicBezTo>
                    <a:pt x="18631" y="2493"/>
                    <a:pt x="17437" y="2770"/>
                    <a:pt x="16377" y="3181"/>
                  </a:cubicBezTo>
                  <a:cubicBezTo>
                    <a:pt x="13748" y="4200"/>
                    <a:pt x="11491" y="6013"/>
                    <a:pt x="8794" y="6874"/>
                  </a:cubicBezTo>
                  <a:cubicBezTo>
                    <a:pt x="8045" y="7113"/>
                    <a:pt x="7172" y="7257"/>
                    <a:pt x="6294" y="7257"/>
                  </a:cubicBezTo>
                  <a:cubicBezTo>
                    <a:pt x="4348" y="7257"/>
                    <a:pt x="2374" y="6552"/>
                    <a:pt x="1645" y="4621"/>
                  </a:cubicBezTo>
                  <a:cubicBezTo>
                    <a:pt x="1103" y="3188"/>
                    <a:pt x="1774" y="1796"/>
                    <a:pt x="3140" y="1192"/>
                  </a:cubicBezTo>
                  <a:cubicBezTo>
                    <a:pt x="3498" y="1033"/>
                    <a:pt x="4024" y="929"/>
                    <a:pt x="4553" y="929"/>
                  </a:cubicBezTo>
                  <a:cubicBezTo>
                    <a:pt x="5597" y="929"/>
                    <a:pt x="6650" y="1334"/>
                    <a:pt x="6429" y="2523"/>
                  </a:cubicBezTo>
                  <a:cubicBezTo>
                    <a:pt x="6364" y="2875"/>
                    <a:pt x="6654" y="3108"/>
                    <a:pt x="6925" y="3108"/>
                  </a:cubicBezTo>
                  <a:cubicBezTo>
                    <a:pt x="7104" y="3108"/>
                    <a:pt x="7274" y="3007"/>
                    <a:pt x="7330" y="2772"/>
                  </a:cubicBezTo>
                  <a:cubicBezTo>
                    <a:pt x="7780" y="867"/>
                    <a:pt x="6101" y="1"/>
                    <a:pt x="4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3"/>
            <p:cNvSpPr/>
            <p:nvPr/>
          </p:nvSpPr>
          <p:spPr>
            <a:xfrm>
              <a:off x="2388100" y="4816500"/>
              <a:ext cx="112775" cy="130375"/>
            </a:xfrm>
            <a:custGeom>
              <a:avLst/>
              <a:gdLst/>
              <a:ahLst/>
              <a:cxnLst/>
              <a:rect l="l" t="t" r="r" b="b"/>
              <a:pathLst>
                <a:path w="4511" h="5215" extrusionOk="0">
                  <a:moveTo>
                    <a:pt x="368" y="0"/>
                  </a:moveTo>
                  <a:cubicBezTo>
                    <a:pt x="346" y="0"/>
                    <a:pt x="324" y="1"/>
                    <a:pt x="302" y="2"/>
                  </a:cubicBezTo>
                  <a:cubicBezTo>
                    <a:pt x="72" y="11"/>
                    <a:pt x="0" y="300"/>
                    <a:pt x="188" y="423"/>
                  </a:cubicBezTo>
                  <a:cubicBezTo>
                    <a:pt x="598" y="693"/>
                    <a:pt x="1087" y="806"/>
                    <a:pt x="1520" y="1042"/>
                  </a:cubicBezTo>
                  <a:cubicBezTo>
                    <a:pt x="2002" y="1308"/>
                    <a:pt x="2458" y="1637"/>
                    <a:pt x="2848" y="2026"/>
                  </a:cubicBezTo>
                  <a:cubicBezTo>
                    <a:pt x="3739" y="2910"/>
                    <a:pt x="4150" y="4011"/>
                    <a:pt x="4431" y="5205"/>
                  </a:cubicBezTo>
                  <a:cubicBezTo>
                    <a:pt x="4432" y="5212"/>
                    <a:pt x="4437" y="5215"/>
                    <a:pt x="4442" y="5215"/>
                  </a:cubicBezTo>
                  <a:cubicBezTo>
                    <a:pt x="4449" y="5215"/>
                    <a:pt x="4456" y="5210"/>
                    <a:pt x="4456" y="5201"/>
                  </a:cubicBezTo>
                  <a:cubicBezTo>
                    <a:pt x="4511" y="3970"/>
                    <a:pt x="4015" y="2747"/>
                    <a:pt x="3258" y="1789"/>
                  </a:cubicBezTo>
                  <a:cubicBezTo>
                    <a:pt x="2619" y="981"/>
                    <a:pt x="146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3"/>
            <p:cNvSpPr/>
            <p:nvPr/>
          </p:nvSpPr>
          <p:spPr>
            <a:xfrm>
              <a:off x="1990625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482" y="1"/>
                  </a:moveTo>
                  <a:cubicBezTo>
                    <a:pt x="1013" y="1"/>
                    <a:pt x="575" y="335"/>
                    <a:pt x="366" y="799"/>
                  </a:cubicBezTo>
                  <a:cubicBezTo>
                    <a:pt x="0" y="1611"/>
                    <a:pt x="236" y="2643"/>
                    <a:pt x="678" y="3379"/>
                  </a:cubicBezTo>
                  <a:cubicBezTo>
                    <a:pt x="1387" y="4556"/>
                    <a:pt x="2559" y="4977"/>
                    <a:pt x="3790" y="4977"/>
                  </a:cubicBezTo>
                  <a:cubicBezTo>
                    <a:pt x="4441" y="4977"/>
                    <a:pt x="5108" y="4859"/>
                    <a:pt x="5732" y="4673"/>
                  </a:cubicBezTo>
                  <a:cubicBezTo>
                    <a:pt x="8072" y="3975"/>
                    <a:pt x="10299" y="3161"/>
                    <a:pt x="12749" y="3161"/>
                  </a:cubicBezTo>
                  <a:cubicBezTo>
                    <a:pt x="12976" y="3161"/>
                    <a:pt x="13204" y="3168"/>
                    <a:pt x="13435" y="3183"/>
                  </a:cubicBezTo>
                  <a:cubicBezTo>
                    <a:pt x="15936" y="3342"/>
                    <a:pt x="18301" y="4376"/>
                    <a:pt x="20042" y="6192"/>
                  </a:cubicBezTo>
                  <a:cubicBezTo>
                    <a:pt x="20049" y="6199"/>
                    <a:pt x="20057" y="6202"/>
                    <a:pt x="20065" y="6202"/>
                  </a:cubicBezTo>
                  <a:cubicBezTo>
                    <a:pt x="20091" y="6202"/>
                    <a:pt x="20118" y="6174"/>
                    <a:pt x="20098" y="6148"/>
                  </a:cubicBezTo>
                  <a:cubicBezTo>
                    <a:pt x="18272" y="3779"/>
                    <a:pt x="15314" y="2883"/>
                    <a:pt x="12415" y="2883"/>
                  </a:cubicBezTo>
                  <a:cubicBezTo>
                    <a:pt x="11850" y="2883"/>
                    <a:pt x="11287" y="2917"/>
                    <a:pt x="10735" y="2981"/>
                  </a:cubicBezTo>
                  <a:cubicBezTo>
                    <a:pt x="8711" y="3213"/>
                    <a:pt x="6881" y="4041"/>
                    <a:pt x="4902" y="4416"/>
                  </a:cubicBezTo>
                  <a:cubicBezTo>
                    <a:pt x="4571" y="4479"/>
                    <a:pt x="4227" y="4516"/>
                    <a:pt x="3884" y="4516"/>
                  </a:cubicBezTo>
                  <a:cubicBezTo>
                    <a:pt x="3031" y="4516"/>
                    <a:pt x="2192" y="4281"/>
                    <a:pt x="1610" y="3601"/>
                  </a:cubicBezTo>
                  <a:cubicBezTo>
                    <a:pt x="1118" y="3024"/>
                    <a:pt x="428" y="900"/>
                    <a:pt x="1714" y="900"/>
                  </a:cubicBezTo>
                  <a:cubicBezTo>
                    <a:pt x="1750" y="900"/>
                    <a:pt x="1787" y="901"/>
                    <a:pt x="1826" y="905"/>
                  </a:cubicBezTo>
                  <a:cubicBezTo>
                    <a:pt x="1838" y="906"/>
                    <a:pt x="1850" y="906"/>
                    <a:pt x="1862" y="906"/>
                  </a:cubicBezTo>
                  <a:cubicBezTo>
                    <a:pt x="2246" y="906"/>
                    <a:pt x="2331" y="351"/>
                    <a:pt x="2026" y="162"/>
                  </a:cubicBezTo>
                  <a:cubicBezTo>
                    <a:pt x="1848" y="51"/>
                    <a:pt x="1663" y="1"/>
                    <a:pt x="1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3"/>
            <p:cNvSpPr/>
            <p:nvPr/>
          </p:nvSpPr>
          <p:spPr>
            <a:xfrm>
              <a:off x="179180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1664" y="1"/>
                  </a:moveTo>
                  <a:cubicBezTo>
                    <a:pt x="1646" y="1"/>
                    <a:pt x="1627" y="2"/>
                    <a:pt x="1609" y="5"/>
                  </a:cubicBezTo>
                  <a:cubicBezTo>
                    <a:pt x="497" y="180"/>
                    <a:pt x="1" y="1503"/>
                    <a:pt x="116" y="2499"/>
                  </a:cubicBezTo>
                  <a:cubicBezTo>
                    <a:pt x="241" y="3622"/>
                    <a:pt x="885" y="4644"/>
                    <a:pt x="1922" y="5129"/>
                  </a:cubicBezTo>
                  <a:cubicBezTo>
                    <a:pt x="1931" y="5133"/>
                    <a:pt x="1941" y="5135"/>
                    <a:pt x="1950" y="5135"/>
                  </a:cubicBezTo>
                  <a:cubicBezTo>
                    <a:pt x="1999" y="5135"/>
                    <a:pt x="2039" y="5077"/>
                    <a:pt x="1995" y="5034"/>
                  </a:cubicBezTo>
                  <a:cubicBezTo>
                    <a:pt x="1317" y="4358"/>
                    <a:pt x="561" y="3571"/>
                    <a:pt x="629" y="2536"/>
                  </a:cubicBezTo>
                  <a:cubicBezTo>
                    <a:pt x="687" y="1629"/>
                    <a:pt x="1324" y="1141"/>
                    <a:pt x="1965" y="615"/>
                  </a:cubicBezTo>
                  <a:cubicBezTo>
                    <a:pt x="2261" y="370"/>
                    <a:pt x="1964" y="1"/>
                    <a:pt x="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1820950" y="4799025"/>
              <a:ext cx="57275" cy="83475"/>
            </a:xfrm>
            <a:custGeom>
              <a:avLst/>
              <a:gdLst/>
              <a:ahLst/>
              <a:cxnLst/>
              <a:rect l="l" t="t" r="r" b="b"/>
              <a:pathLst>
                <a:path w="2291" h="3339" extrusionOk="0">
                  <a:moveTo>
                    <a:pt x="733" y="1"/>
                  </a:moveTo>
                  <a:cubicBezTo>
                    <a:pt x="690" y="1"/>
                    <a:pt x="642" y="6"/>
                    <a:pt x="590" y="16"/>
                  </a:cubicBezTo>
                  <a:cubicBezTo>
                    <a:pt x="448" y="45"/>
                    <a:pt x="314" y="183"/>
                    <a:pt x="283" y="323"/>
                  </a:cubicBezTo>
                  <a:cubicBezTo>
                    <a:pt x="1" y="1622"/>
                    <a:pt x="891" y="3112"/>
                    <a:pt x="2248" y="3338"/>
                  </a:cubicBezTo>
                  <a:cubicBezTo>
                    <a:pt x="2250" y="3339"/>
                    <a:pt x="2252" y="3339"/>
                    <a:pt x="2254" y="3339"/>
                  </a:cubicBezTo>
                  <a:cubicBezTo>
                    <a:pt x="2280" y="3339"/>
                    <a:pt x="2291" y="3306"/>
                    <a:pt x="2269" y="3289"/>
                  </a:cubicBezTo>
                  <a:cubicBezTo>
                    <a:pt x="1435" y="2682"/>
                    <a:pt x="1020" y="2008"/>
                    <a:pt x="1086" y="958"/>
                  </a:cubicBezTo>
                  <a:cubicBezTo>
                    <a:pt x="1107" y="587"/>
                    <a:pt x="1196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1883975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400" y="0"/>
                  </a:moveTo>
                  <a:cubicBezTo>
                    <a:pt x="199" y="0"/>
                    <a:pt x="0" y="159"/>
                    <a:pt x="51" y="440"/>
                  </a:cubicBezTo>
                  <a:cubicBezTo>
                    <a:pt x="138" y="922"/>
                    <a:pt x="432" y="1313"/>
                    <a:pt x="828" y="1591"/>
                  </a:cubicBezTo>
                  <a:cubicBezTo>
                    <a:pt x="1055" y="1751"/>
                    <a:pt x="1409" y="1929"/>
                    <a:pt x="1724" y="1929"/>
                  </a:cubicBezTo>
                  <a:cubicBezTo>
                    <a:pt x="1827" y="1929"/>
                    <a:pt x="1925" y="1910"/>
                    <a:pt x="2014" y="1865"/>
                  </a:cubicBezTo>
                  <a:cubicBezTo>
                    <a:pt x="2089" y="1826"/>
                    <a:pt x="2076" y="1723"/>
                    <a:pt x="2014" y="1682"/>
                  </a:cubicBezTo>
                  <a:cubicBezTo>
                    <a:pt x="1736" y="1496"/>
                    <a:pt x="1422" y="1470"/>
                    <a:pt x="1175" y="1214"/>
                  </a:cubicBezTo>
                  <a:cubicBezTo>
                    <a:pt x="951" y="983"/>
                    <a:pt x="803" y="666"/>
                    <a:pt x="763" y="345"/>
                  </a:cubicBezTo>
                  <a:cubicBezTo>
                    <a:pt x="733" y="108"/>
                    <a:pt x="566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2018300" y="4681725"/>
              <a:ext cx="27750" cy="61575"/>
            </a:xfrm>
            <a:custGeom>
              <a:avLst/>
              <a:gdLst/>
              <a:ahLst/>
              <a:cxnLst/>
              <a:rect l="l" t="t" r="r" b="b"/>
              <a:pathLst>
                <a:path w="1110" h="2463" extrusionOk="0">
                  <a:moveTo>
                    <a:pt x="613" y="1"/>
                  </a:moveTo>
                  <a:cubicBezTo>
                    <a:pt x="479" y="1"/>
                    <a:pt x="343" y="54"/>
                    <a:pt x="260" y="173"/>
                  </a:cubicBezTo>
                  <a:cubicBezTo>
                    <a:pt x="0" y="543"/>
                    <a:pt x="114" y="1089"/>
                    <a:pt x="205" y="1497"/>
                  </a:cubicBezTo>
                  <a:cubicBezTo>
                    <a:pt x="275" y="1812"/>
                    <a:pt x="349" y="2327"/>
                    <a:pt x="685" y="2460"/>
                  </a:cubicBezTo>
                  <a:cubicBezTo>
                    <a:pt x="689" y="2461"/>
                    <a:pt x="693" y="2462"/>
                    <a:pt x="697" y="2462"/>
                  </a:cubicBezTo>
                  <a:cubicBezTo>
                    <a:pt x="713" y="2462"/>
                    <a:pt x="730" y="2451"/>
                    <a:pt x="738" y="2438"/>
                  </a:cubicBezTo>
                  <a:cubicBezTo>
                    <a:pt x="889" y="2187"/>
                    <a:pt x="761" y="1848"/>
                    <a:pt x="773" y="1565"/>
                  </a:cubicBezTo>
                  <a:cubicBezTo>
                    <a:pt x="786" y="1218"/>
                    <a:pt x="861" y="804"/>
                    <a:pt x="991" y="482"/>
                  </a:cubicBezTo>
                  <a:cubicBezTo>
                    <a:pt x="1110" y="188"/>
                    <a:pt x="86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2044500" y="4705075"/>
              <a:ext cx="23775" cy="48775"/>
            </a:xfrm>
            <a:custGeom>
              <a:avLst/>
              <a:gdLst/>
              <a:ahLst/>
              <a:cxnLst/>
              <a:rect l="l" t="t" r="r" b="b"/>
              <a:pathLst>
                <a:path w="951" h="1951" extrusionOk="0">
                  <a:moveTo>
                    <a:pt x="458" y="1"/>
                  </a:moveTo>
                  <a:cubicBezTo>
                    <a:pt x="335" y="1"/>
                    <a:pt x="217" y="55"/>
                    <a:pt x="152" y="183"/>
                  </a:cubicBezTo>
                  <a:cubicBezTo>
                    <a:pt x="0" y="486"/>
                    <a:pt x="77" y="787"/>
                    <a:pt x="188" y="1092"/>
                  </a:cubicBezTo>
                  <a:cubicBezTo>
                    <a:pt x="290" y="1372"/>
                    <a:pt x="367" y="1694"/>
                    <a:pt x="595" y="1903"/>
                  </a:cubicBezTo>
                  <a:cubicBezTo>
                    <a:pt x="631" y="1936"/>
                    <a:pt x="671" y="1950"/>
                    <a:pt x="709" y="1950"/>
                  </a:cubicBezTo>
                  <a:cubicBezTo>
                    <a:pt x="806" y="1950"/>
                    <a:pt x="891" y="1856"/>
                    <a:pt x="872" y="1740"/>
                  </a:cubicBezTo>
                  <a:cubicBezTo>
                    <a:pt x="833" y="1513"/>
                    <a:pt x="713" y="1308"/>
                    <a:pt x="720" y="1070"/>
                  </a:cubicBezTo>
                  <a:cubicBezTo>
                    <a:pt x="725" y="883"/>
                    <a:pt x="777" y="650"/>
                    <a:pt x="847" y="475"/>
                  </a:cubicBezTo>
                  <a:cubicBezTo>
                    <a:pt x="951" y="208"/>
                    <a:pt x="697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2416900" y="4846100"/>
              <a:ext cx="67575" cy="47750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530" y="1"/>
                  </a:moveTo>
                  <a:cubicBezTo>
                    <a:pt x="454" y="1"/>
                    <a:pt x="379" y="10"/>
                    <a:pt x="306" y="32"/>
                  </a:cubicBezTo>
                  <a:cubicBezTo>
                    <a:pt x="14" y="121"/>
                    <a:pt x="1" y="474"/>
                    <a:pt x="226" y="641"/>
                  </a:cubicBezTo>
                  <a:cubicBezTo>
                    <a:pt x="567" y="892"/>
                    <a:pt x="1112" y="868"/>
                    <a:pt x="1504" y="1066"/>
                  </a:cubicBezTo>
                  <a:cubicBezTo>
                    <a:pt x="1886" y="1258"/>
                    <a:pt x="2381" y="1565"/>
                    <a:pt x="2648" y="1900"/>
                  </a:cubicBezTo>
                  <a:cubicBezTo>
                    <a:pt x="2653" y="1907"/>
                    <a:pt x="2660" y="1909"/>
                    <a:pt x="2666" y="1909"/>
                  </a:cubicBezTo>
                  <a:cubicBezTo>
                    <a:pt x="2684" y="1909"/>
                    <a:pt x="2702" y="1885"/>
                    <a:pt x="2693" y="1865"/>
                  </a:cubicBezTo>
                  <a:cubicBezTo>
                    <a:pt x="2566" y="1601"/>
                    <a:pt x="2499" y="1334"/>
                    <a:pt x="2312" y="1104"/>
                  </a:cubicBezTo>
                  <a:cubicBezTo>
                    <a:pt x="2155" y="911"/>
                    <a:pt x="1977" y="743"/>
                    <a:pt x="1781" y="592"/>
                  </a:cubicBezTo>
                  <a:cubicBezTo>
                    <a:pt x="1457" y="341"/>
                    <a:pt x="974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2446300" y="4871550"/>
              <a:ext cx="44425" cy="35600"/>
            </a:xfrm>
            <a:custGeom>
              <a:avLst/>
              <a:gdLst/>
              <a:ahLst/>
              <a:cxnLst/>
              <a:rect l="l" t="t" r="r" b="b"/>
              <a:pathLst>
                <a:path w="1777" h="1424" extrusionOk="0">
                  <a:moveTo>
                    <a:pt x="445" y="0"/>
                  </a:moveTo>
                  <a:cubicBezTo>
                    <a:pt x="331" y="0"/>
                    <a:pt x="219" y="35"/>
                    <a:pt x="120" y="122"/>
                  </a:cubicBezTo>
                  <a:cubicBezTo>
                    <a:pt x="21" y="208"/>
                    <a:pt x="1" y="390"/>
                    <a:pt x="70" y="496"/>
                  </a:cubicBezTo>
                  <a:cubicBezTo>
                    <a:pt x="260" y="787"/>
                    <a:pt x="627" y="716"/>
                    <a:pt x="921" y="839"/>
                  </a:cubicBezTo>
                  <a:cubicBezTo>
                    <a:pt x="1202" y="957"/>
                    <a:pt x="1480" y="1167"/>
                    <a:pt x="1672" y="1404"/>
                  </a:cubicBezTo>
                  <a:cubicBezTo>
                    <a:pt x="1683" y="1418"/>
                    <a:pt x="1696" y="1423"/>
                    <a:pt x="1709" y="1423"/>
                  </a:cubicBezTo>
                  <a:cubicBezTo>
                    <a:pt x="1743" y="1423"/>
                    <a:pt x="1777" y="1383"/>
                    <a:pt x="1770" y="1346"/>
                  </a:cubicBezTo>
                  <a:cubicBezTo>
                    <a:pt x="1701" y="964"/>
                    <a:pt x="1531" y="643"/>
                    <a:pt x="1229" y="385"/>
                  </a:cubicBezTo>
                  <a:cubicBezTo>
                    <a:pt x="1024" y="209"/>
                    <a:pt x="724" y="0"/>
                    <a:pt x="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245652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435" y="0"/>
                  </a:moveTo>
                  <a:cubicBezTo>
                    <a:pt x="110" y="0"/>
                    <a:pt x="0" y="479"/>
                    <a:pt x="346" y="591"/>
                  </a:cubicBezTo>
                  <a:cubicBezTo>
                    <a:pt x="553" y="657"/>
                    <a:pt x="754" y="689"/>
                    <a:pt x="936" y="820"/>
                  </a:cubicBezTo>
                  <a:cubicBezTo>
                    <a:pt x="1099" y="936"/>
                    <a:pt x="1290" y="1082"/>
                    <a:pt x="1427" y="1230"/>
                  </a:cubicBezTo>
                  <a:cubicBezTo>
                    <a:pt x="1441" y="1243"/>
                    <a:pt x="1459" y="1249"/>
                    <a:pt x="1478" y="1249"/>
                  </a:cubicBezTo>
                  <a:cubicBezTo>
                    <a:pt x="1519" y="1249"/>
                    <a:pt x="1561" y="1221"/>
                    <a:pt x="1554" y="1176"/>
                  </a:cubicBezTo>
                  <a:cubicBezTo>
                    <a:pt x="1518" y="889"/>
                    <a:pt x="1452" y="685"/>
                    <a:pt x="1242" y="473"/>
                  </a:cubicBezTo>
                  <a:cubicBezTo>
                    <a:pt x="1046" y="273"/>
                    <a:pt x="787" y="65"/>
                    <a:pt x="507" y="7"/>
                  </a:cubicBezTo>
                  <a:cubicBezTo>
                    <a:pt x="482" y="2"/>
                    <a:pt x="458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3"/>
          <p:cNvGrpSpPr/>
          <p:nvPr/>
        </p:nvGrpSpPr>
        <p:grpSpPr>
          <a:xfrm rot="10800000" flipH="1">
            <a:off x="3281917" y="120081"/>
            <a:ext cx="2580186" cy="552864"/>
            <a:chOff x="1754250" y="4637375"/>
            <a:chExt cx="1551525" cy="332450"/>
          </a:xfrm>
        </p:grpSpPr>
        <p:sp>
          <p:nvSpPr>
            <p:cNvPr id="3346" name="Google Shape;3346;p33"/>
            <p:cNvSpPr/>
            <p:nvPr/>
          </p:nvSpPr>
          <p:spPr>
            <a:xfrm>
              <a:off x="2513500" y="4698625"/>
              <a:ext cx="792275" cy="271200"/>
            </a:xfrm>
            <a:custGeom>
              <a:avLst/>
              <a:gdLst/>
              <a:ahLst/>
              <a:cxnLst/>
              <a:rect l="l" t="t" r="r" b="b"/>
              <a:pathLst>
                <a:path w="31691" h="10848" extrusionOk="0">
                  <a:moveTo>
                    <a:pt x="11011" y="2823"/>
                  </a:moveTo>
                  <a:cubicBezTo>
                    <a:pt x="12908" y="3694"/>
                    <a:pt x="14621" y="5440"/>
                    <a:pt x="13995" y="7610"/>
                  </a:cubicBezTo>
                  <a:cubicBezTo>
                    <a:pt x="13514" y="9274"/>
                    <a:pt x="11958" y="10182"/>
                    <a:pt x="10418" y="10182"/>
                  </a:cubicBezTo>
                  <a:cubicBezTo>
                    <a:pt x="9199" y="10182"/>
                    <a:pt x="7990" y="9613"/>
                    <a:pt x="7333" y="8400"/>
                  </a:cubicBezTo>
                  <a:cubicBezTo>
                    <a:pt x="5907" y="5768"/>
                    <a:pt x="8516" y="3191"/>
                    <a:pt x="11011" y="2823"/>
                  </a:cubicBezTo>
                  <a:close/>
                  <a:moveTo>
                    <a:pt x="27211" y="0"/>
                  </a:moveTo>
                  <a:cubicBezTo>
                    <a:pt x="25588" y="0"/>
                    <a:pt x="23909" y="867"/>
                    <a:pt x="24359" y="2771"/>
                  </a:cubicBezTo>
                  <a:cubicBezTo>
                    <a:pt x="24415" y="3006"/>
                    <a:pt x="24586" y="3107"/>
                    <a:pt x="24765" y="3107"/>
                  </a:cubicBezTo>
                  <a:cubicBezTo>
                    <a:pt x="25036" y="3107"/>
                    <a:pt x="25325" y="2875"/>
                    <a:pt x="25260" y="2523"/>
                  </a:cubicBezTo>
                  <a:cubicBezTo>
                    <a:pt x="25038" y="1334"/>
                    <a:pt x="26090" y="928"/>
                    <a:pt x="27134" y="928"/>
                  </a:cubicBezTo>
                  <a:cubicBezTo>
                    <a:pt x="27663" y="928"/>
                    <a:pt x="28191" y="1032"/>
                    <a:pt x="28549" y="1192"/>
                  </a:cubicBezTo>
                  <a:cubicBezTo>
                    <a:pt x="29915" y="1797"/>
                    <a:pt x="30585" y="3187"/>
                    <a:pt x="30043" y="4620"/>
                  </a:cubicBezTo>
                  <a:cubicBezTo>
                    <a:pt x="29314" y="6551"/>
                    <a:pt x="27340" y="7255"/>
                    <a:pt x="25395" y="7255"/>
                  </a:cubicBezTo>
                  <a:cubicBezTo>
                    <a:pt x="24517" y="7255"/>
                    <a:pt x="23644" y="7112"/>
                    <a:pt x="22894" y="6873"/>
                  </a:cubicBezTo>
                  <a:cubicBezTo>
                    <a:pt x="20198" y="6012"/>
                    <a:pt x="17941" y="4199"/>
                    <a:pt x="15312" y="3180"/>
                  </a:cubicBezTo>
                  <a:cubicBezTo>
                    <a:pt x="14252" y="2769"/>
                    <a:pt x="13057" y="2492"/>
                    <a:pt x="11885" y="2492"/>
                  </a:cubicBezTo>
                  <a:cubicBezTo>
                    <a:pt x="11578" y="2492"/>
                    <a:pt x="11271" y="2511"/>
                    <a:pt x="10970" y="2552"/>
                  </a:cubicBezTo>
                  <a:cubicBezTo>
                    <a:pt x="10278" y="2263"/>
                    <a:pt x="9543" y="2078"/>
                    <a:pt x="8825" y="2003"/>
                  </a:cubicBezTo>
                  <a:cubicBezTo>
                    <a:pt x="8573" y="1977"/>
                    <a:pt x="8324" y="1964"/>
                    <a:pt x="8077" y="1964"/>
                  </a:cubicBezTo>
                  <a:cubicBezTo>
                    <a:pt x="3545" y="1964"/>
                    <a:pt x="1" y="6309"/>
                    <a:pt x="1358" y="10828"/>
                  </a:cubicBezTo>
                  <a:cubicBezTo>
                    <a:pt x="1362" y="10841"/>
                    <a:pt x="1373" y="10847"/>
                    <a:pt x="1383" y="10847"/>
                  </a:cubicBezTo>
                  <a:cubicBezTo>
                    <a:pt x="1399" y="10847"/>
                    <a:pt x="1415" y="10834"/>
                    <a:pt x="1409" y="10814"/>
                  </a:cubicBezTo>
                  <a:cubicBezTo>
                    <a:pt x="828" y="8575"/>
                    <a:pt x="1478" y="6052"/>
                    <a:pt x="3018" y="4334"/>
                  </a:cubicBezTo>
                  <a:cubicBezTo>
                    <a:pt x="4299" y="2908"/>
                    <a:pt x="6166" y="2179"/>
                    <a:pt x="8050" y="2179"/>
                  </a:cubicBezTo>
                  <a:cubicBezTo>
                    <a:pt x="8538" y="2179"/>
                    <a:pt x="9027" y="2228"/>
                    <a:pt x="9507" y="2326"/>
                  </a:cubicBezTo>
                  <a:cubicBezTo>
                    <a:pt x="9842" y="2393"/>
                    <a:pt x="10188" y="2496"/>
                    <a:pt x="10535" y="2627"/>
                  </a:cubicBezTo>
                  <a:cubicBezTo>
                    <a:pt x="9777" y="2787"/>
                    <a:pt x="9056" y="3095"/>
                    <a:pt x="8421" y="3599"/>
                  </a:cubicBezTo>
                  <a:cubicBezTo>
                    <a:pt x="6929" y="4780"/>
                    <a:pt x="6142" y="6897"/>
                    <a:pt x="7164" y="8634"/>
                  </a:cubicBezTo>
                  <a:cubicBezTo>
                    <a:pt x="7857" y="9811"/>
                    <a:pt x="9117" y="10442"/>
                    <a:pt x="10409" y="10442"/>
                  </a:cubicBezTo>
                  <a:cubicBezTo>
                    <a:pt x="10979" y="10442"/>
                    <a:pt x="11555" y="10319"/>
                    <a:pt x="12091" y="10066"/>
                  </a:cubicBezTo>
                  <a:cubicBezTo>
                    <a:pt x="13963" y="9184"/>
                    <a:pt x="14896" y="6933"/>
                    <a:pt x="13895" y="5062"/>
                  </a:cubicBezTo>
                  <a:cubicBezTo>
                    <a:pt x="13359" y="4060"/>
                    <a:pt x="12475" y="3295"/>
                    <a:pt x="11456" y="2776"/>
                  </a:cubicBezTo>
                  <a:cubicBezTo>
                    <a:pt x="11622" y="2765"/>
                    <a:pt x="11787" y="2759"/>
                    <a:pt x="11951" y="2759"/>
                  </a:cubicBezTo>
                  <a:cubicBezTo>
                    <a:pt x="14517" y="2759"/>
                    <a:pt x="16847" y="4150"/>
                    <a:pt x="19021" y="5407"/>
                  </a:cubicBezTo>
                  <a:cubicBezTo>
                    <a:pt x="21027" y="6566"/>
                    <a:pt x="23179" y="7710"/>
                    <a:pt x="25551" y="7764"/>
                  </a:cubicBezTo>
                  <a:cubicBezTo>
                    <a:pt x="25600" y="7765"/>
                    <a:pt x="25649" y="7766"/>
                    <a:pt x="25699" y="7766"/>
                  </a:cubicBezTo>
                  <a:cubicBezTo>
                    <a:pt x="27507" y="7766"/>
                    <a:pt x="29371" y="7016"/>
                    <a:pt x="30386" y="5466"/>
                  </a:cubicBezTo>
                  <a:cubicBezTo>
                    <a:pt x="31691" y="3477"/>
                    <a:pt x="30872" y="1130"/>
                    <a:pt x="28690" y="265"/>
                  </a:cubicBezTo>
                  <a:cubicBezTo>
                    <a:pt x="28252" y="90"/>
                    <a:pt x="27734" y="0"/>
                    <a:pt x="2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2559150" y="4816500"/>
              <a:ext cx="112750" cy="130375"/>
            </a:xfrm>
            <a:custGeom>
              <a:avLst/>
              <a:gdLst/>
              <a:ahLst/>
              <a:cxnLst/>
              <a:rect l="l" t="t" r="r" b="b"/>
              <a:pathLst>
                <a:path w="4510" h="5215" extrusionOk="0">
                  <a:moveTo>
                    <a:pt x="4143" y="0"/>
                  </a:moveTo>
                  <a:cubicBezTo>
                    <a:pt x="3046" y="0"/>
                    <a:pt x="1892" y="981"/>
                    <a:pt x="1252" y="1789"/>
                  </a:cubicBezTo>
                  <a:cubicBezTo>
                    <a:pt x="496" y="2747"/>
                    <a:pt x="0" y="3970"/>
                    <a:pt x="53" y="5201"/>
                  </a:cubicBezTo>
                  <a:cubicBezTo>
                    <a:pt x="53" y="5210"/>
                    <a:pt x="61" y="5215"/>
                    <a:pt x="68" y="5215"/>
                  </a:cubicBezTo>
                  <a:cubicBezTo>
                    <a:pt x="73" y="5215"/>
                    <a:pt x="78" y="5212"/>
                    <a:pt x="79" y="5205"/>
                  </a:cubicBezTo>
                  <a:cubicBezTo>
                    <a:pt x="360" y="4011"/>
                    <a:pt x="770" y="2910"/>
                    <a:pt x="1662" y="2026"/>
                  </a:cubicBezTo>
                  <a:cubicBezTo>
                    <a:pt x="2053" y="1637"/>
                    <a:pt x="2509" y="1308"/>
                    <a:pt x="2991" y="1042"/>
                  </a:cubicBezTo>
                  <a:cubicBezTo>
                    <a:pt x="3423" y="806"/>
                    <a:pt x="3913" y="693"/>
                    <a:pt x="4323" y="423"/>
                  </a:cubicBezTo>
                  <a:cubicBezTo>
                    <a:pt x="4509" y="300"/>
                    <a:pt x="4438" y="11"/>
                    <a:pt x="4209" y="2"/>
                  </a:cubicBezTo>
                  <a:cubicBezTo>
                    <a:pt x="4187" y="1"/>
                    <a:pt x="4165" y="0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2566450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8635" y="1"/>
                  </a:moveTo>
                  <a:cubicBezTo>
                    <a:pt x="18454" y="1"/>
                    <a:pt x="18269" y="51"/>
                    <a:pt x="18090" y="162"/>
                  </a:cubicBezTo>
                  <a:cubicBezTo>
                    <a:pt x="17787" y="351"/>
                    <a:pt x="17871" y="906"/>
                    <a:pt x="18255" y="906"/>
                  </a:cubicBezTo>
                  <a:cubicBezTo>
                    <a:pt x="18267" y="906"/>
                    <a:pt x="18279" y="906"/>
                    <a:pt x="18291" y="905"/>
                  </a:cubicBezTo>
                  <a:cubicBezTo>
                    <a:pt x="18330" y="901"/>
                    <a:pt x="18367" y="900"/>
                    <a:pt x="18403" y="900"/>
                  </a:cubicBezTo>
                  <a:cubicBezTo>
                    <a:pt x="19690" y="900"/>
                    <a:pt x="18999" y="3024"/>
                    <a:pt x="18506" y="3601"/>
                  </a:cubicBezTo>
                  <a:cubicBezTo>
                    <a:pt x="17925" y="4281"/>
                    <a:pt x="17086" y="4516"/>
                    <a:pt x="16233" y="4516"/>
                  </a:cubicBezTo>
                  <a:cubicBezTo>
                    <a:pt x="15891" y="4516"/>
                    <a:pt x="15547" y="4479"/>
                    <a:pt x="15216" y="4416"/>
                  </a:cubicBezTo>
                  <a:cubicBezTo>
                    <a:pt x="13236" y="4041"/>
                    <a:pt x="11406" y="3213"/>
                    <a:pt x="9383" y="2981"/>
                  </a:cubicBezTo>
                  <a:cubicBezTo>
                    <a:pt x="8831" y="2917"/>
                    <a:pt x="8268" y="2883"/>
                    <a:pt x="7702" y="2883"/>
                  </a:cubicBezTo>
                  <a:cubicBezTo>
                    <a:pt x="4803" y="2883"/>
                    <a:pt x="1846" y="3779"/>
                    <a:pt x="20" y="6148"/>
                  </a:cubicBezTo>
                  <a:cubicBezTo>
                    <a:pt x="0" y="6174"/>
                    <a:pt x="26" y="6202"/>
                    <a:pt x="52" y="6202"/>
                  </a:cubicBezTo>
                  <a:cubicBezTo>
                    <a:pt x="60" y="6202"/>
                    <a:pt x="68" y="6199"/>
                    <a:pt x="75" y="6192"/>
                  </a:cubicBezTo>
                  <a:cubicBezTo>
                    <a:pt x="1816" y="4376"/>
                    <a:pt x="4181" y="3342"/>
                    <a:pt x="6684" y="3183"/>
                  </a:cubicBezTo>
                  <a:cubicBezTo>
                    <a:pt x="6915" y="3168"/>
                    <a:pt x="7143" y="3161"/>
                    <a:pt x="7370" y="3161"/>
                  </a:cubicBezTo>
                  <a:cubicBezTo>
                    <a:pt x="9820" y="3161"/>
                    <a:pt x="12046" y="3975"/>
                    <a:pt x="14387" y="4673"/>
                  </a:cubicBezTo>
                  <a:cubicBezTo>
                    <a:pt x="15011" y="4859"/>
                    <a:pt x="15678" y="4977"/>
                    <a:pt x="16328" y="4977"/>
                  </a:cubicBezTo>
                  <a:cubicBezTo>
                    <a:pt x="17559" y="4977"/>
                    <a:pt x="18731" y="4556"/>
                    <a:pt x="19440" y="3379"/>
                  </a:cubicBezTo>
                  <a:cubicBezTo>
                    <a:pt x="19882" y="2643"/>
                    <a:pt x="20118" y="1611"/>
                    <a:pt x="19751" y="799"/>
                  </a:cubicBezTo>
                  <a:cubicBezTo>
                    <a:pt x="19543" y="335"/>
                    <a:pt x="19104" y="1"/>
                    <a:pt x="18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21165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598" y="1"/>
                  </a:moveTo>
                  <a:cubicBezTo>
                    <a:pt x="299" y="1"/>
                    <a:pt x="1" y="370"/>
                    <a:pt x="298" y="615"/>
                  </a:cubicBezTo>
                  <a:cubicBezTo>
                    <a:pt x="938" y="1141"/>
                    <a:pt x="1575" y="1629"/>
                    <a:pt x="1634" y="2536"/>
                  </a:cubicBezTo>
                  <a:cubicBezTo>
                    <a:pt x="1702" y="3571"/>
                    <a:pt x="945" y="4358"/>
                    <a:pt x="267" y="5034"/>
                  </a:cubicBezTo>
                  <a:cubicBezTo>
                    <a:pt x="224" y="5077"/>
                    <a:pt x="263" y="5135"/>
                    <a:pt x="312" y="5135"/>
                  </a:cubicBezTo>
                  <a:cubicBezTo>
                    <a:pt x="321" y="5135"/>
                    <a:pt x="331" y="5133"/>
                    <a:pt x="340" y="5129"/>
                  </a:cubicBezTo>
                  <a:cubicBezTo>
                    <a:pt x="1378" y="4644"/>
                    <a:pt x="2021" y="3622"/>
                    <a:pt x="2147" y="2499"/>
                  </a:cubicBezTo>
                  <a:cubicBezTo>
                    <a:pt x="2261" y="1503"/>
                    <a:pt x="1765" y="180"/>
                    <a:pt x="653" y="5"/>
                  </a:cubicBezTo>
                  <a:cubicBezTo>
                    <a:pt x="634" y="2"/>
                    <a:pt x="616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81775" y="4799025"/>
              <a:ext cx="57300" cy="83475"/>
            </a:xfrm>
            <a:custGeom>
              <a:avLst/>
              <a:gdLst/>
              <a:ahLst/>
              <a:cxnLst/>
              <a:rect l="l" t="t" r="r" b="b"/>
              <a:pathLst>
                <a:path w="2292" h="3339" extrusionOk="0">
                  <a:moveTo>
                    <a:pt x="1559" y="1"/>
                  </a:moveTo>
                  <a:cubicBezTo>
                    <a:pt x="1095" y="1"/>
                    <a:pt x="1184" y="587"/>
                    <a:pt x="1206" y="958"/>
                  </a:cubicBezTo>
                  <a:cubicBezTo>
                    <a:pt x="1272" y="2008"/>
                    <a:pt x="857" y="2682"/>
                    <a:pt x="23" y="3289"/>
                  </a:cubicBezTo>
                  <a:cubicBezTo>
                    <a:pt x="0" y="3306"/>
                    <a:pt x="11" y="3339"/>
                    <a:pt x="38" y="3339"/>
                  </a:cubicBezTo>
                  <a:cubicBezTo>
                    <a:pt x="40" y="3339"/>
                    <a:pt x="42" y="3339"/>
                    <a:pt x="44" y="3338"/>
                  </a:cubicBezTo>
                  <a:cubicBezTo>
                    <a:pt x="1401" y="3112"/>
                    <a:pt x="2291" y="1622"/>
                    <a:pt x="2007" y="323"/>
                  </a:cubicBezTo>
                  <a:cubicBezTo>
                    <a:pt x="1977" y="183"/>
                    <a:pt x="1843" y="45"/>
                    <a:pt x="1702" y="16"/>
                  </a:cubicBezTo>
                  <a:cubicBezTo>
                    <a:pt x="1649" y="6"/>
                    <a:pt x="1602" y="1"/>
                    <a:pt x="1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123800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1690" y="0"/>
                  </a:moveTo>
                  <a:cubicBezTo>
                    <a:pt x="1524" y="0"/>
                    <a:pt x="1357" y="108"/>
                    <a:pt x="1327" y="345"/>
                  </a:cubicBezTo>
                  <a:cubicBezTo>
                    <a:pt x="1287" y="666"/>
                    <a:pt x="1139" y="983"/>
                    <a:pt x="914" y="1214"/>
                  </a:cubicBezTo>
                  <a:cubicBezTo>
                    <a:pt x="667" y="1470"/>
                    <a:pt x="354" y="1496"/>
                    <a:pt x="75" y="1682"/>
                  </a:cubicBezTo>
                  <a:cubicBezTo>
                    <a:pt x="13" y="1723"/>
                    <a:pt x="1" y="1826"/>
                    <a:pt x="75" y="1865"/>
                  </a:cubicBezTo>
                  <a:cubicBezTo>
                    <a:pt x="164" y="1910"/>
                    <a:pt x="263" y="1929"/>
                    <a:pt x="365" y="1929"/>
                  </a:cubicBezTo>
                  <a:cubicBezTo>
                    <a:pt x="680" y="1929"/>
                    <a:pt x="1034" y="1751"/>
                    <a:pt x="1262" y="1591"/>
                  </a:cubicBezTo>
                  <a:cubicBezTo>
                    <a:pt x="1657" y="1313"/>
                    <a:pt x="1952" y="922"/>
                    <a:pt x="2039" y="440"/>
                  </a:cubicBezTo>
                  <a:cubicBezTo>
                    <a:pt x="2090" y="159"/>
                    <a:pt x="1891" y="0"/>
                    <a:pt x="1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013925" y="4681725"/>
              <a:ext cx="27775" cy="61575"/>
            </a:xfrm>
            <a:custGeom>
              <a:avLst/>
              <a:gdLst/>
              <a:ahLst/>
              <a:cxnLst/>
              <a:rect l="l" t="t" r="r" b="b"/>
              <a:pathLst>
                <a:path w="1111" h="2463" extrusionOk="0">
                  <a:moveTo>
                    <a:pt x="498" y="1"/>
                  </a:moveTo>
                  <a:cubicBezTo>
                    <a:pt x="246" y="1"/>
                    <a:pt x="1" y="188"/>
                    <a:pt x="120" y="482"/>
                  </a:cubicBezTo>
                  <a:cubicBezTo>
                    <a:pt x="250" y="804"/>
                    <a:pt x="325" y="1218"/>
                    <a:pt x="339" y="1565"/>
                  </a:cubicBezTo>
                  <a:cubicBezTo>
                    <a:pt x="350" y="1848"/>
                    <a:pt x="222" y="2187"/>
                    <a:pt x="373" y="2438"/>
                  </a:cubicBezTo>
                  <a:cubicBezTo>
                    <a:pt x="381" y="2451"/>
                    <a:pt x="398" y="2462"/>
                    <a:pt x="414" y="2462"/>
                  </a:cubicBezTo>
                  <a:cubicBezTo>
                    <a:pt x="419" y="2462"/>
                    <a:pt x="423" y="2461"/>
                    <a:pt x="427" y="2460"/>
                  </a:cubicBezTo>
                  <a:cubicBezTo>
                    <a:pt x="762" y="2327"/>
                    <a:pt x="837" y="1812"/>
                    <a:pt x="905" y="1497"/>
                  </a:cubicBezTo>
                  <a:cubicBezTo>
                    <a:pt x="997" y="1089"/>
                    <a:pt x="1110" y="543"/>
                    <a:pt x="852" y="173"/>
                  </a:cubicBezTo>
                  <a:cubicBezTo>
                    <a:pt x="769" y="54"/>
                    <a:pt x="632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2991725" y="4705075"/>
              <a:ext cx="23800" cy="48775"/>
            </a:xfrm>
            <a:custGeom>
              <a:avLst/>
              <a:gdLst/>
              <a:ahLst/>
              <a:cxnLst/>
              <a:rect l="l" t="t" r="r" b="b"/>
              <a:pathLst>
                <a:path w="952" h="1951" extrusionOk="0">
                  <a:moveTo>
                    <a:pt x="494" y="1"/>
                  </a:moveTo>
                  <a:cubicBezTo>
                    <a:pt x="255" y="1"/>
                    <a:pt x="1" y="208"/>
                    <a:pt x="105" y="475"/>
                  </a:cubicBezTo>
                  <a:cubicBezTo>
                    <a:pt x="174" y="650"/>
                    <a:pt x="226" y="883"/>
                    <a:pt x="231" y="1070"/>
                  </a:cubicBezTo>
                  <a:cubicBezTo>
                    <a:pt x="238" y="1308"/>
                    <a:pt x="118" y="1513"/>
                    <a:pt x="80" y="1740"/>
                  </a:cubicBezTo>
                  <a:cubicBezTo>
                    <a:pt x="60" y="1856"/>
                    <a:pt x="145" y="1950"/>
                    <a:pt x="243" y="1950"/>
                  </a:cubicBezTo>
                  <a:cubicBezTo>
                    <a:pt x="281" y="1950"/>
                    <a:pt x="321" y="1936"/>
                    <a:pt x="357" y="1903"/>
                  </a:cubicBezTo>
                  <a:cubicBezTo>
                    <a:pt x="584" y="1694"/>
                    <a:pt x="661" y="1372"/>
                    <a:pt x="763" y="1092"/>
                  </a:cubicBezTo>
                  <a:cubicBezTo>
                    <a:pt x="875" y="787"/>
                    <a:pt x="951" y="486"/>
                    <a:pt x="799" y="183"/>
                  </a:cubicBezTo>
                  <a:cubicBezTo>
                    <a:pt x="734" y="55"/>
                    <a:pt x="616" y="1"/>
                    <a:pt x="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2575550" y="4846100"/>
              <a:ext cx="67550" cy="47750"/>
            </a:xfrm>
            <a:custGeom>
              <a:avLst/>
              <a:gdLst/>
              <a:ahLst/>
              <a:cxnLst/>
              <a:rect l="l" t="t" r="r" b="b"/>
              <a:pathLst>
                <a:path w="2702" h="1910" extrusionOk="0">
                  <a:moveTo>
                    <a:pt x="2173" y="1"/>
                  </a:moveTo>
                  <a:cubicBezTo>
                    <a:pt x="1728" y="1"/>
                    <a:pt x="1245" y="341"/>
                    <a:pt x="922" y="592"/>
                  </a:cubicBezTo>
                  <a:cubicBezTo>
                    <a:pt x="726" y="743"/>
                    <a:pt x="548" y="911"/>
                    <a:pt x="390" y="1104"/>
                  </a:cubicBezTo>
                  <a:cubicBezTo>
                    <a:pt x="204" y="1334"/>
                    <a:pt x="137" y="1601"/>
                    <a:pt x="10" y="1865"/>
                  </a:cubicBezTo>
                  <a:cubicBezTo>
                    <a:pt x="0" y="1885"/>
                    <a:pt x="18" y="1909"/>
                    <a:pt x="36" y="1909"/>
                  </a:cubicBezTo>
                  <a:cubicBezTo>
                    <a:pt x="43" y="1909"/>
                    <a:pt x="49" y="1907"/>
                    <a:pt x="55" y="1900"/>
                  </a:cubicBezTo>
                  <a:cubicBezTo>
                    <a:pt x="321" y="1565"/>
                    <a:pt x="816" y="1258"/>
                    <a:pt x="1198" y="1066"/>
                  </a:cubicBezTo>
                  <a:cubicBezTo>
                    <a:pt x="1590" y="868"/>
                    <a:pt x="2136" y="892"/>
                    <a:pt x="2476" y="641"/>
                  </a:cubicBezTo>
                  <a:cubicBezTo>
                    <a:pt x="2701" y="474"/>
                    <a:pt x="2689" y="121"/>
                    <a:pt x="2397" y="32"/>
                  </a:cubicBezTo>
                  <a:cubicBezTo>
                    <a:pt x="2324" y="10"/>
                    <a:pt x="2249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2569275" y="4871550"/>
              <a:ext cx="44450" cy="35600"/>
            </a:xfrm>
            <a:custGeom>
              <a:avLst/>
              <a:gdLst/>
              <a:ahLst/>
              <a:cxnLst/>
              <a:rect l="l" t="t" r="r" b="b"/>
              <a:pathLst>
                <a:path w="1778" h="1424" extrusionOk="0">
                  <a:moveTo>
                    <a:pt x="1333" y="0"/>
                  </a:moveTo>
                  <a:cubicBezTo>
                    <a:pt x="1053" y="0"/>
                    <a:pt x="753" y="209"/>
                    <a:pt x="548" y="385"/>
                  </a:cubicBezTo>
                  <a:cubicBezTo>
                    <a:pt x="246" y="643"/>
                    <a:pt x="77" y="964"/>
                    <a:pt x="7" y="1346"/>
                  </a:cubicBezTo>
                  <a:cubicBezTo>
                    <a:pt x="1" y="1383"/>
                    <a:pt x="35" y="1423"/>
                    <a:pt x="69" y="1423"/>
                  </a:cubicBezTo>
                  <a:cubicBezTo>
                    <a:pt x="82" y="1423"/>
                    <a:pt x="95" y="1418"/>
                    <a:pt x="106" y="1404"/>
                  </a:cubicBezTo>
                  <a:cubicBezTo>
                    <a:pt x="297" y="1167"/>
                    <a:pt x="574" y="957"/>
                    <a:pt x="856" y="839"/>
                  </a:cubicBezTo>
                  <a:cubicBezTo>
                    <a:pt x="1151" y="716"/>
                    <a:pt x="1517" y="787"/>
                    <a:pt x="1706" y="496"/>
                  </a:cubicBezTo>
                  <a:cubicBezTo>
                    <a:pt x="1777" y="390"/>
                    <a:pt x="1757" y="208"/>
                    <a:pt x="1658" y="122"/>
                  </a:cubicBezTo>
                  <a:cubicBezTo>
                    <a:pt x="1558" y="35"/>
                    <a:pt x="14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256447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1125" y="0"/>
                  </a:moveTo>
                  <a:cubicBezTo>
                    <a:pt x="1102" y="0"/>
                    <a:pt x="1078" y="2"/>
                    <a:pt x="1053" y="7"/>
                  </a:cubicBezTo>
                  <a:cubicBezTo>
                    <a:pt x="773" y="65"/>
                    <a:pt x="514" y="273"/>
                    <a:pt x="319" y="473"/>
                  </a:cubicBezTo>
                  <a:cubicBezTo>
                    <a:pt x="109" y="685"/>
                    <a:pt x="43" y="889"/>
                    <a:pt x="6" y="1176"/>
                  </a:cubicBezTo>
                  <a:cubicBezTo>
                    <a:pt x="0" y="1221"/>
                    <a:pt x="42" y="1249"/>
                    <a:pt x="82" y="1249"/>
                  </a:cubicBezTo>
                  <a:cubicBezTo>
                    <a:pt x="101" y="1249"/>
                    <a:pt x="119" y="1243"/>
                    <a:pt x="132" y="1230"/>
                  </a:cubicBezTo>
                  <a:cubicBezTo>
                    <a:pt x="270" y="1082"/>
                    <a:pt x="462" y="936"/>
                    <a:pt x="624" y="820"/>
                  </a:cubicBezTo>
                  <a:cubicBezTo>
                    <a:pt x="806" y="689"/>
                    <a:pt x="1007" y="657"/>
                    <a:pt x="1215" y="591"/>
                  </a:cubicBezTo>
                  <a:cubicBezTo>
                    <a:pt x="1561" y="479"/>
                    <a:pt x="1450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1754250" y="4698600"/>
              <a:ext cx="792225" cy="271225"/>
            </a:xfrm>
            <a:custGeom>
              <a:avLst/>
              <a:gdLst/>
              <a:ahLst/>
              <a:cxnLst/>
              <a:rect l="l" t="t" r="r" b="b"/>
              <a:pathLst>
                <a:path w="31689" h="10849" extrusionOk="0">
                  <a:moveTo>
                    <a:pt x="20681" y="2824"/>
                  </a:moveTo>
                  <a:cubicBezTo>
                    <a:pt x="23174" y="3192"/>
                    <a:pt x="25785" y="5770"/>
                    <a:pt x="24359" y="8401"/>
                  </a:cubicBezTo>
                  <a:cubicBezTo>
                    <a:pt x="23701" y="9614"/>
                    <a:pt x="22492" y="10183"/>
                    <a:pt x="21273" y="10183"/>
                  </a:cubicBezTo>
                  <a:cubicBezTo>
                    <a:pt x="19733" y="10183"/>
                    <a:pt x="18177" y="9275"/>
                    <a:pt x="17697" y="7611"/>
                  </a:cubicBezTo>
                  <a:cubicBezTo>
                    <a:pt x="17070" y="5441"/>
                    <a:pt x="18782" y="3695"/>
                    <a:pt x="20681" y="2824"/>
                  </a:cubicBezTo>
                  <a:close/>
                  <a:moveTo>
                    <a:pt x="4477" y="1"/>
                  </a:moveTo>
                  <a:cubicBezTo>
                    <a:pt x="3954" y="1"/>
                    <a:pt x="3437" y="91"/>
                    <a:pt x="2999" y="265"/>
                  </a:cubicBezTo>
                  <a:cubicBezTo>
                    <a:pt x="819" y="1131"/>
                    <a:pt x="0" y="3478"/>
                    <a:pt x="1303" y="5467"/>
                  </a:cubicBezTo>
                  <a:cubicBezTo>
                    <a:pt x="2319" y="7018"/>
                    <a:pt x="4185" y="7767"/>
                    <a:pt x="5994" y="7767"/>
                  </a:cubicBezTo>
                  <a:cubicBezTo>
                    <a:pt x="6042" y="7767"/>
                    <a:pt x="6090" y="7766"/>
                    <a:pt x="6138" y="7765"/>
                  </a:cubicBezTo>
                  <a:cubicBezTo>
                    <a:pt x="8510" y="7711"/>
                    <a:pt x="10664" y="6567"/>
                    <a:pt x="12668" y="5408"/>
                  </a:cubicBezTo>
                  <a:cubicBezTo>
                    <a:pt x="14841" y="4152"/>
                    <a:pt x="17170" y="2760"/>
                    <a:pt x="19736" y="2760"/>
                  </a:cubicBezTo>
                  <a:cubicBezTo>
                    <a:pt x="19901" y="2760"/>
                    <a:pt x="20066" y="2766"/>
                    <a:pt x="20233" y="2777"/>
                  </a:cubicBezTo>
                  <a:cubicBezTo>
                    <a:pt x="19214" y="3296"/>
                    <a:pt x="18330" y="4059"/>
                    <a:pt x="17794" y="5063"/>
                  </a:cubicBezTo>
                  <a:cubicBezTo>
                    <a:pt x="16792" y="6934"/>
                    <a:pt x="17724" y="9184"/>
                    <a:pt x="19597" y="10067"/>
                  </a:cubicBezTo>
                  <a:cubicBezTo>
                    <a:pt x="20133" y="10319"/>
                    <a:pt x="20709" y="10442"/>
                    <a:pt x="21278" y="10442"/>
                  </a:cubicBezTo>
                  <a:cubicBezTo>
                    <a:pt x="22571" y="10442"/>
                    <a:pt x="23831" y="9811"/>
                    <a:pt x="24525" y="8635"/>
                  </a:cubicBezTo>
                  <a:cubicBezTo>
                    <a:pt x="25548" y="6897"/>
                    <a:pt x="24760" y="4781"/>
                    <a:pt x="23268" y="3599"/>
                  </a:cubicBezTo>
                  <a:cubicBezTo>
                    <a:pt x="22633" y="3096"/>
                    <a:pt x="21911" y="2788"/>
                    <a:pt x="21153" y="2628"/>
                  </a:cubicBezTo>
                  <a:cubicBezTo>
                    <a:pt x="21501" y="2497"/>
                    <a:pt x="21847" y="2394"/>
                    <a:pt x="22182" y="2327"/>
                  </a:cubicBezTo>
                  <a:cubicBezTo>
                    <a:pt x="22662" y="2229"/>
                    <a:pt x="23151" y="2180"/>
                    <a:pt x="23638" y="2180"/>
                  </a:cubicBezTo>
                  <a:cubicBezTo>
                    <a:pt x="25523" y="2180"/>
                    <a:pt x="27390" y="2909"/>
                    <a:pt x="28671" y="4335"/>
                  </a:cubicBezTo>
                  <a:cubicBezTo>
                    <a:pt x="30213" y="6052"/>
                    <a:pt x="30861" y="8576"/>
                    <a:pt x="30280" y="10815"/>
                  </a:cubicBezTo>
                  <a:cubicBezTo>
                    <a:pt x="30274" y="10835"/>
                    <a:pt x="30290" y="10848"/>
                    <a:pt x="30306" y="10848"/>
                  </a:cubicBezTo>
                  <a:cubicBezTo>
                    <a:pt x="30316" y="10848"/>
                    <a:pt x="30327" y="10842"/>
                    <a:pt x="30331" y="10829"/>
                  </a:cubicBezTo>
                  <a:cubicBezTo>
                    <a:pt x="31688" y="6310"/>
                    <a:pt x="28142" y="1965"/>
                    <a:pt x="23611" y="1965"/>
                  </a:cubicBezTo>
                  <a:cubicBezTo>
                    <a:pt x="23365" y="1965"/>
                    <a:pt x="23116" y="1978"/>
                    <a:pt x="22864" y="2004"/>
                  </a:cubicBezTo>
                  <a:cubicBezTo>
                    <a:pt x="22146" y="2080"/>
                    <a:pt x="21411" y="2264"/>
                    <a:pt x="20719" y="2553"/>
                  </a:cubicBezTo>
                  <a:cubicBezTo>
                    <a:pt x="20417" y="2512"/>
                    <a:pt x="20110" y="2493"/>
                    <a:pt x="19802" y="2493"/>
                  </a:cubicBezTo>
                  <a:cubicBezTo>
                    <a:pt x="18631" y="2493"/>
                    <a:pt x="17437" y="2770"/>
                    <a:pt x="16377" y="3181"/>
                  </a:cubicBezTo>
                  <a:cubicBezTo>
                    <a:pt x="13748" y="4200"/>
                    <a:pt x="11491" y="6013"/>
                    <a:pt x="8794" y="6874"/>
                  </a:cubicBezTo>
                  <a:cubicBezTo>
                    <a:pt x="8045" y="7113"/>
                    <a:pt x="7172" y="7257"/>
                    <a:pt x="6294" y="7257"/>
                  </a:cubicBezTo>
                  <a:cubicBezTo>
                    <a:pt x="4348" y="7257"/>
                    <a:pt x="2374" y="6552"/>
                    <a:pt x="1645" y="4621"/>
                  </a:cubicBezTo>
                  <a:cubicBezTo>
                    <a:pt x="1103" y="3188"/>
                    <a:pt x="1774" y="1796"/>
                    <a:pt x="3140" y="1192"/>
                  </a:cubicBezTo>
                  <a:cubicBezTo>
                    <a:pt x="3498" y="1033"/>
                    <a:pt x="4024" y="929"/>
                    <a:pt x="4553" y="929"/>
                  </a:cubicBezTo>
                  <a:cubicBezTo>
                    <a:pt x="5597" y="929"/>
                    <a:pt x="6650" y="1334"/>
                    <a:pt x="6429" y="2523"/>
                  </a:cubicBezTo>
                  <a:cubicBezTo>
                    <a:pt x="6364" y="2875"/>
                    <a:pt x="6654" y="3108"/>
                    <a:pt x="6925" y="3108"/>
                  </a:cubicBezTo>
                  <a:cubicBezTo>
                    <a:pt x="7104" y="3108"/>
                    <a:pt x="7274" y="3007"/>
                    <a:pt x="7330" y="2772"/>
                  </a:cubicBezTo>
                  <a:cubicBezTo>
                    <a:pt x="7780" y="867"/>
                    <a:pt x="6101" y="1"/>
                    <a:pt x="4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2388100" y="4816500"/>
              <a:ext cx="112775" cy="130375"/>
            </a:xfrm>
            <a:custGeom>
              <a:avLst/>
              <a:gdLst/>
              <a:ahLst/>
              <a:cxnLst/>
              <a:rect l="l" t="t" r="r" b="b"/>
              <a:pathLst>
                <a:path w="4511" h="5215" extrusionOk="0">
                  <a:moveTo>
                    <a:pt x="368" y="0"/>
                  </a:moveTo>
                  <a:cubicBezTo>
                    <a:pt x="346" y="0"/>
                    <a:pt x="324" y="1"/>
                    <a:pt x="302" y="2"/>
                  </a:cubicBezTo>
                  <a:cubicBezTo>
                    <a:pt x="72" y="11"/>
                    <a:pt x="0" y="300"/>
                    <a:pt x="188" y="423"/>
                  </a:cubicBezTo>
                  <a:cubicBezTo>
                    <a:pt x="598" y="693"/>
                    <a:pt x="1087" y="806"/>
                    <a:pt x="1520" y="1042"/>
                  </a:cubicBezTo>
                  <a:cubicBezTo>
                    <a:pt x="2002" y="1308"/>
                    <a:pt x="2458" y="1637"/>
                    <a:pt x="2848" y="2026"/>
                  </a:cubicBezTo>
                  <a:cubicBezTo>
                    <a:pt x="3739" y="2910"/>
                    <a:pt x="4150" y="4011"/>
                    <a:pt x="4431" y="5205"/>
                  </a:cubicBezTo>
                  <a:cubicBezTo>
                    <a:pt x="4432" y="5212"/>
                    <a:pt x="4437" y="5215"/>
                    <a:pt x="4442" y="5215"/>
                  </a:cubicBezTo>
                  <a:cubicBezTo>
                    <a:pt x="4449" y="5215"/>
                    <a:pt x="4456" y="5210"/>
                    <a:pt x="4456" y="5201"/>
                  </a:cubicBezTo>
                  <a:cubicBezTo>
                    <a:pt x="4511" y="3970"/>
                    <a:pt x="4015" y="2747"/>
                    <a:pt x="3258" y="1789"/>
                  </a:cubicBezTo>
                  <a:cubicBezTo>
                    <a:pt x="2619" y="981"/>
                    <a:pt x="146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1990625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482" y="1"/>
                  </a:moveTo>
                  <a:cubicBezTo>
                    <a:pt x="1013" y="1"/>
                    <a:pt x="575" y="335"/>
                    <a:pt x="366" y="799"/>
                  </a:cubicBezTo>
                  <a:cubicBezTo>
                    <a:pt x="0" y="1611"/>
                    <a:pt x="236" y="2643"/>
                    <a:pt x="678" y="3379"/>
                  </a:cubicBezTo>
                  <a:cubicBezTo>
                    <a:pt x="1387" y="4556"/>
                    <a:pt x="2559" y="4977"/>
                    <a:pt x="3790" y="4977"/>
                  </a:cubicBezTo>
                  <a:cubicBezTo>
                    <a:pt x="4441" y="4977"/>
                    <a:pt x="5108" y="4859"/>
                    <a:pt x="5732" y="4673"/>
                  </a:cubicBezTo>
                  <a:cubicBezTo>
                    <a:pt x="8072" y="3975"/>
                    <a:pt x="10299" y="3161"/>
                    <a:pt x="12749" y="3161"/>
                  </a:cubicBezTo>
                  <a:cubicBezTo>
                    <a:pt x="12976" y="3161"/>
                    <a:pt x="13204" y="3168"/>
                    <a:pt x="13435" y="3183"/>
                  </a:cubicBezTo>
                  <a:cubicBezTo>
                    <a:pt x="15936" y="3342"/>
                    <a:pt x="18301" y="4376"/>
                    <a:pt x="20042" y="6192"/>
                  </a:cubicBezTo>
                  <a:cubicBezTo>
                    <a:pt x="20049" y="6199"/>
                    <a:pt x="20057" y="6202"/>
                    <a:pt x="20065" y="6202"/>
                  </a:cubicBezTo>
                  <a:cubicBezTo>
                    <a:pt x="20091" y="6202"/>
                    <a:pt x="20118" y="6174"/>
                    <a:pt x="20098" y="6148"/>
                  </a:cubicBezTo>
                  <a:cubicBezTo>
                    <a:pt x="18272" y="3779"/>
                    <a:pt x="15314" y="2883"/>
                    <a:pt x="12415" y="2883"/>
                  </a:cubicBezTo>
                  <a:cubicBezTo>
                    <a:pt x="11850" y="2883"/>
                    <a:pt x="11287" y="2917"/>
                    <a:pt x="10735" y="2981"/>
                  </a:cubicBezTo>
                  <a:cubicBezTo>
                    <a:pt x="8711" y="3213"/>
                    <a:pt x="6881" y="4041"/>
                    <a:pt x="4902" y="4416"/>
                  </a:cubicBezTo>
                  <a:cubicBezTo>
                    <a:pt x="4571" y="4479"/>
                    <a:pt x="4227" y="4516"/>
                    <a:pt x="3884" y="4516"/>
                  </a:cubicBezTo>
                  <a:cubicBezTo>
                    <a:pt x="3031" y="4516"/>
                    <a:pt x="2192" y="4281"/>
                    <a:pt x="1610" y="3601"/>
                  </a:cubicBezTo>
                  <a:cubicBezTo>
                    <a:pt x="1118" y="3024"/>
                    <a:pt x="428" y="900"/>
                    <a:pt x="1714" y="900"/>
                  </a:cubicBezTo>
                  <a:cubicBezTo>
                    <a:pt x="1750" y="900"/>
                    <a:pt x="1787" y="901"/>
                    <a:pt x="1826" y="905"/>
                  </a:cubicBezTo>
                  <a:cubicBezTo>
                    <a:pt x="1838" y="906"/>
                    <a:pt x="1850" y="906"/>
                    <a:pt x="1862" y="906"/>
                  </a:cubicBezTo>
                  <a:cubicBezTo>
                    <a:pt x="2246" y="906"/>
                    <a:pt x="2331" y="351"/>
                    <a:pt x="2026" y="162"/>
                  </a:cubicBezTo>
                  <a:cubicBezTo>
                    <a:pt x="1848" y="51"/>
                    <a:pt x="1663" y="1"/>
                    <a:pt x="1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179180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1664" y="1"/>
                  </a:moveTo>
                  <a:cubicBezTo>
                    <a:pt x="1646" y="1"/>
                    <a:pt x="1627" y="2"/>
                    <a:pt x="1609" y="5"/>
                  </a:cubicBezTo>
                  <a:cubicBezTo>
                    <a:pt x="497" y="180"/>
                    <a:pt x="1" y="1503"/>
                    <a:pt x="116" y="2499"/>
                  </a:cubicBezTo>
                  <a:cubicBezTo>
                    <a:pt x="241" y="3622"/>
                    <a:pt x="885" y="4644"/>
                    <a:pt x="1922" y="5129"/>
                  </a:cubicBezTo>
                  <a:cubicBezTo>
                    <a:pt x="1931" y="5133"/>
                    <a:pt x="1941" y="5135"/>
                    <a:pt x="1950" y="5135"/>
                  </a:cubicBezTo>
                  <a:cubicBezTo>
                    <a:pt x="1999" y="5135"/>
                    <a:pt x="2039" y="5077"/>
                    <a:pt x="1995" y="5034"/>
                  </a:cubicBezTo>
                  <a:cubicBezTo>
                    <a:pt x="1317" y="4358"/>
                    <a:pt x="561" y="3571"/>
                    <a:pt x="629" y="2536"/>
                  </a:cubicBezTo>
                  <a:cubicBezTo>
                    <a:pt x="687" y="1629"/>
                    <a:pt x="1324" y="1141"/>
                    <a:pt x="1965" y="615"/>
                  </a:cubicBezTo>
                  <a:cubicBezTo>
                    <a:pt x="2261" y="370"/>
                    <a:pt x="1964" y="1"/>
                    <a:pt x="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1820950" y="4799025"/>
              <a:ext cx="57275" cy="83475"/>
            </a:xfrm>
            <a:custGeom>
              <a:avLst/>
              <a:gdLst/>
              <a:ahLst/>
              <a:cxnLst/>
              <a:rect l="l" t="t" r="r" b="b"/>
              <a:pathLst>
                <a:path w="2291" h="3339" extrusionOk="0">
                  <a:moveTo>
                    <a:pt x="733" y="1"/>
                  </a:moveTo>
                  <a:cubicBezTo>
                    <a:pt x="690" y="1"/>
                    <a:pt x="642" y="6"/>
                    <a:pt x="590" y="16"/>
                  </a:cubicBezTo>
                  <a:cubicBezTo>
                    <a:pt x="448" y="45"/>
                    <a:pt x="314" y="183"/>
                    <a:pt x="283" y="323"/>
                  </a:cubicBezTo>
                  <a:cubicBezTo>
                    <a:pt x="1" y="1622"/>
                    <a:pt x="891" y="3112"/>
                    <a:pt x="2248" y="3338"/>
                  </a:cubicBezTo>
                  <a:cubicBezTo>
                    <a:pt x="2250" y="3339"/>
                    <a:pt x="2252" y="3339"/>
                    <a:pt x="2254" y="3339"/>
                  </a:cubicBezTo>
                  <a:cubicBezTo>
                    <a:pt x="2280" y="3339"/>
                    <a:pt x="2291" y="3306"/>
                    <a:pt x="2269" y="3289"/>
                  </a:cubicBezTo>
                  <a:cubicBezTo>
                    <a:pt x="1435" y="2682"/>
                    <a:pt x="1020" y="2008"/>
                    <a:pt x="1086" y="958"/>
                  </a:cubicBezTo>
                  <a:cubicBezTo>
                    <a:pt x="1107" y="587"/>
                    <a:pt x="1196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1883975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400" y="0"/>
                  </a:moveTo>
                  <a:cubicBezTo>
                    <a:pt x="199" y="0"/>
                    <a:pt x="0" y="159"/>
                    <a:pt x="51" y="440"/>
                  </a:cubicBezTo>
                  <a:cubicBezTo>
                    <a:pt x="138" y="922"/>
                    <a:pt x="432" y="1313"/>
                    <a:pt x="828" y="1591"/>
                  </a:cubicBezTo>
                  <a:cubicBezTo>
                    <a:pt x="1055" y="1751"/>
                    <a:pt x="1409" y="1929"/>
                    <a:pt x="1724" y="1929"/>
                  </a:cubicBezTo>
                  <a:cubicBezTo>
                    <a:pt x="1827" y="1929"/>
                    <a:pt x="1925" y="1910"/>
                    <a:pt x="2014" y="1865"/>
                  </a:cubicBezTo>
                  <a:cubicBezTo>
                    <a:pt x="2089" y="1826"/>
                    <a:pt x="2076" y="1723"/>
                    <a:pt x="2014" y="1682"/>
                  </a:cubicBezTo>
                  <a:cubicBezTo>
                    <a:pt x="1736" y="1496"/>
                    <a:pt x="1422" y="1470"/>
                    <a:pt x="1175" y="1214"/>
                  </a:cubicBezTo>
                  <a:cubicBezTo>
                    <a:pt x="951" y="983"/>
                    <a:pt x="803" y="666"/>
                    <a:pt x="763" y="345"/>
                  </a:cubicBezTo>
                  <a:cubicBezTo>
                    <a:pt x="733" y="108"/>
                    <a:pt x="566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2018300" y="4681725"/>
              <a:ext cx="27750" cy="61575"/>
            </a:xfrm>
            <a:custGeom>
              <a:avLst/>
              <a:gdLst/>
              <a:ahLst/>
              <a:cxnLst/>
              <a:rect l="l" t="t" r="r" b="b"/>
              <a:pathLst>
                <a:path w="1110" h="2463" extrusionOk="0">
                  <a:moveTo>
                    <a:pt x="613" y="1"/>
                  </a:moveTo>
                  <a:cubicBezTo>
                    <a:pt x="479" y="1"/>
                    <a:pt x="343" y="54"/>
                    <a:pt x="260" y="173"/>
                  </a:cubicBezTo>
                  <a:cubicBezTo>
                    <a:pt x="0" y="543"/>
                    <a:pt x="114" y="1089"/>
                    <a:pt x="205" y="1497"/>
                  </a:cubicBezTo>
                  <a:cubicBezTo>
                    <a:pt x="275" y="1812"/>
                    <a:pt x="349" y="2327"/>
                    <a:pt x="685" y="2460"/>
                  </a:cubicBezTo>
                  <a:cubicBezTo>
                    <a:pt x="689" y="2461"/>
                    <a:pt x="693" y="2462"/>
                    <a:pt x="697" y="2462"/>
                  </a:cubicBezTo>
                  <a:cubicBezTo>
                    <a:pt x="713" y="2462"/>
                    <a:pt x="730" y="2451"/>
                    <a:pt x="738" y="2438"/>
                  </a:cubicBezTo>
                  <a:cubicBezTo>
                    <a:pt x="889" y="2187"/>
                    <a:pt x="761" y="1848"/>
                    <a:pt x="773" y="1565"/>
                  </a:cubicBezTo>
                  <a:cubicBezTo>
                    <a:pt x="786" y="1218"/>
                    <a:pt x="861" y="804"/>
                    <a:pt x="991" y="482"/>
                  </a:cubicBezTo>
                  <a:cubicBezTo>
                    <a:pt x="1110" y="188"/>
                    <a:pt x="86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2044500" y="4705075"/>
              <a:ext cx="23775" cy="48775"/>
            </a:xfrm>
            <a:custGeom>
              <a:avLst/>
              <a:gdLst/>
              <a:ahLst/>
              <a:cxnLst/>
              <a:rect l="l" t="t" r="r" b="b"/>
              <a:pathLst>
                <a:path w="951" h="1951" extrusionOk="0">
                  <a:moveTo>
                    <a:pt x="458" y="1"/>
                  </a:moveTo>
                  <a:cubicBezTo>
                    <a:pt x="335" y="1"/>
                    <a:pt x="217" y="55"/>
                    <a:pt x="152" y="183"/>
                  </a:cubicBezTo>
                  <a:cubicBezTo>
                    <a:pt x="0" y="486"/>
                    <a:pt x="77" y="787"/>
                    <a:pt x="188" y="1092"/>
                  </a:cubicBezTo>
                  <a:cubicBezTo>
                    <a:pt x="290" y="1372"/>
                    <a:pt x="367" y="1694"/>
                    <a:pt x="595" y="1903"/>
                  </a:cubicBezTo>
                  <a:cubicBezTo>
                    <a:pt x="631" y="1936"/>
                    <a:pt x="671" y="1950"/>
                    <a:pt x="709" y="1950"/>
                  </a:cubicBezTo>
                  <a:cubicBezTo>
                    <a:pt x="806" y="1950"/>
                    <a:pt x="891" y="1856"/>
                    <a:pt x="872" y="1740"/>
                  </a:cubicBezTo>
                  <a:cubicBezTo>
                    <a:pt x="833" y="1513"/>
                    <a:pt x="713" y="1308"/>
                    <a:pt x="720" y="1070"/>
                  </a:cubicBezTo>
                  <a:cubicBezTo>
                    <a:pt x="725" y="883"/>
                    <a:pt x="777" y="650"/>
                    <a:pt x="847" y="475"/>
                  </a:cubicBezTo>
                  <a:cubicBezTo>
                    <a:pt x="951" y="208"/>
                    <a:pt x="697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2416900" y="4846100"/>
              <a:ext cx="67575" cy="47750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530" y="1"/>
                  </a:moveTo>
                  <a:cubicBezTo>
                    <a:pt x="454" y="1"/>
                    <a:pt x="379" y="10"/>
                    <a:pt x="306" y="32"/>
                  </a:cubicBezTo>
                  <a:cubicBezTo>
                    <a:pt x="14" y="121"/>
                    <a:pt x="1" y="474"/>
                    <a:pt x="226" y="641"/>
                  </a:cubicBezTo>
                  <a:cubicBezTo>
                    <a:pt x="567" y="892"/>
                    <a:pt x="1112" y="868"/>
                    <a:pt x="1504" y="1066"/>
                  </a:cubicBezTo>
                  <a:cubicBezTo>
                    <a:pt x="1886" y="1258"/>
                    <a:pt x="2381" y="1565"/>
                    <a:pt x="2648" y="1900"/>
                  </a:cubicBezTo>
                  <a:cubicBezTo>
                    <a:pt x="2653" y="1907"/>
                    <a:pt x="2660" y="1909"/>
                    <a:pt x="2666" y="1909"/>
                  </a:cubicBezTo>
                  <a:cubicBezTo>
                    <a:pt x="2684" y="1909"/>
                    <a:pt x="2702" y="1885"/>
                    <a:pt x="2693" y="1865"/>
                  </a:cubicBezTo>
                  <a:cubicBezTo>
                    <a:pt x="2566" y="1601"/>
                    <a:pt x="2499" y="1334"/>
                    <a:pt x="2312" y="1104"/>
                  </a:cubicBezTo>
                  <a:cubicBezTo>
                    <a:pt x="2155" y="911"/>
                    <a:pt x="1977" y="743"/>
                    <a:pt x="1781" y="592"/>
                  </a:cubicBezTo>
                  <a:cubicBezTo>
                    <a:pt x="1457" y="341"/>
                    <a:pt x="974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2446300" y="4871550"/>
              <a:ext cx="44425" cy="35600"/>
            </a:xfrm>
            <a:custGeom>
              <a:avLst/>
              <a:gdLst/>
              <a:ahLst/>
              <a:cxnLst/>
              <a:rect l="l" t="t" r="r" b="b"/>
              <a:pathLst>
                <a:path w="1777" h="1424" extrusionOk="0">
                  <a:moveTo>
                    <a:pt x="445" y="0"/>
                  </a:moveTo>
                  <a:cubicBezTo>
                    <a:pt x="331" y="0"/>
                    <a:pt x="219" y="35"/>
                    <a:pt x="120" y="122"/>
                  </a:cubicBezTo>
                  <a:cubicBezTo>
                    <a:pt x="21" y="208"/>
                    <a:pt x="1" y="390"/>
                    <a:pt x="70" y="496"/>
                  </a:cubicBezTo>
                  <a:cubicBezTo>
                    <a:pt x="260" y="787"/>
                    <a:pt x="627" y="716"/>
                    <a:pt x="921" y="839"/>
                  </a:cubicBezTo>
                  <a:cubicBezTo>
                    <a:pt x="1202" y="957"/>
                    <a:pt x="1480" y="1167"/>
                    <a:pt x="1672" y="1404"/>
                  </a:cubicBezTo>
                  <a:cubicBezTo>
                    <a:pt x="1683" y="1418"/>
                    <a:pt x="1696" y="1423"/>
                    <a:pt x="1709" y="1423"/>
                  </a:cubicBezTo>
                  <a:cubicBezTo>
                    <a:pt x="1743" y="1423"/>
                    <a:pt x="1777" y="1383"/>
                    <a:pt x="1770" y="1346"/>
                  </a:cubicBezTo>
                  <a:cubicBezTo>
                    <a:pt x="1701" y="964"/>
                    <a:pt x="1531" y="643"/>
                    <a:pt x="1229" y="385"/>
                  </a:cubicBezTo>
                  <a:cubicBezTo>
                    <a:pt x="1024" y="209"/>
                    <a:pt x="724" y="0"/>
                    <a:pt x="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3"/>
            <p:cNvSpPr/>
            <p:nvPr/>
          </p:nvSpPr>
          <p:spPr>
            <a:xfrm>
              <a:off x="245652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435" y="0"/>
                  </a:moveTo>
                  <a:cubicBezTo>
                    <a:pt x="110" y="0"/>
                    <a:pt x="0" y="479"/>
                    <a:pt x="346" y="591"/>
                  </a:cubicBezTo>
                  <a:cubicBezTo>
                    <a:pt x="553" y="657"/>
                    <a:pt x="754" y="689"/>
                    <a:pt x="936" y="820"/>
                  </a:cubicBezTo>
                  <a:cubicBezTo>
                    <a:pt x="1099" y="936"/>
                    <a:pt x="1290" y="1082"/>
                    <a:pt x="1427" y="1230"/>
                  </a:cubicBezTo>
                  <a:cubicBezTo>
                    <a:pt x="1441" y="1243"/>
                    <a:pt x="1459" y="1249"/>
                    <a:pt x="1478" y="1249"/>
                  </a:cubicBezTo>
                  <a:cubicBezTo>
                    <a:pt x="1519" y="1249"/>
                    <a:pt x="1561" y="1221"/>
                    <a:pt x="1554" y="1176"/>
                  </a:cubicBezTo>
                  <a:cubicBezTo>
                    <a:pt x="1518" y="889"/>
                    <a:pt x="1452" y="685"/>
                    <a:pt x="1242" y="473"/>
                  </a:cubicBezTo>
                  <a:cubicBezTo>
                    <a:pt x="1046" y="273"/>
                    <a:pt x="787" y="65"/>
                    <a:pt x="507" y="7"/>
                  </a:cubicBezTo>
                  <a:cubicBezTo>
                    <a:pt x="482" y="2"/>
                    <a:pt x="458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3"/>
          <p:cNvGrpSpPr/>
          <p:nvPr/>
        </p:nvGrpSpPr>
        <p:grpSpPr>
          <a:xfrm rot="10800000">
            <a:off x="8430786" y="76192"/>
            <a:ext cx="556523" cy="1207005"/>
            <a:chOff x="3437925" y="4621800"/>
            <a:chExt cx="334650" cy="725800"/>
          </a:xfrm>
        </p:grpSpPr>
        <p:sp>
          <p:nvSpPr>
            <p:cNvPr id="3369" name="Google Shape;3369;p33"/>
            <p:cNvSpPr/>
            <p:nvPr/>
          </p:nvSpPr>
          <p:spPr>
            <a:xfrm>
              <a:off x="3532475" y="4634000"/>
              <a:ext cx="133800" cy="462875"/>
            </a:xfrm>
            <a:custGeom>
              <a:avLst/>
              <a:gdLst/>
              <a:ahLst/>
              <a:cxnLst/>
              <a:rect l="l" t="t" r="r" b="b"/>
              <a:pathLst>
                <a:path w="5352" h="18515" extrusionOk="0">
                  <a:moveTo>
                    <a:pt x="3306" y="1"/>
                  </a:moveTo>
                  <a:cubicBezTo>
                    <a:pt x="3163" y="1"/>
                    <a:pt x="3101" y="170"/>
                    <a:pt x="3225" y="264"/>
                  </a:cubicBezTo>
                  <a:cubicBezTo>
                    <a:pt x="3781" y="681"/>
                    <a:pt x="4220" y="1100"/>
                    <a:pt x="4462" y="1700"/>
                  </a:cubicBezTo>
                  <a:cubicBezTo>
                    <a:pt x="4478" y="1738"/>
                    <a:pt x="4492" y="1776"/>
                    <a:pt x="4507" y="1816"/>
                  </a:cubicBezTo>
                  <a:cubicBezTo>
                    <a:pt x="4545" y="1926"/>
                    <a:pt x="4577" y="2038"/>
                    <a:pt x="4601" y="2160"/>
                  </a:cubicBezTo>
                  <a:lnTo>
                    <a:pt x="4603" y="2161"/>
                  </a:lnTo>
                  <a:cubicBezTo>
                    <a:pt x="4609" y="2185"/>
                    <a:pt x="4613" y="2209"/>
                    <a:pt x="4618" y="2233"/>
                  </a:cubicBezTo>
                  <a:cubicBezTo>
                    <a:pt x="4618" y="2236"/>
                    <a:pt x="4619" y="2240"/>
                    <a:pt x="4619" y="2242"/>
                  </a:cubicBezTo>
                  <a:cubicBezTo>
                    <a:pt x="4799" y="3209"/>
                    <a:pt x="4516" y="4146"/>
                    <a:pt x="4031" y="4980"/>
                  </a:cubicBezTo>
                  <a:cubicBezTo>
                    <a:pt x="3079" y="6619"/>
                    <a:pt x="1525" y="7829"/>
                    <a:pt x="730" y="9573"/>
                  </a:cubicBezTo>
                  <a:cubicBezTo>
                    <a:pt x="42" y="11081"/>
                    <a:pt x="222" y="12591"/>
                    <a:pt x="1132" y="13959"/>
                  </a:cubicBezTo>
                  <a:cubicBezTo>
                    <a:pt x="2248" y="15635"/>
                    <a:pt x="3800" y="17137"/>
                    <a:pt x="5264" y="18504"/>
                  </a:cubicBezTo>
                  <a:cubicBezTo>
                    <a:pt x="5271" y="18511"/>
                    <a:pt x="5281" y="18515"/>
                    <a:pt x="5290" y="18515"/>
                  </a:cubicBezTo>
                  <a:cubicBezTo>
                    <a:pt x="5320" y="18515"/>
                    <a:pt x="5351" y="18483"/>
                    <a:pt x="5331" y="18453"/>
                  </a:cubicBezTo>
                  <a:cubicBezTo>
                    <a:pt x="4061" y="16754"/>
                    <a:pt x="2344" y="15281"/>
                    <a:pt x="1296" y="13434"/>
                  </a:cubicBezTo>
                  <a:cubicBezTo>
                    <a:pt x="0" y="11154"/>
                    <a:pt x="1291" y="9119"/>
                    <a:pt x="2787" y="7344"/>
                  </a:cubicBezTo>
                  <a:cubicBezTo>
                    <a:pt x="3821" y="6115"/>
                    <a:pt x="5009" y="4766"/>
                    <a:pt x="5103" y="3081"/>
                  </a:cubicBezTo>
                  <a:cubicBezTo>
                    <a:pt x="5123" y="2728"/>
                    <a:pt x="5091" y="2319"/>
                    <a:pt x="4995" y="1917"/>
                  </a:cubicBezTo>
                  <a:cubicBezTo>
                    <a:pt x="4972" y="1806"/>
                    <a:pt x="4939" y="1693"/>
                    <a:pt x="4903" y="1584"/>
                  </a:cubicBezTo>
                  <a:cubicBezTo>
                    <a:pt x="4877" y="1504"/>
                    <a:pt x="4849" y="1424"/>
                    <a:pt x="4816" y="1347"/>
                  </a:cubicBezTo>
                  <a:cubicBezTo>
                    <a:pt x="4773" y="1238"/>
                    <a:pt x="4723" y="1132"/>
                    <a:pt x="4667" y="1030"/>
                  </a:cubicBezTo>
                  <a:cubicBezTo>
                    <a:pt x="4381" y="505"/>
                    <a:pt x="3945" y="95"/>
                    <a:pt x="3334" y="3"/>
                  </a:cubicBezTo>
                  <a:cubicBezTo>
                    <a:pt x="3324" y="1"/>
                    <a:pt x="3315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>
              <a:off x="3565475" y="4833350"/>
              <a:ext cx="207100" cy="176000"/>
            </a:xfrm>
            <a:custGeom>
              <a:avLst/>
              <a:gdLst/>
              <a:ahLst/>
              <a:cxnLst/>
              <a:rect l="l" t="t" r="r" b="b"/>
              <a:pathLst>
                <a:path w="8284" h="7040" extrusionOk="0">
                  <a:moveTo>
                    <a:pt x="4667" y="1"/>
                  </a:moveTo>
                  <a:cubicBezTo>
                    <a:pt x="3780" y="1"/>
                    <a:pt x="2881" y="358"/>
                    <a:pt x="2230" y="1047"/>
                  </a:cubicBezTo>
                  <a:cubicBezTo>
                    <a:pt x="906" y="2449"/>
                    <a:pt x="1" y="5429"/>
                    <a:pt x="1419" y="7031"/>
                  </a:cubicBezTo>
                  <a:cubicBezTo>
                    <a:pt x="1424" y="7037"/>
                    <a:pt x="1432" y="7040"/>
                    <a:pt x="1439" y="7040"/>
                  </a:cubicBezTo>
                  <a:cubicBezTo>
                    <a:pt x="1460" y="7040"/>
                    <a:pt x="1481" y="7021"/>
                    <a:pt x="1472" y="6999"/>
                  </a:cubicBezTo>
                  <a:cubicBezTo>
                    <a:pt x="939" y="5618"/>
                    <a:pt x="959" y="4246"/>
                    <a:pt x="1515" y="2873"/>
                  </a:cubicBezTo>
                  <a:cubicBezTo>
                    <a:pt x="2062" y="1521"/>
                    <a:pt x="3125" y="347"/>
                    <a:pt x="4623" y="347"/>
                  </a:cubicBezTo>
                  <a:cubicBezTo>
                    <a:pt x="4761" y="347"/>
                    <a:pt x="4903" y="357"/>
                    <a:pt x="5049" y="378"/>
                  </a:cubicBezTo>
                  <a:cubicBezTo>
                    <a:pt x="6539" y="590"/>
                    <a:pt x="7674" y="2130"/>
                    <a:pt x="7185" y="3617"/>
                  </a:cubicBezTo>
                  <a:cubicBezTo>
                    <a:pt x="6936" y="4369"/>
                    <a:pt x="6309" y="5010"/>
                    <a:pt x="5516" y="5162"/>
                  </a:cubicBezTo>
                  <a:cubicBezTo>
                    <a:pt x="5405" y="5184"/>
                    <a:pt x="5290" y="5195"/>
                    <a:pt x="5175" y="5195"/>
                  </a:cubicBezTo>
                  <a:cubicBezTo>
                    <a:pt x="4671" y="5195"/>
                    <a:pt x="4156" y="4986"/>
                    <a:pt x="3924" y="4513"/>
                  </a:cubicBezTo>
                  <a:cubicBezTo>
                    <a:pt x="3622" y="3896"/>
                    <a:pt x="3987" y="3345"/>
                    <a:pt x="4560" y="3135"/>
                  </a:cubicBezTo>
                  <a:cubicBezTo>
                    <a:pt x="4721" y="3077"/>
                    <a:pt x="4698" y="2843"/>
                    <a:pt x="4519" y="2835"/>
                  </a:cubicBezTo>
                  <a:cubicBezTo>
                    <a:pt x="4501" y="2834"/>
                    <a:pt x="4483" y="2834"/>
                    <a:pt x="4464" y="2834"/>
                  </a:cubicBezTo>
                  <a:cubicBezTo>
                    <a:pt x="3705" y="2834"/>
                    <a:pt x="3190" y="3557"/>
                    <a:pt x="3310" y="4299"/>
                  </a:cubicBezTo>
                  <a:cubicBezTo>
                    <a:pt x="3452" y="5181"/>
                    <a:pt x="4285" y="5676"/>
                    <a:pt x="5116" y="5676"/>
                  </a:cubicBezTo>
                  <a:cubicBezTo>
                    <a:pt x="5206" y="5676"/>
                    <a:pt x="5296" y="5670"/>
                    <a:pt x="5385" y="5658"/>
                  </a:cubicBezTo>
                  <a:cubicBezTo>
                    <a:pt x="7402" y="5392"/>
                    <a:pt x="8284" y="2948"/>
                    <a:pt x="7207" y="1332"/>
                  </a:cubicBezTo>
                  <a:cubicBezTo>
                    <a:pt x="6608" y="434"/>
                    <a:pt x="5645" y="1"/>
                    <a:pt x="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>
              <a:off x="3437925" y="4693200"/>
              <a:ext cx="147000" cy="149625"/>
            </a:xfrm>
            <a:custGeom>
              <a:avLst/>
              <a:gdLst/>
              <a:ahLst/>
              <a:cxnLst/>
              <a:rect l="l" t="t" r="r" b="b"/>
              <a:pathLst>
                <a:path w="5880" h="5985" extrusionOk="0">
                  <a:moveTo>
                    <a:pt x="2821" y="0"/>
                  </a:moveTo>
                  <a:cubicBezTo>
                    <a:pt x="1881" y="0"/>
                    <a:pt x="957" y="570"/>
                    <a:pt x="545" y="1526"/>
                  </a:cubicBezTo>
                  <a:cubicBezTo>
                    <a:pt x="0" y="2795"/>
                    <a:pt x="456" y="4907"/>
                    <a:pt x="2067" y="5124"/>
                  </a:cubicBezTo>
                  <a:cubicBezTo>
                    <a:pt x="2126" y="5132"/>
                    <a:pt x="2186" y="5136"/>
                    <a:pt x="2246" y="5136"/>
                  </a:cubicBezTo>
                  <a:cubicBezTo>
                    <a:pt x="2787" y="5136"/>
                    <a:pt x="3354" y="4819"/>
                    <a:pt x="3482" y="4265"/>
                  </a:cubicBezTo>
                  <a:cubicBezTo>
                    <a:pt x="3597" y="3768"/>
                    <a:pt x="3329" y="3180"/>
                    <a:pt x="2791" y="3180"/>
                  </a:cubicBezTo>
                  <a:cubicBezTo>
                    <a:pt x="2773" y="3180"/>
                    <a:pt x="2754" y="3180"/>
                    <a:pt x="2736" y="3182"/>
                  </a:cubicBezTo>
                  <a:cubicBezTo>
                    <a:pt x="2653" y="3188"/>
                    <a:pt x="2598" y="3289"/>
                    <a:pt x="2664" y="3353"/>
                  </a:cubicBezTo>
                  <a:cubicBezTo>
                    <a:pt x="2832" y="3517"/>
                    <a:pt x="3060" y="3780"/>
                    <a:pt x="3056" y="4037"/>
                  </a:cubicBezTo>
                  <a:cubicBezTo>
                    <a:pt x="3049" y="4514"/>
                    <a:pt x="2662" y="4688"/>
                    <a:pt x="2274" y="4688"/>
                  </a:cubicBezTo>
                  <a:cubicBezTo>
                    <a:pt x="2085" y="4688"/>
                    <a:pt x="1895" y="4647"/>
                    <a:pt x="1749" y="4578"/>
                  </a:cubicBezTo>
                  <a:cubicBezTo>
                    <a:pt x="1221" y="4330"/>
                    <a:pt x="878" y="3726"/>
                    <a:pt x="765" y="3179"/>
                  </a:cubicBezTo>
                  <a:cubicBezTo>
                    <a:pt x="508" y="1949"/>
                    <a:pt x="1237" y="608"/>
                    <a:pt x="2516" y="370"/>
                  </a:cubicBezTo>
                  <a:cubicBezTo>
                    <a:pt x="2635" y="348"/>
                    <a:pt x="2752" y="337"/>
                    <a:pt x="2866" y="337"/>
                  </a:cubicBezTo>
                  <a:cubicBezTo>
                    <a:pt x="3914" y="337"/>
                    <a:pt x="4762" y="1224"/>
                    <a:pt x="5069" y="2203"/>
                  </a:cubicBezTo>
                  <a:cubicBezTo>
                    <a:pt x="5458" y="3438"/>
                    <a:pt x="5067" y="4719"/>
                    <a:pt x="4864" y="5949"/>
                  </a:cubicBezTo>
                  <a:cubicBezTo>
                    <a:pt x="4860" y="5971"/>
                    <a:pt x="4877" y="5984"/>
                    <a:pt x="4893" y="5984"/>
                  </a:cubicBezTo>
                  <a:cubicBezTo>
                    <a:pt x="4904" y="5984"/>
                    <a:pt x="4915" y="5978"/>
                    <a:pt x="4919" y="5964"/>
                  </a:cubicBezTo>
                  <a:cubicBezTo>
                    <a:pt x="5585" y="4248"/>
                    <a:pt x="5879" y="1939"/>
                    <a:pt x="4343" y="582"/>
                  </a:cubicBezTo>
                  <a:cubicBezTo>
                    <a:pt x="3891" y="183"/>
                    <a:pt x="3354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>
              <a:off x="3525650" y="4649200"/>
              <a:ext cx="27725" cy="70075"/>
            </a:xfrm>
            <a:custGeom>
              <a:avLst/>
              <a:gdLst/>
              <a:ahLst/>
              <a:cxnLst/>
              <a:rect l="l" t="t" r="r" b="b"/>
              <a:pathLst>
                <a:path w="1109" h="2803" extrusionOk="0">
                  <a:moveTo>
                    <a:pt x="826" y="0"/>
                  </a:moveTo>
                  <a:cubicBezTo>
                    <a:pt x="800" y="0"/>
                    <a:pt x="772" y="7"/>
                    <a:pt x="745" y="21"/>
                  </a:cubicBezTo>
                  <a:cubicBezTo>
                    <a:pt x="114" y="349"/>
                    <a:pt x="1" y="1245"/>
                    <a:pt x="234" y="1956"/>
                  </a:cubicBezTo>
                  <a:cubicBezTo>
                    <a:pt x="294" y="2140"/>
                    <a:pt x="378" y="2311"/>
                    <a:pt x="480" y="2458"/>
                  </a:cubicBezTo>
                  <a:cubicBezTo>
                    <a:pt x="481" y="2458"/>
                    <a:pt x="481" y="2459"/>
                    <a:pt x="481" y="2459"/>
                  </a:cubicBezTo>
                  <a:lnTo>
                    <a:pt x="884" y="2803"/>
                  </a:lnTo>
                  <a:lnTo>
                    <a:pt x="886" y="2803"/>
                  </a:lnTo>
                  <a:cubicBezTo>
                    <a:pt x="906" y="2803"/>
                    <a:pt x="925" y="2801"/>
                    <a:pt x="945" y="2794"/>
                  </a:cubicBezTo>
                  <a:cubicBezTo>
                    <a:pt x="1032" y="2768"/>
                    <a:pt x="1108" y="2685"/>
                    <a:pt x="1086" y="2592"/>
                  </a:cubicBezTo>
                  <a:cubicBezTo>
                    <a:pt x="1086" y="2584"/>
                    <a:pt x="1082" y="2576"/>
                    <a:pt x="1079" y="2567"/>
                  </a:cubicBezTo>
                  <a:cubicBezTo>
                    <a:pt x="1014" y="2413"/>
                    <a:pt x="947" y="2263"/>
                    <a:pt x="888" y="2113"/>
                  </a:cubicBezTo>
                  <a:cubicBezTo>
                    <a:pt x="801" y="1889"/>
                    <a:pt x="732" y="1660"/>
                    <a:pt x="725" y="1404"/>
                  </a:cubicBezTo>
                  <a:cubicBezTo>
                    <a:pt x="715" y="972"/>
                    <a:pt x="915" y="619"/>
                    <a:pt x="986" y="208"/>
                  </a:cubicBezTo>
                  <a:cubicBezTo>
                    <a:pt x="1008" y="95"/>
                    <a:pt x="927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>
              <a:off x="3545250" y="4684000"/>
              <a:ext cx="29950" cy="38550"/>
            </a:xfrm>
            <a:custGeom>
              <a:avLst/>
              <a:gdLst/>
              <a:ahLst/>
              <a:cxnLst/>
              <a:rect l="l" t="t" r="r" b="b"/>
              <a:pathLst>
                <a:path w="1198" h="1542" extrusionOk="0">
                  <a:moveTo>
                    <a:pt x="872" y="1"/>
                  </a:moveTo>
                  <a:cubicBezTo>
                    <a:pt x="529" y="1"/>
                    <a:pt x="237" y="354"/>
                    <a:pt x="129" y="650"/>
                  </a:cubicBezTo>
                  <a:cubicBezTo>
                    <a:pt x="30" y="919"/>
                    <a:pt x="1" y="1379"/>
                    <a:pt x="311" y="1531"/>
                  </a:cubicBezTo>
                  <a:cubicBezTo>
                    <a:pt x="325" y="1538"/>
                    <a:pt x="341" y="1541"/>
                    <a:pt x="358" y="1541"/>
                  </a:cubicBezTo>
                  <a:cubicBezTo>
                    <a:pt x="398" y="1541"/>
                    <a:pt x="438" y="1520"/>
                    <a:pt x="447" y="1474"/>
                  </a:cubicBezTo>
                  <a:cubicBezTo>
                    <a:pt x="492" y="1254"/>
                    <a:pt x="442" y="1039"/>
                    <a:pt x="542" y="826"/>
                  </a:cubicBezTo>
                  <a:cubicBezTo>
                    <a:pt x="655" y="586"/>
                    <a:pt x="846" y="510"/>
                    <a:pt x="1041" y="358"/>
                  </a:cubicBezTo>
                  <a:cubicBezTo>
                    <a:pt x="1197" y="238"/>
                    <a:pt x="1056" y="10"/>
                    <a:pt x="895" y="1"/>
                  </a:cubicBezTo>
                  <a:cubicBezTo>
                    <a:pt x="887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>
              <a:off x="3708500" y="4865450"/>
              <a:ext cx="35625" cy="56400"/>
            </a:xfrm>
            <a:custGeom>
              <a:avLst/>
              <a:gdLst/>
              <a:ahLst/>
              <a:cxnLst/>
              <a:rect l="l" t="t" r="r" b="b"/>
              <a:pathLst>
                <a:path w="1425" h="2256" extrusionOk="0">
                  <a:moveTo>
                    <a:pt x="1206" y="0"/>
                  </a:moveTo>
                  <a:cubicBezTo>
                    <a:pt x="1193" y="0"/>
                    <a:pt x="1179" y="9"/>
                    <a:pt x="1180" y="27"/>
                  </a:cubicBezTo>
                  <a:cubicBezTo>
                    <a:pt x="1183" y="420"/>
                    <a:pt x="993" y="896"/>
                    <a:pt x="777" y="1218"/>
                  </a:cubicBezTo>
                  <a:cubicBezTo>
                    <a:pt x="570" y="1527"/>
                    <a:pt x="247" y="1712"/>
                    <a:pt x="60" y="2030"/>
                  </a:cubicBezTo>
                  <a:cubicBezTo>
                    <a:pt x="1" y="2131"/>
                    <a:pt x="77" y="2253"/>
                    <a:pt x="189" y="2255"/>
                  </a:cubicBezTo>
                  <a:cubicBezTo>
                    <a:pt x="198" y="2255"/>
                    <a:pt x="206" y="2255"/>
                    <a:pt x="214" y="2255"/>
                  </a:cubicBezTo>
                  <a:cubicBezTo>
                    <a:pt x="696" y="2255"/>
                    <a:pt x="1019" y="1806"/>
                    <a:pt x="1204" y="1398"/>
                  </a:cubicBezTo>
                  <a:cubicBezTo>
                    <a:pt x="1425" y="909"/>
                    <a:pt x="1388" y="514"/>
                    <a:pt x="1233" y="20"/>
                  </a:cubicBezTo>
                  <a:cubicBezTo>
                    <a:pt x="1229" y="7"/>
                    <a:pt x="1218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>
              <a:off x="3699900" y="4867550"/>
              <a:ext cx="38875" cy="2437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492" y="1"/>
                  </a:moveTo>
                  <a:cubicBezTo>
                    <a:pt x="1482" y="1"/>
                    <a:pt x="1472" y="4"/>
                    <a:pt x="1465" y="10"/>
                  </a:cubicBezTo>
                  <a:cubicBezTo>
                    <a:pt x="1104" y="315"/>
                    <a:pt x="631" y="545"/>
                    <a:pt x="154" y="577"/>
                  </a:cubicBezTo>
                  <a:cubicBezTo>
                    <a:pt x="30" y="586"/>
                    <a:pt x="1" y="727"/>
                    <a:pt x="94" y="798"/>
                  </a:cubicBezTo>
                  <a:cubicBezTo>
                    <a:pt x="252" y="917"/>
                    <a:pt x="431" y="974"/>
                    <a:pt x="611" y="974"/>
                  </a:cubicBezTo>
                  <a:cubicBezTo>
                    <a:pt x="781" y="974"/>
                    <a:pt x="951" y="924"/>
                    <a:pt x="1107" y="828"/>
                  </a:cubicBezTo>
                  <a:cubicBezTo>
                    <a:pt x="1253" y="737"/>
                    <a:pt x="1380" y="603"/>
                    <a:pt x="1466" y="455"/>
                  </a:cubicBezTo>
                  <a:cubicBezTo>
                    <a:pt x="1555" y="295"/>
                    <a:pt x="1548" y="194"/>
                    <a:pt x="1524" y="26"/>
                  </a:cubicBezTo>
                  <a:cubicBezTo>
                    <a:pt x="1522" y="8"/>
                    <a:pt x="1507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>
              <a:off x="3578950" y="5039925"/>
              <a:ext cx="159950" cy="307675"/>
            </a:xfrm>
            <a:custGeom>
              <a:avLst/>
              <a:gdLst/>
              <a:ahLst/>
              <a:cxnLst/>
              <a:rect l="l" t="t" r="r" b="b"/>
              <a:pathLst>
                <a:path w="6398" h="12307" extrusionOk="0">
                  <a:moveTo>
                    <a:pt x="19" y="1"/>
                  </a:moveTo>
                  <a:cubicBezTo>
                    <a:pt x="9" y="1"/>
                    <a:pt x="0" y="17"/>
                    <a:pt x="9" y="27"/>
                  </a:cubicBezTo>
                  <a:cubicBezTo>
                    <a:pt x="1083" y="1249"/>
                    <a:pt x="2386" y="2242"/>
                    <a:pt x="3400" y="3531"/>
                  </a:cubicBezTo>
                  <a:cubicBezTo>
                    <a:pt x="4462" y="4884"/>
                    <a:pt x="5372" y="6573"/>
                    <a:pt x="5539" y="8311"/>
                  </a:cubicBezTo>
                  <a:cubicBezTo>
                    <a:pt x="5681" y="9806"/>
                    <a:pt x="4818" y="11751"/>
                    <a:pt x="3289" y="11751"/>
                  </a:cubicBezTo>
                  <a:cubicBezTo>
                    <a:pt x="2995" y="11751"/>
                    <a:pt x="2676" y="11679"/>
                    <a:pt x="2335" y="11518"/>
                  </a:cubicBezTo>
                  <a:cubicBezTo>
                    <a:pt x="1515" y="11131"/>
                    <a:pt x="940" y="10210"/>
                    <a:pt x="1229" y="9294"/>
                  </a:cubicBezTo>
                  <a:cubicBezTo>
                    <a:pt x="1390" y="8787"/>
                    <a:pt x="1856" y="8400"/>
                    <a:pt x="2384" y="8400"/>
                  </a:cubicBezTo>
                  <a:cubicBezTo>
                    <a:pt x="2428" y="8400"/>
                    <a:pt x="2471" y="8403"/>
                    <a:pt x="2515" y="8408"/>
                  </a:cubicBezTo>
                  <a:cubicBezTo>
                    <a:pt x="3201" y="8491"/>
                    <a:pt x="3366" y="9182"/>
                    <a:pt x="3256" y="9755"/>
                  </a:cubicBezTo>
                  <a:cubicBezTo>
                    <a:pt x="3232" y="9882"/>
                    <a:pt x="3334" y="9997"/>
                    <a:pt x="3446" y="9997"/>
                  </a:cubicBezTo>
                  <a:cubicBezTo>
                    <a:pt x="3489" y="9997"/>
                    <a:pt x="3534" y="9980"/>
                    <a:pt x="3573" y="9940"/>
                  </a:cubicBezTo>
                  <a:cubicBezTo>
                    <a:pt x="4035" y="9457"/>
                    <a:pt x="3953" y="8772"/>
                    <a:pt x="3538" y="8275"/>
                  </a:cubicBezTo>
                  <a:cubicBezTo>
                    <a:pt x="3239" y="7919"/>
                    <a:pt x="2806" y="7749"/>
                    <a:pt x="2364" y="7749"/>
                  </a:cubicBezTo>
                  <a:cubicBezTo>
                    <a:pt x="2112" y="7749"/>
                    <a:pt x="1856" y="7804"/>
                    <a:pt x="1621" y="7912"/>
                  </a:cubicBezTo>
                  <a:cubicBezTo>
                    <a:pt x="6" y="8653"/>
                    <a:pt x="303" y="10928"/>
                    <a:pt x="1594" y="11817"/>
                  </a:cubicBezTo>
                  <a:cubicBezTo>
                    <a:pt x="2080" y="12151"/>
                    <a:pt x="2601" y="12307"/>
                    <a:pt x="3108" y="12307"/>
                  </a:cubicBezTo>
                  <a:cubicBezTo>
                    <a:pt x="4096" y="12307"/>
                    <a:pt x="5027" y="11716"/>
                    <a:pt x="5526" y="10711"/>
                  </a:cubicBezTo>
                  <a:cubicBezTo>
                    <a:pt x="6398" y="8952"/>
                    <a:pt x="5655" y="6691"/>
                    <a:pt x="4700" y="5116"/>
                  </a:cubicBezTo>
                  <a:cubicBezTo>
                    <a:pt x="3547" y="3214"/>
                    <a:pt x="1829" y="1307"/>
                    <a:pt x="26" y="3"/>
                  </a:cubicBezTo>
                  <a:cubicBezTo>
                    <a:pt x="24" y="1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>
              <a:off x="3613800" y="5295050"/>
              <a:ext cx="68725" cy="47425"/>
            </a:xfrm>
            <a:custGeom>
              <a:avLst/>
              <a:gdLst/>
              <a:ahLst/>
              <a:cxnLst/>
              <a:rect l="l" t="t" r="r" b="b"/>
              <a:pathLst>
                <a:path w="2749" h="1897" extrusionOk="0">
                  <a:moveTo>
                    <a:pt x="783" y="1"/>
                  </a:moveTo>
                  <a:cubicBezTo>
                    <a:pt x="710" y="1"/>
                    <a:pt x="640" y="27"/>
                    <a:pt x="594" y="86"/>
                  </a:cubicBezTo>
                  <a:cubicBezTo>
                    <a:pt x="0" y="839"/>
                    <a:pt x="1097" y="1897"/>
                    <a:pt x="1996" y="1897"/>
                  </a:cubicBezTo>
                  <a:cubicBezTo>
                    <a:pt x="2286" y="1897"/>
                    <a:pt x="2555" y="1788"/>
                    <a:pt x="2741" y="1523"/>
                  </a:cubicBezTo>
                  <a:cubicBezTo>
                    <a:pt x="2749" y="1513"/>
                    <a:pt x="2740" y="1497"/>
                    <a:pt x="2728" y="1497"/>
                  </a:cubicBezTo>
                  <a:cubicBezTo>
                    <a:pt x="2727" y="1497"/>
                    <a:pt x="2727" y="1497"/>
                    <a:pt x="2727" y="1497"/>
                  </a:cubicBezTo>
                  <a:cubicBezTo>
                    <a:pt x="2556" y="1512"/>
                    <a:pt x="2371" y="1533"/>
                    <a:pt x="2188" y="1533"/>
                  </a:cubicBezTo>
                  <a:cubicBezTo>
                    <a:pt x="1895" y="1533"/>
                    <a:pt x="1606" y="1479"/>
                    <a:pt x="1393" y="1264"/>
                  </a:cubicBezTo>
                  <a:cubicBezTo>
                    <a:pt x="1066" y="934"/>
                    <a:pt x="1241" y="507"/>
                    <a:pt x="1044" y="143"/>
                  </a:cubicBezTo>
                  <a:cubicBezTo>
                    <a:pt x="996" y="55"/>
                    <a:pt x="887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>
              <a:off x="3646200" y="5309875"/>
              <a:ext cx="28225" cy="31725"/>
            </a:xfrm>
            <a:custGeom>
              <a:avLst/>
              <a:gdLst/>
              <a:ahLst/>
              <a:cxnLst/>
              <a:rect l="l" t="t" r="r" b="b"/>
              <a:pathLst>
                <a:path w="1129" h="1269" extrusionOk="0">
                  <a:moveTo>
                    <a:pt x="404" y="1"/>
                  </a:moveTo>
                  <a:cubicBezTo>
                    <a:pt x="173" y="1"/>
                    <a:pt x="58" y="237"/>
                    <a:pt x="29" y="437"/>
                  </a:cubicBezTo>
                  <a:cubicBezTo>
                    <a:pt x="1" y="637"/>
                    <a:pt x="60" y="867"/>
                    <a:pt x="198" y="1016"/>
                  </a:cubicBezTo>
                  <a:cubicBezTo>
                    <a:pt x="325" y="1155"/>
                    <a:pt x="505" y="1241"/>
                    <a:pt x="690" y="1262"/>
                  </a:cubicBezTo>
                  <a:cubicBezTo>
                    <a:pt x="722" y="1266"/>
                    <a:pt x="754" y="1268"/>
                    <a:pt x="785" y="1268"/>
                  </a:cubicBezTo>
                  <a:cubicBezTo>
                    <a:pt x="851" y="1268"/>
                    <a:pt x="915" y="1258"/>
                    <a:pt x="976" y="1229"/>
                  </a:cubicBezTo>
                  <a:cubicBezTo>
                    <a:pt x="1044" y="1196"/>
                    <a:pt x="1063" y="1145"/>
                    <a:pt x="1111" y="1096"/>
                  </a:cubicBezTo>
                  <a:cubicBezTo>
                    <a:pt x="1128" y="1077"/>
                    <a:pt x="1120" y="1047"/>
                    <a:pt x="1098" y="1041"/>
                  </a:cubicBezTo>
                  <a:cubicBezTo>
                    <a:pt x="1054" y="1030"/>
                    <a:pt x="1017" y="990"/>
                    <a:pt x="976" y="971"/>
                  </a:cubicBezTo>
                  <a:cubicBezTo>
                    <a:pt x="931" y="951"/>
                    <a:pt x="881" y="944"/>
                    <a:pt x="834" y="925"/>
                  </a:cubicBezTo>
                  <a:cubicBezTo>
                    <a:pt x="740" y="887"/>
                    <a:pt x="657" y="835"/>
                    <a:pt x="609" y="741"/>
                  </a:cubicBezTo>
                  <a:cubicBezTo>
                    <a:pt x="507" y="539"/>
                    <a:pt x="685" y="367"/>
                    <a:pt x="633" y="165"/>
                  </a:cubicBezTo>
                  <a:cubicBezTo>
                    <a:pt x="608" y="68"/>
                    <a:pt x="515" y="5"/>
                    <a:pt x="418" y="1"/>
                  </a:cubicBezTo>
                  <a:cubicBezTo>
                    <a:pt x="413" y="1"/>
                    <a:pt x="40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>
              <a:off x="3627075" y="4621800"/>
              <a:ext cx="22500" cy="47100"/>
            </a:xfrm>
            <a:custGeom>
              <a:avLst/>
              <a:gdLst/>
              <a:ahLst/>
              <a:cxnLst/>
              <a:rect l="l" t="t" r="r" b="b"/>
              <a:pathLst>
                <a:path w="900" h="1884" extrusionOk="0">
                  <a:moveTo>
                    <a:pt x="237" y="0"/>
                  </a:moveTo>
                  <a:cubicBezTo>
                    <a:pt x="153" y="0"/>
                    <a:pt x="69" y="47"/>
                    <a:pt x="55" y="137"/>
                  </a:cubicBezTo>
                  <a:cubicBezTo>
                    <a:pt x="0" y="481"/>
                    <a:pt x="114" y="855"/>
                    <a:pt x="221" y="1179"/>
                  </a:cubicBezTo>
                  <a:cubicBezTo>
                    <a:pt x="304" y="1434"/>
                    <a:pt x="427" y="1782"/>
                    <a:pt x="696" y="1879"/>
                  </a:cubicBezTo>
                  <a:cubicBezTo>
                    <a:pt x="704" y="1882"/>
                    <a:pt x="712" y="1883"/>
                    <a:pt x="720" y="1883"/>
                  </a:cubicBezTo>
                  <a:cubicBezTo>
                    <a:pt x="758" y="1883"/>
                    <a:pt x="791" y="1851"/>
                    <a:pt x="805" y="1817"/>
                  </a:cubicBezTo>
                  <a:cubicBezTo>
                    <a:pt x="900" y="1577"/>
                    <a:pt x="747" y="1234"/>
                    <a:pt x="674" y="997"/>
                  </a:cubicBezTo>
                  <a:cubicBezTo>
                    <a:pt x="582" y="699"/>
                    <a:pt x="547" y="368"/>
                    <a:pt x="404" y="91"/>
                  </a:cubicBezTo>
                  <a:cubicBezTo>
                    <a:pt x="373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>
              <a:off x="3639075" y="4632450"/>
              <a:ext cx="16175" cy="41675"/>
            </a:xfrm>
            <a:custGeom>
              <a:avLst/>
              <a:gdLst/>
              <a:ahLst/>
              <a:cxnLst/>
              <a:rect l="l" t="t" r="r" b="b"/>
              <a:pathLst>
                <a:path w="647" h="1667" extrusionOk="0">
                  <a:moveTo>
                    <a:pt x="314" y="0"/>
                  </a:moveTo>
                  <a:cubicBezTo>
                    <a:pt x="273" y="0"/>
                    <a:pt x="234" y="20"/>
                    <a:pt x="210" y="65"/>
                  </a:cubicBezTo>
                  <a:cubicBezTo>
                    <a:pt x="1" y="461"/>
                    <a:pt x="44" y="978"/>
                    <a:pt x="87" y="1409"/>
                  </a:cubicBezTo>
                  <a:cubicBezTo>
                    <a:pt x="104" y="1585"/>
                    <a:pt x="227" y="1667"/>
                    <a:pt x="351" y="1667"/>
                  </a:cubicBezTo>
                  <a:cubicBezTo>
                    <a:pt x="498" y="1667"/>
                    <a:pt x="647" y="1550"/>
                    <a:pt x="615" y="1337"/>
                  </a:cubicBezTo>
                  <a:cubicBezTo>
                    <a:pt x="556" y="935"/>
                    <a:pt x="587" y="481"/>
                    <a:pt x="449" y="96"/>
                  </a:cubicBezTo>
                  <a:cubicBezTo>
                    <a:pt x="428" y="37"/>
                    <a:pt x="37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>
              <a:off x="3646450" y="4649450"/>
              <a:ext cx="16875" cy="34350"/>
            </a:xfrm>
            <a:custGeom>
              <a:avLst/>
              <a:gdLst/>
              <a:ahLst/>
              <a:cxnLst/>
              <a:rect l="l" t="t" r="r" b="b"/>
              <a:pathLst>
                <a:path w="675" h="1374" extrusionOk="0">
                  <a:moveTo>
                    <a:pt x="464" y="1"/>
                  </a:moveTo>
                  <a:cubicBezTo>
                    <a:pt x="443" y="1"/>
                    <a:pt x="423" y="6"/>
                    <a:pt x="404" y="19"/>
                  </a:cubicBezTo>
                  <a:cubicBezTo>
                    <a:pt x="249" y="123"/>
                    <a:pt x="189" y="298"/>
                    <a:pt x="134" y="472"/>
                  </a:cubicBezTo>
                  <a:cubicBezTo>
                    <a:pt x="70" y="677"/>
                    <a:pt x="3" y="903"/>
                    <a:pt x="2" y="1120"/>
                  </a:cubicBezTo>
                  <a:cubicBezTo>
                    <a:pt x="1" y="1291"/>
                    <a:pt x="119" y="1374"/>
                    <a:pt x="245" y="1374"/>
                  </a:cubicBezTo>
                  <a:cubicBezTo>
                    <a:pt x="355" y="1374"/>
                    <a:pt x="472" y="1311"/>
                    <a:pt x="522" y="1190"/>
                  </a:cubicBezTo>
                  <a:cubicBezTo>
                    <a:pt x="599" y="1004"/>
                    <a:pt x="619" y="780"/>
                    <a:pt x="639" y="582"/>
                  </a:cubicBezTo>
                  <a:cubicBezTo>
                    <a:pt x="658" y="408"/>
                    <a:pt x="675" y="215"/>
                    <a:pt x="576" y="63"/>
                  </a:cubicBezTo>
                  <a:cubicBezTo>
                    <a:pt x="551" y="27"/>
                    <a:pt x="50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>
              <a:off x="3648050" y="4668050"/>
              <a:ext cx="23050" cy="32800"/>
            </a:xfrm>
            <a:custGeom>
              <a:avLst/>
              <a:gdLst/>
              <a:ahLst/>
              <a:cxnLst/>
              <a:rect l="l" t="t" r="r" b="b"/>
              <a:pathLst>
                <a:path w="922" h="1312" extrusionOk="0">
                  <a:moveTo>
                    <a:pt x="654" y="0"/>
                  </a:moveTo>
                  <a:cubicBezTo>
                    <a:pt x="630" y="0"/>
                    <a:pt x="605" y="5"/>
                    <a:pt x="583" y="15"/>
                  </a:cubicBezTo>
                  <a:cubicBezTo>
                    <a:pt x="281" y="144"/>
                    <a:pt x="113" y="660"/>
                    <a:pt x="45" y="954"/>
                  </a:cubicBezTo>
                  <a:cubicBezTo>
                    <a:pt x="0" y="1152"/>
                    <a:pt x="172" y="1311"/>
                    <a:pt x="339" y="1311"/>
                  </a:cubicBezTo>
                  <a:cubicBezTo>
                    <a:pt x="424" y="1311"/>
                    <a:pt x="507" y="1270"/>
                    <a:pt x="559" y="1171"/>
                  </a:cubicBezTo>
                  <a:cubicBezTo>
                    <a:pt x="711" y="880"/>
                    <a:pt x="921" y="381"/>
                    <a:pt x="763" y="62"/>
                  </a:cubicBezTo>
                  <a:cubicBezTo>
                    <a:pt x="740" y="18"/>
                    <a:pt x="698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3" name="Google Shape;3383;p33"/>
          <p:cNvGrpSpPr/>
          <p:nvPr/>
        </p:nvGrpSpPr>
        <p:grpSpPr>
          <a:xfrm flipH="1">
            <a:off x="8430786" y="3860292"/>
            <a:ext cx="556523" cy="1207005"/>
            <a:chOff x="3437925" y="4621800"/>
            <a:chExt cx="334650" cy="725800"/>
          </a:xfrm>
        </p:grpSpPr>
        <p:sp>
          <p:nvSpPr>
            <p:cNvPr id="3384" name="Google Shape;3384;p33"/>
            <p:cNvSpPr/>
            <p:nvPr/>
          </p:nvSpPr>
          <p:spPr>
            <a:xfrm>
              <a:off x="3532475" y="4634000"/>
              <a:ext cx="133800" cy="462875"/>
            </a:xfrm>
            <a:custGeom>
              <a:avLst/>
              <a:gdLst/>
              <a:ahLst/>
              <a:cxnLst/>
              <a:rect l="l" t="t" r="r" b="b"/>
              <a:pathLst>
                <a:path w="5352" h="18515" extrusionOk="0">
                  <a:moveTo>
                    <a:pt x="3306" y="1"/>
                  </a:moveTo>
                  <a:cubicBezTo>
                    <a:pt x="3163" y="1"/>
                    <a:pt x="3101" y="170"/>
                    <a:pt x="3225" y="264"/>
                  </a:cubicBezTo>
                  <a:cubicBezTo>
                    <a:pt x="3781" y="681"/>
                    <a:pt x="4220" y="1100"/>
                    <a:pt x="4462" y="1700"/>
                  </a:cubicBezTo>
                  <a:cubicBezTo>
                    <a:pt x="4478" y="1738"/>
                    <a:pt x="4492" y="1776"/>
                    <a:pt x="4507" y="1816"/>
                  </a:cubicBezTo>
                  <a:cubicBezTo>
                    <a:pt x="4545" y="1926"/>
                    <a:pt x="4577" y="2038"/>
                    <a:pt x="4601" y="2160"/>
                  </a:cubicBezTo>
                  <a:lnTo>
                    <a:pt x="4603" y="2161"/>
                  </a:lnTo>
                  <a:cubicBezTo>
                    <a:pt x="4609" y="2185"/>
                    <a:pt x="4613" y="2209"/>
                    <a:pt x="4618" y="2233"/>
                  </a:cubicBezTo>
                  <a:cubicBezTo>
                    <a:pt x="4618" y="2236"/>
                    <a:pt x="4619" y="2240"/>
                    <a:pt x="4619" y="2242"/>
                  </a:cubicBezTo>
                  <a:cubicBezTo>
                    <a:pt x="4799" y="3209"/>
                    <a:pt x="4516" y="4146"/>
                    <a:pt x="4031" y="4980"/>
                  </a:cubicBezTo>
                  <a:cubicBezTo>
                    <a:pt x="3079" y="6619"/>
                    <a:pt x="1525" y="7829"/>
                    <a:pt x="730" y="9573"/>
                  </a:cubicBezTo>
                  <a:cubicBezTo>
                    <a:pt x="42" y="11081"/>
                    <a:pt x="222" y="12591"/>
                    <a:pt x="1132" y="13959"/>
                  </a:cubicBezTo>
                  <a:cubicBezTo>
                    <a:pt x="2248" y="15635"/>
                    <a:pt x="3800" y="17137"/>
                    <a:pt x="5264" y="18504"/>
                  </a:cubicBezTo>
                  <a:cubicBezTo>
                    <a:pt x="5271" y="18511"/>
                    <a:pt x="5281" y="18515"/>
                    <a:pt x="5290" y="18515"/>
                  </a:cubicBezTo>
                  <a:cubicBezTo>
                    <a:pt x="5320" y="18515"/>
                    <a:pt x="5351" y="18483"/>
                    <a:pt x="5331" y="18453"/>
                  </a:cubicBezTo>
                  <a:cubicBezTo>
                    <a:pt x="4061" y="16754"/>
                    <a:pt x="2344" y="15281"/>
                    <a:pt x="1296" y="13434"/>
                  </a:cubicBezTo>
                  <a:cubicBezTo>
                    <a:pt x="0" y="11154"/>
                    <a:pt x="1291" y="9119"/>
                    <a:pt x="2787" y="7344"/>
                  </a:cubicBezTo>
                  <a:cubicBezTo>
                    <a:pt x="3821" y="6115"/>
                    <a:pt x="5009" y="4766"/>
                    <a:pt x="5103" y="3081"/>
                  </a:cubicBezTo>
                  <a:cubicBezTo>
                    <a:pt x="5123" y="2728"/>
                    <a:pt x="5091" y="2319"/>
                    <a:pt x="4995" y="1917"/>
                  </a:cubicBezTo>
                  <a:cubicBezTo>
                    <a:pt x="4972" y="1806"/>
                    <a:pt x="4939" y="1693"/>
                    <a:pt x="4903" y="1584"/>
                  </a:cubicBezTo>
                  <a:cubicBezTo>
                    <a:pt x="4877" y="1504"/>
                    <a:pt x="4849" y="1424"/>
                    <a:pt x="4816" y="1347"/>
                  </a:cubicBezTo>
                  <a:cubicBezTo>
                    <a:pt x="4773" y="1238"/>
                    <a:pt x="4723" y="1132"/>
                    <a:pt x="4667" y="1030"/>
                  </a:cubicBezTo>
                  <a:cubicBezTo>
                    <a:pt x="4381" y="505"/>
                    <a:pt x="3945" y="95"/>
                    <a:pt x="3334" y="3"/>
                  </a:cubicBezTo>
                  <a:cubicBezTo>
                    <a:pt x="3324" y="1"/>
                    <a:pt x="3315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>
              <a:off x="3565475" y="4833350"/>
              <a:ext cx="207100" cy="176000"/>
            </a:xfrm>
            <a:custGeom>
              <a:avLst/>
              <a:gdLst/>
              <a:ahLst/>
              <a:cxnLst/>
              <a:rect l="l" t="t" r="r" b="b"/>
              <a:pathLst>
                <a:path w="8284" h="7040" extrusionOk="0">
                  <a:moveTo>
                    <a:pt x="4667" y="1"/>
                  </a:moveTo>
                  <a:cubicBezTo>
                    <a:pt x="3780" y="1"/>
                    <a:pt x="2881" y="358"/>
                    <a:pt x="2230" y="1047"/>
                  </a:cubicBezTo>
                  <a:cubicBezTo>
                    <a:pt x="906" y="2449"/>
                    <a:pt x="1" y="5429"/>
                    <a:pt x="1419" y="7031"/>
                  </a:cubicBezTo>
                  <a:cubicBezTo>
                    <a:pt x="1424" y="7037"/>
                    <a:pt x="1432" y="7040"/>
                    <a:pt x="1439" y="7040"/>
                  </a:cubicBezTo>
                  <a:cubicBezTo>
                    <a:pt x="1460" y="7040"/>
                    <a:pt x="1481" y="7021"/>
                    <a:pt x="1472" y="6999"/>
                  </a:cubicBezTo>
                  <a:cubicBezTo>
                    <a:pt x="939" y="5618"/>
                    <a:pt x="959" y="4246"/>
                    <a:pt x="1515" y="2873"/>
                  </a:cubicBezTo>
                  <a:cubicBezTo>
                    <a:pt x="2062" y="1521"/>
                    <a:pt x="3125" y="347"/>
                    <a:pt x="4623" y="347"/>
                  </a:cubicBezTo>
                  <a:cubicBezTo>
                    <a:pt x="4761" y="347"/>
                    <a:pt x="4903" y="357"/>
                    <a:pt x="5049" y="378"/>
                  </a:cubicBezTo>
                  <a:cubicBezTo>
                    <a:pt x="6539" y="590"/>
                    <a:pt x="7674" y="2130"/>
                    <a:pt x="7185" y="3617"/>
                  </a:cubicBezTo>
                  <a:cubicBezTo>
                    <a:pt x="6936" y="4369"/>
                    <a:pt x="6309" y="5010"/>
                    <a:pt x="5516" y="5162"/>
                  </a:cubicBezTo>
                  <a:cubicBezTo>
                    <a:pt x="5405" y="5184"/>
                    <a:pt x="5290" y="5195"/>
                    <a:pt x="5175" y="5195"/>
                  </a:cubicBezTo>
                  <a:cubicBezTo>
                    <a:pt x="4671" y="5195"/>
                    <a:pt x="4156" y="4986"/>
                    <a:pt x="3924" y="4513"/>
                  </a:cubicBezTo>
                  <a:cubicBezTo>
                    <a:pt x="3622" y="3896"/>
                    <a:pt x="3987" y="3345"/>
                    <a:pt x="4560" y="3135"/>
                  </a:cubicBezTo>
                  <a:cubicBezTo>
                    <a:pt x="4721" y="3077"/>
                    <a:pt x="4698" y="2843"/>
                    <a:pt x="4519" y="2835"/>
                  </a:cubicBezTo>
                  <a:cubicBezTo>
                    <a:pt x="4501" y="2834"/>
                    <a:pt x="4483" y="2834"/>
                    <a:pt x="4464" y="2834"/>
                  </a:cubicBezTo>
                  <a:cubicBezTo>
                    <a:pt x="3705" y="2834"/>
                    <a:pt x="3190" y="3557"/>
                    <a:pt x="3310" y="4299"/>
                  </a:cubicBezTo>
                  <a:cubicBezTo>
                    <a:pt x="3452" y="5181"/>
                    <a:pt x="4285" y="5676"/>
                    <a:pt x="5116" y="5676"/>
                  </a:cubicBezTo>
                  <a:cubicBezTo>
                    <a:pt x="5206" y="5676"/>
                    <a:pt x="5296" y="5670"/>
                    <a:pt x="5385" y="5658"/>
                  </a:cubicBezTo>
                  <a:cubicBezTo>
                    <a:pt x="7402" y="5392"/>
                    <a:pt x="8284" y="2948"/>
                    <a:pt x="7207" y="1332"/>
                  </a:cubicBezTo>
                  <a:cubicBezTo>
                    <a:pt x="6608" y="434"/>
                    <a:pt x="5645" y="1"/>
                    <a:pt x="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>
              <a:off x="3437925" y="4693200"/>
              <a:ext cx="147000" cy="149625"/>
            </a:xfrm>
            <a:custGeom>
              <a:avLst/>
              <a:gdLst/>
              <a:ahLst/>
              <a:cxnLst/>
              <a:rect l="l" t="t" r="r" b="b"/>
              <a:pathLst>
                <a:path w="5880" h="5985" extrusionOk="0">
                  <a:moveTo>
                    <a:pt x="2821" y="0"/>
                  </a:moveTo>
                  <a:cubicBezTo>
                    <a:pt x="1881" y="0"/>
                    <a:pt x="957" y="570"/>
                    <a:pt x="545" y="1526"/>
                  </a:cubicBezTo>
                  <a:cubicBezTo>
                    <a:pt x="0" y="2795"/>
                    <a:pt x="456" y="4907"/>
                    <a:pt x="2067" y="5124"/>
                  </a:cubicBezTo>
                  <a:cubicBezTo>
                    <a:pt x="2126" y="5132"/>
                    <a:pt x="2186" y="5136"/>
                    <a:pt x="2246" y="5136"/>
                  </a:cubicBezTo>
                  <a:cubicBezTo>
                    <a:pt x="2787" y="5136"/>
                    <a:pt x="3354" y="4819"/>
                    <a:pt x="3482" y="4265"/>
                  </a:cubicBezTo>
                  <a:cubicBezTo>
                    <a:pt x="3597" y="3768"/>
                    <a:pt x="3329" y="3180"/>
                    <a:pt x="2791" y="3180"/>
                  </a:cubicBezTo>
                  <a:cubicBezTo>
                    <a:pt x="2773" y="3180"/>
                    <a:pt x="2754" y="3180"/>
                    <a:pt x="2736" y="3182"/>
                  </a:cubicBezTo>
                  <a:cubicBezTo>
                    <a:pt x="2653" y="3188"/>
                    <a:pt x="2598" y="3289"/>
                    <a:pt x="2664" y="3353"/>
                  </a:cubicBezTo>
                  <a:cubicBezTo>
                    <a:pt x="2832" y="3517"/>
                    <a:pt x="3060" y="3780"/>
                    <a:pt x="3056" y="4037"/>
                  </a:cubicBezTo>
                  <a:cubicBezTo>
                    <a:pt x="3049" y="4514"/>
                    <a:pt x="2662" y="4688"/>
                    <a:pt x="2274" y="4688"/>
                  </a:cubicBezTo>
                  <a:cubicBezTo>
                    <a:pt x="2085" y="4688"/>
                    <a:pt x="1895" y="4647"/>
                    <a:pt x="1749" y="4578"/>
                  </a:cubicBezTo>
                  <a:cubicBezTo>
                    <a:pt x="1221" y="4330"/>
                    <a:pt x="878" y="3726"/>
                    <a:pt x="765" y="3179"/>
                  </a:cubicBezTo>
                  <a:cubicBezTo>
                    <a:pt x="508" y="1949"/>
                    <a:pt x="1237" y="608"/>
                    <a:pt x="2516" y="370"/>
                  </a:cubicBezTo>
                  <a:cubicBezTo>
                    <a:pt x="2635" y="348"/>
                    <a:pt x="2752" y="337"/>
                    <a:pt x="2866" y="337"/>
                  </a:cubicBezTo>
                  <a:cubicBezTo>
                    <a:pt x="3914" y="337"/>
                    <a:pt x="4762" y="1224"/>
                    <a:pt x="5069" y="2203"/>
                  </a:cubicBezTo>
                  <a:cubicBezTo>
                    <a:pt x="5458" y="3438"/>
                    <a:pt x="5067" y="4719"/>
                    <a:pt x="4864" y="5949"/>
                  </a:cubicBezTo>
                  <a:cubicBezTo>
                    <a:pt x="4860" y="5971"/>
                    <a:pt x="4877" y="5984"/>
                    <a:pt x="4893" y="5984"/>
                  </a:cubicBezTo>
                  <a:cubicBezTo>
                    <a:pt x="4904" y="5984"/>
                    <a:pt x="4915" y="5978"/>
                    <a:pt x="4919" y="5964"/>
                  </a:cubicBezTo>
                  <a:cubicBezTo>
                    <a:pt x="5585" y="4248"/>
                    <a:pt x="5879" y="1939"/>
                    <a:pt x="4343" y="582"/>
                  </a:cubicBezTo>
                  <a:cubicBezTo>
                    <a:pt x="3891" y="183"/>
                    <a:pt x="3354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>
              <a:off x="3525650" y="4649200"/>
              <a:ext cx="27725" cy="70075"/>
            </a:xfrm>
            <a:custGeom>
              <a:avLst/>
              <a:gdLst/>
              <a:ahLst/>
              <a:cxnLst/>
              <a:rect l="l" t="t" r="r" b="b"/>
              <a:pathLst>
                <a:path w="1109" h="2803" extrusionOk="0">
                  <a:moveTo>
                    <a:pt x="826" y="0"/>
                  </a:moveTo>
                  <a:cubicBezTo>
                    <a:pt x="800" y="0"/>
                    <a:pt x="772" y="7"/>
                    <a:pt x="745" y="21"/>
                  </a:cubicBezTo>
                  <a:cubicBezTo>
                    <a:pt x="114" y="349"/>
                    <a:pt x="1" y="1245"/>
                    <a:pt x="234" y="1956"/>
                  </a:cubicBezTo>
                  <a:cubicBezTo>
                    <a:pt x="294" y="2140"/>
                    <a:pt x="378" y="2311"/>
                    <a:pt x="480" y="2458"/>
                  </a:cubicBezTo>
                  <a:cubicBezTo>
                    <a:pt x="481" y="2458"/>
                    <a:pt x="481" y="2459"/>
                    <a:pt x="481" y="2459"/>
                  </a:cubicBezTo>
                  <a:lnTo>
                    <a:pt x="884" y="2803"/>
                  </a:lnTo>
                  <a:lnTo>
                    <a:pt x="886" y="2803"/>
                  </a:lnTo>
                  <a:cubicBezTo>
                    <a:pt x="906" y="2803"/>
                    <a:pt x="925" y="2801"/>
                    <a:pt x="945" y="2794"/>
                  </a:cubicBezTo>
                  <a:cubicBezTo>
                    <a:pt x="1032" y="2768"/>
                    <a:pt x="1108" y="2685"/>
                    <a:pt x="1086" y="2592"/>
                  </a:cubicBezTo>
                  <a:cubicBezTo>
                    <a:pt x="1086" y="2584"/>
                    <a:pt x="1082" y="2576"/>
                    <a:pt x="1079" y="2567"/>
                  </a:cubicBezTo>
                  <a:cubicBezTo>
                    <a:pt x="1014" y="2413"/>
                    <a:pt x="947" y="2263"/>
                    <a:pt x="888" y="2113"/>
                  </a:cubicBezTo>
                  <a:cubicBezTo>
                    <a:pt x="801" y="1889"/>
                    <a:pt x="732" y="1660"/>
                    <a:pt x="725" y="1404"/>
                  </a:cubicBezTo>
                  <a:cubicBezTo>
                    <a:pt x="715" y="972"/>
                    <a:pt x="915" y="619"/>
                    <a:pt x="986" y="208"/>
                  </a:cubicBezTo>
                  <a:cubicBezTo>
                    <a:pt x="1008" y="95"/>
                    <a:pt x="927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>
              <a:off x="3545250" y="4684000"/>
              <a:ext cx="29950" cy="38550"/>
            </a:xfrm>
            <a:custGeom>
              <a:avLst/>
              <a:gdLst/>
              <a:ahLst/>
              <a:cxnLst/>
              <a:rect l="l" t="t" r="r" b="b"/>
              <a:pathLst>
                <a:path w="1198" h="1542" extrusionOk="0">
                  <a:moveTo>
                    <a:pt x="872" y="1"/>
                  </a:moveTo>
                  <a:cubicBezTo>
                    <a:pt x="529" y="1"/>
                    <a:pt x="237" y="354"/>
                    <a:pt x="129" y="650"/>
                  </a:cubicBezTo>
                  <a:cubicBezTo>
                    <a:pt x="30" y="919"/>
                    <a:pt x="1" y="1379"/>
                    <a:pt x="311" y="1531"/>
                  </a:cubicBezTo>
                  <a:cubicBezTo>
                    <a:pt x="325" y="1538"/>
                    <a:pt x="341" y="1541"/>
                    <a:pt x="358" y="1541"/>
                  </a:cubicBezTo>
                  <a:cubicBezTo>
                    <a:pt x="398" y="1541"/>
                    <a:pt x="438" y="1520"/>
                    <a:pt x="447" y="1474"/>
                  </a:cubicBezTo>
                  <a:cubicBezTo>
                    <a:pt x="492" y="1254"/>
                    <a:pt x="442" y="1039"/>
                    <a:pt x="542" y="826"/>
                  </a:cubicBezTo>
                  <a:cubicBezTo>
                    <a:pt x="655" y="586"/>
                    <a:pt x="846" y="510"/>
                    <a:pt x="1041" y="358"/>
                  </a:cubicBezTo>
                  <a:cubicBezTo>
                    <a:pt x="1197" y="238"/>
                    <a:pt x="1056" y="10"/>
                    <a:pt x="895" y="1"/>
                  </a:cubicBezTo>
                  <a:cubicBezTo>
                    <a:pt x="887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>
              <a:off x="3708500" y="4865450"/>
              <a:ext cx="35625" cy="56400"/>
            </a:xfrm>
            <a:custGeom>
              <a:avLst/>
              <a:gdLst/>
              <a:ahLst/>
              <a:cxnLst/>
              <a:rect l="l" t="t" r="r" b="b"/>
              <a:pathLst>
                <a:path w="1425" h="2256" extrusionOk="0">
                  <a:moveTo>
                    <a:pt x="1206" y="0"/>
                  </a:moveTo>
                  <a:cubicBezTo>
                    <a:pt x="1193" y="0"/>
                    <a:pt x="1179" y="9"/>
                    <a:pt x="1180" y="27"/>
                  </a:cubicBezTo>
                  <a:cubicBezTo>
                    <a:pt x="1183" y="420"/>
                    <a:pt x="993" y="896"/>
                    <a:pt x="777" y="1218"/>
                  </a:cubicBezTo>
                  <a:cubicBezTo>
                    <a:pt x="570" y="1527"/>
                    <a:pt x="247" y="1712"/>
                    <a:pt x="60" y="2030"/>
                  </a:cubicBezTo>
                  <a:cubicBezTo>
                    <a:pt x="1" y="2131"/>
                    <a:pt x="77" y="2253"/>
                    <a:pt x="189" y="2255"/>
                  </a:cubicBezTo>
                  <a:cubicBezTo>
                    <a:pt x="198" y="2255"/>
                    <a:pt x="206" y="2255"/>
                    <a:pt x="214" y="2255"/>
                  </a:cubicBezTo>
                  <a:cubicBezTo>
                    <a:pt x="696" y="2255"/>
                    <a:pt x="1019" y="1806"/>
                    <a:pt x="1204" y="1398"/>
                  </a:cubicBezTo>
                  <a:cubicBezTo>
                    <a:pt x="1425" y="909"/>
                    <a:pt x="1388" y="514"/>
                    <a:pt x="1233" y="20"/>
                  </a:cubicBezTo>
                  <a:cubicBezTo>
                    <a:pt x="1229" y="7"/>
                    <a:pt x="1218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>
              <a:off x="3699900" y="4867550"/>
              <a:ext cx="38875" cy="2437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492" y="1"/>
                  </a:moveTo>
                  <a:cubicBezTo>
                    <a:pt x="1482" y="1"/>
                    <a:pt x="1472" y="4"/>
                    <a:pt x="1465" y="10"/>
                  </a:cubicBezTo>
                  <a:cubicBezTo>
                    <a:pt x="1104" y="315"/>
                    <a:pt x="631" y="545"/>
                    <a:pt x="154" y="577"/>
                  </a:cubicBezTo>
                  <a:cubicBezTo>
                    <a:pt x="30" y="586"/>
                    <a:pt x="1" y="727"/>
                    <a:pt x="94" y="798"/>
                  </a:cubicBezTo>
                  <a:cubicBezTo>
                    <a:pt x="252" y="917"/>
                    <a:pt x="431" y="974"/>
                    <a:pt x="611" y="974"/>
                  </a:cubicBezTo>
                  <a:cubicBezTo>
                    <a:pt x="781" y="974"/>
                    <a:pt x="951" y="924"/>
                    <a:pt x="1107" y="828"/>
                  </a:cubicBezTo>
                  <a:cubicBezTo>
                    <a:pt x="1253" y="737"/>
                    <a:pt x="1380" y="603"/>
                    <a:pt x="1466" y="455"/>
                  </a:cubicBezTo>
                  <a:cubicBezTo>
                    <a:pt x="1555" y="295"/>
                    <a:pt x="1548" y="194"/>
                    <a:pt x="1524" y="26"/>
                  </a:cubicBezTo>
                  <a:cubicBezTo>
                    <a:pt x="1522" y="8"/>
                    <a:pt x="1507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>
              <a:off x="3578950" y="5039925"/>
              <a:ext cx="159950" cy="307675"/>
            </a:xfrm>
            <a:custGeom>
              <a:avLst/>
              <a:gdLst/>
              <a:ahLst/>
              <a:cxnLst/>
              <a:rect l="l" t="t" r="r" b="b"/>
              <a:pathLst>
                <a:path w="6398" h="12307" extrusionOk="0">
                  <a:moveTo>
                    <a:pt x="19" y="1"/>
                  </a:moveTo>
                  <a:cubicBezTo>
                    <a:pt x="9" y="1"/>
                    <a:pt x="0" y="17"/>
                    <a:pt x="9" y="27"/>
                  </a:cubicBezTo>
                  <a:cubicBezTo>
                    <a:pt x="1083" y="1249"/>
                    <a:pt x="2386" y="2242"/>
                    <a:pt x="3400" y="3531"/>
                  </a:cubicBezTo>
                  <a:cubicBezTo>
                    <a:pt x="4462" y="4884"/>
                    <a:pt x="5372" y="6573"/>
                    <a:pt x="5539" y="8311"/>
                  </a:cubicBezTo>
                  <a:cubicBezTo>
                    <a:pt x="5681" y="9806"/>
                    <a:pt x="4818" y="11751"/>
                    <a:pt x="3289" y="11751"/>
                  </a:cubicBezTo>
                  <a:cubicBezTo>
                    <a:pt x="2995" y="11751"/>
                    <a:pt x="2676" y="11679"/>
                    <a:pt x="2335" y="11518"/>
                  </a:cubicBezTo>
                  <a:cubicBezTo>
                    <a:pt x="1515" y="11131"/>
                    <a:pt x="940" y="10210"/>
                    <a:pt x="1229" y="9294"/>
                  </a:cubicBezTo>
                  <a:cubicBezTo>
                    <a:pt x="1390" y="8787"/>
                    <a:pt x="1856" y="8400"/>
                    <a:pt x="2384" y="8400"/>
                  </a:cubicBezTo>
                  <a:cubicBezTo>
                    <a:pt x="2428" y="8400"/>
                    <a:pt x="2471" y="8403"/>
                    <a:pt x="2515" y="8408"/>
                  </a:cubicBezTo>
                  <a:cubicBezTo>
                    <a:pt x="3201" y="8491"/>
                    <a:pt x="3366" y="9182"/>
                    <a:pt x="3256" y="9755"/>
                  </a:cubicBezTo>
                  <a:cubicBezTo>
                    <a:pt x="3232" y="9882"/>
                    <a:pt x="3334" y="9997"/>
                    <a:pt x="3446" y="9997"/>
                  </a:cubicBezTo>
                  <a:cubicBezTo>
                    <a:pt x="3489" y="9997"/>
                    <a:pt x="3534" y="9980"/>
                    <a:pt x="3573" y="9940"/>
                  </a:cubicBezTo>
                  <a:cubicBezTo>
                    <a:pt x="4035" y="9457"/>
                    <a:pt x="3953" y="8772"/>
                    <a:pt x="3538" y="8275"/>
                  </a:cubicBezTo>
                  <a:cubicBezTo>
                    <a:pt x="3239" y="7919"/>
                    <a:pt x="2806" y="7749"/>
                    <a:pt x="2364" y="7749"/>
                  </a:cubicBezTo>
                  <a:cubicBezTo>
                    <a:pt x="2112" y="7749"/>
                    <a:pt x="1856" y="7804"/>
                    <a:pt x="1621" y="7912"/>
                  </a:cubicBezTo>
                  <a:cubicBezTo>
                    <a:pt x="6" y="8653"/>
                    <a:pt x="303" y="10928"/>
                    <a:pt x="1594" y="11817"/>
                  </a:cubicBezTo>
                  <a:cubicBezTo>
                    <a:pt x="2080" y="12151"/>
                    <a:pt x="2601" y="12307"/>
                    <a:pt x="3108" y="12307"/>
                  </a:cubicBezTo>
                  <a:cubicBezTo>
                    <a:pt x="4096" y="12307"/>
                    <a:pt x="5027" y="11716"/>
                    <a:pt x="5526" y="10711"/>
                  </a:cubicBezTo>
                  <a:cubicBezTo>
                    <a:pt x="6398" y="8952"/>
                    <a:pt x="5655" y="6691"/>
                    <a:pt x="4700" y="5116"/>
                  </a:cubicBezTo>
                  <a:cubicBezTo>
                    <a:pt x="3547" y="3214"/>
                    <a:pt x="1829" y="1307"/>
                    <a:pt x="26" y="3"/>
                  </a:cubicBezTo>
                  <a:cubicBezTo>
                    <a:pt x="24" y="1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>
              <a:off x="3613800" y="5295050"/>
              <a:ext cx="68725" cy="47425"/>
            </a:xfrm>
            <a:custGeom>
              <a:avLst/>
              <a:gdLst/>
              <a:ahLst/>
              <a:cxnLst/>
              <a:rect l="l" t="t" r="r" b="b"/>
              <a:pathLst>
                <a:path w="2749" h="1897" extrusionOk="0">
                  <a:moveTo>
                    <a:pt x="783" y="1"/>
                  </a:moveTo>
                  <a:cubicBezTo>
                    <a:pt x="710" y="1"/>
                    <a:pt x="640" y="27"/>
                    <a:pt x="594" y="86"/>
                  </a:cubicBezTo>
                  <a:cubicBezTo>
                    <a:pt x="0" y="839"/>
                    <a:pt x="1097" y="1897"/>
                    <a:pt x="1996" y="1897"/>
                  </a:cubicBezTo>
                  <a:cubicBezTo>
                    <a:pt x="2286" y="1897"/>
                    <a:pt x="2555" y="1788"/>
                    <a:pt x="2741" y="1523"/>
                  </a:cubicBezTo>
                  <a:cubicBezTo>
                    <a:pt x="2749" y="1513"/>
                    <a:pt x="2740" y="1497"/>
                    <a:pt x="2728" y="1497"/>
                  </a:cubicBezTo>
                  <a:cubicBezTo>
                    <a:pt x="2727" y="1497"/>
                    <a:pt x="2727" y="1497"/>
                    <a:pt x="2727" y="1497"/>
                  </a:cubicBezTo>
                  <a:cubicBezTo>
                    <a:pt x="2556" y="1512"/>
                    <a:pt x="2371" y="1533"/>
                    <a:pt x="2188" y="1533"/>
                  </a:cubicBezTo>
                  <a:cubicBezTo>
                    <a:pt x="1895" y="1533"/>
                    <a:pt x="1606" y="1479"/>
                    <a:pt x="1393" y="1264"/>
                  </a:cubicBezTo>
                  <a:cubicBezTo>
                    <a:pt x="1066" y="934"/>
                    <a:pt x="1241" y="507"/>
                    <a:pt x="1044" y="143"/>
                  </a:cubicBezTo>
                  <a:cubicBezTo>
                    <a:pt x="996" y="55"/>
                    <a:pt x="887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>
              <a:off x="3646200" y="5309875"/>
              <a:ext cx="28225" cy="31725"/>
            </a:xfrm>
            <a:custGeom>
              <a:avLst/>
              <a:gdLst/>
              <a:ahLst/>
              <a:cxnLst/>
              <a:rect l="l" t="t" r="r" b="b"/>
              <a:pathLst>
                <a:path w="1129" h="1269" extrusionOk="0">
                  <a:moveTo>
                    <a:pt x="404" y="1"/>
                  </a:moveTo>
                  <a:cubicBezTo>
                    <a:pt x="173" y="1"/>
                    <a:pt x="58" y="237"/>
                    <a:pt x="29" y="437"/>
                  </a:cubicBezTo>
                  <a:cubicBezTo>
                    <a:pt x="1" y="637"/>
                    <a:pt x="60" y="867"/>
                    <a:pt x="198" y="1016"/>
                  </a:cubicBezTo>
                  <a:cubicBezTo>
                    <a:pt x="325" y="1155"/>
                    <a:pt x="505" y="1241"/>
                    <a:pt x="690" y="1262"/>
                  </a:cubicBezTo>
                  <a:cubicBezTo>
                    <a:pt x="722" y="1266"/>
                    <a:pt x="754" y="1268"/>
                    <a:pt x="785" y="1268"/>
                  </a:cubicBezTo>
                  <a:cubicBezTo>
                    <a:pt x="851" y="1268"/>
                    <a:pt x="915" y="1258"/>
                    <a:pt x="976" y="1229"/>
                  </a:cubicBezTo>
                  <a:cubicBezTo>
                    <a:pt x="1044" y="1196"/>
                    <a:pt x="1063" y="1145"/>
                    <a:pt x="1111" y="1096"/>
                  </a:cubicBezTo>
                  <a:cubicBezTo>
                    <a:pt x="1128" y="1077"/>
                    <a:pt x="1120" y="1047"/>
                    <a:pt x="1098" y="1041"/>
                  </a:cubicBezTo>
                  <a:cubicBezTo>
                    <a:pt x="1054" y="1030"/>
                    <a:pt x="1017" y="990"/>
                    <a:pt x="976" y="971"/>
                  </a:cubicBezTo>
                  <a:cubicBezTo>
                    <a:pt x="931" y="951"/>
                    <a:pt x="881" y="944"/>
                    <a:pt x="834" y="925"/>
                  </a:cubicBezTo>
                  <a:cubicBezTo>
                    <a:pt x="740" y="887"/>
                    <a:pt x="657" y="835"/>
                    <a:pt x="609" y="741"/>
                  </a:cubicBezTo>
                  <a:cubicBezTo>
                    <a:pt x="507" y="539"/>
                    <a:pt x="685" y="367"/>
                    <a:pt x="633" y="165"/>
                  </a:cubicBezTo>
                  <a:cubicBezTo>
                    <a:pt x="608" y="68"/>
                    <a:pt x="515" y="5"/>
                    <a:pt x="418" y="1"/>
                  </a:cubicBezTo>
                  <a:cubicBezTo>
                    <a:pt x="413" y="1"/>
                    <a:pt x="40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>
              <a:off x="3627075" y="4621800"/>
              <a:ext cx="22500" cy="47100"/>
            </a:xfrm>
            <a:custGeom>
              <a:avLst/>
              <a:gdLst/>
              <a:ahLst/>
              <a:cxnLst/>
              <a:rect l="l" t="t" r="r" b="b"/>
              <a:pathLst>
                <a:path w="900" h="1884" extrusionOk="0">
                  <a:moveTo>
                    <a:pt x="237" y="0"/>
                  </a:moveTo>
                  <a:cubicBezTo>
                    <a:pt x="153" y="0"/>
                    <a:pt x="69" y="47"/>
                    <a:pt x="55" y="137"/>
                  </a:cubicBezTo>
                  <a:cubicBezTo>
                    <a:pt x="0" y="481"/>
                    <a:pt x="114" y="855"/>
                    <a:pt x="221" y="1179"/>
                  </a:cubicBezTo>
                  <a:cubicBezTo>
                    <a:pt x="304" y="1434"/>
                    <a:pt x="427" y="1782"/>
                    <a:pt x="696" y="1879"/>
                  </a:cubicBezTo>
                  <a:cubicBezTo>
                    <a:pt x="704" y="1882"/>
                    <a:pt x="712" y="1883"/>
                    <a:pt x="720" y="1883"/>
                  </a:cubicBezTo>
                  <a:cubicBezTo>
                    <a:pt x="758" y="1883"/>
                    <a:pt x="791" y="1851"/>
                    <a:pt x="805" y="1817"/>
                  </a:cubicBezTo>
                  <a:cubicBezTo>
                    <a:pt x="900" y="1577"/>
                    <a:pt x="747" y="1234"/>
                    <a:pt x="674" y="997"/>
                  </a:cubicBezTo>
                  <a:cubicBezTo>
                    <a:pt x="582" y="699"/>
                    <a:pt x="547" y="368"/>
                    <a:pt x="404" y="91"/>
                  </a:cubicBezTo>
                  <a:cubicBezTo>
                    <a:pt x="373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>
              <a:off x="3639075" y="4632450"/>
              <a:ext cx="16175" cy="41675"/>
            </a:xfrm>
            <a:custGeom>
              <a:avLst/>
              <a:gdLst/>
              <a:ahLst/>
              <a:cxnLst/>
              <a:rect l="l" t="t" r="r" b="b"/>
              <a:pathLst>
                <a:path w="647" h="1667" extrusionOk="0">
                  <a:moveTo>
                    <a:pt x="314" y="0"/>
                  </a:moveTo>
                  <a:cubicBezTo>
                    <a:pt x="273" y="0"/>
                    <a:pt x="234" y="20"/>
                    <a:pt x="210" y="65"/>
                  </a:cubicBezTo>
                  <a:cubicBezTo>
                    <a:pt x="1" y="461"/>
                    <a:pt x="44" y="978"/>
                    <a:pt x="87" y="1409"/>
                  </a:cubicBezTo>
                  <a:cubicBezTo>
                    <a:pt x="104" y="1585"/>
                    <a:pt x="227" y="1667"/>
                    <a:pt x="351" y="1667"/>
                  </a:cubicBezTo>
                  <a:cubicBezTo>
                    <a:pt x="498" y="1667"/>
                    <a:pt x="647" y="1550"/>
                    <a:pt x="615" y="1337"/>
                  </a:cubicBezTo>
                  <a:cubicBezTo>
                    <a:pt x="556" y="935"/>
                    <a:pt x="587" y="481"/>
                    <a:pt x="449" y="96"/>
                  </a:cubicBezTo>
                  <a:cubicBezTo>
                    <a:pt x="428" y="37"/>
                    <a:pt x="37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>
              <a:off x="3646450" y="4649450"/>
              <a:ext cx="16875" cy="34350"/>
            </a:xfrm>
            <a:custGeom>
              <a:avLst/>
              <a:gdLst/>
              <a:ahLst/>
              <a:cxnLst/>
              <a:rect l="l" t="t" r="r" b="b"/>
              <a:pathLst>
                <a:path w="675" h="1374" extrusionOk="0">
                  <a:moveTo>
                    <a:pt x="464" y="1"/>
                  </a:moveTo>
                  <a:cubicBezTo>
                    <a:pt x="443" y="1"/>
                    <a:pt x="423" y="6"/>
                    <a:pt x="404" y="19"/>
                  </a:cubicBezTo>
                  <a:cubicBezTo>
                    <a:pt x="249" y="123"/>
                    <a:pt x="189" y="298"/>
                    <a:pt x="134" y="472"/>
                  </a:cubicBezTo>
                  <a:cubicBezTo>
                    <a:pt x="70" y="677"/>
                    <a:pt x="3" y="903"/>
                    <a:pt x="2" y="1120"/>
                  </a:cubicBezTo>
                  <a:cubicBezTo>
                    <a:pt x="1" y="1291"/>
                    <a:pt x="119" y="1374"/>
                    <a:pt x="245" y="1374"/>
                  </a:cubicBezTo>
                  <a:cubicBezTo>
                    <a:pt x="355" y="1374"/>
                    <a:pt x="472" y="1311"/>
                    <a:pt x="522" y="1190"/>
                  </a:cubicBezTo>
                  <a:cubicBezTo>
                    <a:pt x="599" y="1004"/>
                    <a:pt x="619" y="780"/>
                    <a:pt x="639" y="582"/>
                  </a:cubicBezTo>
                  <a:cubicBezTo>
                    <a:pt x="658" y="408"/>
                    <a:pt x="675" y="215"/>
                    <a:pt x="576" y="63"/>
                  </a:cubicBezTo>
                  <a:cubicBezTo>
                    <a:pt x="551" y="27"/>
                    <a:pt x="50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>
              <a:off x="3648050" y="4668050"/>
              <a:ext cx="23050" cy="32800"/>
            </a:xfrm>
            <a:custGeom>
              <a:avLst/>
              <a:gdLst/>
              <a:ahLst/>
              <a:cxnLst/>
              <a:rect l="l" t="t" r="r" b="b"/>
              <a:pathLst>
                <a:path w="922" h="1312" extrusionOk="0">
                  <a:moveTo>
                    <a:pt x="654" y="0"/>
                  </a:moveTo>
                  <a:cubicBezTo>
                    <a:pt x="630" y="0"/>
                    <a:pt x="605" y="5"/>
                    <a:pt x="583" y="15"/>
                  </a:cubicBezTo>
                  <a:cubicBezTo>
                    <a:pt x="281" y="144"/>
                    <a:pt x="113" y="660"/>
                    <a:pt x="45" y="954"/>
                  </a:cubicBezTo>
                  <a:cubicBezTo>
                    <a:pt x="0" y="1152"/>
                    <a:pt x="172" y="1311"/>
                    <a:pt x="339" y="1311"/>
                  </a:cubicBezTo>
                  <a:cubicBezTo>
                    <a:pt x="424" y="1311"/>
                    <a:pt x="507" y="1270"/>
                    <a:pt x="559" y="1171"/>
                  </a:cubicBezTo>
                  <a:cubicBezTo>
                    <a:pt x="711" y="880"/>
                    <a:pt x="921" y="381"/>
                    <a:pt x="763" y="62"/>
                  </a:cubicBezTo>
                  <a:cubicBezTo>
                    <a:pt x="740" y="18"/>
                    <a:pt x="698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8" name="Google Shape;3398;p33"/>
          <p:cNvGrpSpPr/>
          <p:nvPr/>
        </p:nvGrpSpPr>
        <p:grpSpPr>
          <a:xfrm rot="10800000" flipH="1">
            <a:off x="156711" y="76192"/>
            <a:ext cx="556523" cy="1207005"/>
            <a:chOff x="3437925" y="4621800"/>
            <a:chExt cx="334650" cy="725800"/>
          </a:xfrm>
        </p:grpSpPr>
        <p:sp>
          <p:nvSpPr>
            <p:cNvPr id="3399" name="Google Shape;3399;p33"/>
            <p:cNvSpPr/>
            <p:nvPr/>
          </p:nvSpPr>
          <p:spPr>
            <a:xfrm>
              <a:off x="3532475" y="4634000"/>
              <a:ext cx="133800" cy="462875"/>
            </a:xfrm>
            <a:custGeom>
              <a:avLst/>
              <a:gdLst/>
              <a:ahLst/>
              <a:cxnLst/>
              <a:rect l="l" t="t" r="r" b="b"/>
              <a:pathLst>
                <a:path w="5352" h="18515" extrusionOk="0">
                  <a:moveTo>
                    <a:pt x="3306" y="1"/>
                  </a:moveTo>
                  <a:cubicBezTo>
                    <a:pt x="3163" y="1"/>
                    <a:pt x="3101" y="170"/>
                    <a:pt x="3225" y="264"/>
                  </a:cubicBezTo>
                  <a:cubicBezTo>
                    <a:pt x="3781" y="681"/>
                    <a:pt x="4220" y="1100"/>
                    <a:pt x="4462" y="1700"/>
                  </a:cubicBezTo>
                  <a:cubicBezTo>
                    <a:pt x="4478" y="1738"/>
                    <a:pt x="4492" y="1776"/>
                    <a:pt x="4507" y="1816"/>
                  </a:cubicBezTo>
                  <a:cubicBezTo>
                    <a:pt x="4545" y="1926"/>
                    <a:pt x="4577" y="2038"/>
                    <a:pt x="4601" y="2160"/>
                  </a:cubicBezTo>
                  <a:lnTo>
                    <a:pt x="4603" y="2161"/>
                  </a:lnTo>
                  <a:cubicBezTo>
                    <a:pt x="4609" y="2185"/>
                    <a:pt x="4613" y="2209"/>
                    <a:pt x="4618" y="2233"/>
                  </a:cubicBezTo>
                  <a:cubicBezTo>
                    <a:pt x="4618" y="2236"/>
                    <a:pt x="4619" y="2240"/>
                    <a:pt x="4619" y="2242"/>
                  </a:cubicBezTo>
                  <a:cubicBezTo>
                    <a:pt x="4799" y="3209"/>
                    <a:pt x="4516" y="4146"/>
                    <a:pt x="4031" y="4980"/>
                  </a:cubicBezTo>
                  <a:cubicBezTo>
                    <a:pt x="3079" y="6619"/>
                    <a:pt x="1525" y="7829"/>
                    <a:pt x="730" y="9573"/>
                  </a:cubicBezTo>
                  <a:cubicBezTo>
                    <a:pt x="42" y="11081"/>
                    <a:pt x="222" y="12591"/>
                    <a:pt x="1132" y="13959"/>
                  </a:cubicBezTo>
                  <a:cubicBezTo>
                    <a:pt x="2248" y="15635"/>
                    <a:pt x="3800" y="17137"/>
                    <a:pt x="5264" y="18504"/>
                  </a:cubicBezTo>
                  <a:cubicBezTo>
                    <a:pt x="5271" y="18511"/>
                    <a:pt x="5281" y="18515"/>
                    <a:pt x="5290" y="18515"/>
                  </a:cubicBezTo>
                  <a:cubicBezTo>
                    <a:pt x="5320" y="18515"/>
                    <a:pt x="5351" y="18483"/>
                    <a:pt x="5331" y="18453"/>
                  </a:cubicBezTo>
                  <a:cubicBezTo>
                    <a:pt x="4061" y="16754"/>
                    <a:pt x="2344" y="15281"/>
                    <a:pt x="1296" y="13434"/>
                  </a:cubicBezTo>
                  <a:cubicBezTo>
                    <a:pt x="0" y="11154"/>
                    <a:pt x="1291" y="9119"/>
                    <a:pt x="2787" y="7344"/>
                  </a:cubicBezTo>
                  <a:cubicBezTo>
                    <a:pt x="3821" y="6115"/>
                    <a:pt x="5009" y="4766"/>
                    <a:pt x="5103" y="3081"/>
                  </a:cubicBezTo>
                  <a:cubicBezTo>
                    <a:pt x="5123" y="2728"/>
                    <a:pt x="5091" y="2319"/>
                    <a:pt x="4995" y="1917"/>
                  </a:cubicBezTo>
                  <a:cubicBezTo>
                    <a:pt x="4972" y="1806"/>
                    <a:pt x="4939" y="1693"/>
                    <a:pt x="4903" y="1584"/>
                  </a:cubicBezTo>
                  <a:cubicBezTo>
                    <a:pt x="4877" y="1504"/>
                    <a:pt x="4849" y="1424"/>
                    <a:pt x="4816" y="1347"/>
                  </a:cubicBezTo>
                  <a:cubicBezTo>
                    <a:pt x="4773" y="1238"/>
                    <a:pt x="4723" y="1132"/>
                    <a:pt x="4667" y="1030"/>
                  </a:cubicBezTo>
                  <a:cubicBezTo>
                    <a:pt x="4381" y="505"/>
                    <a:pt x="3945" y="95"/>
                    <a:pt x="3334" y="3"/>
                  </a:cubicBezTo>
                  <a:cubicBezTo>
                    <a:pt x="3324" y="1"/>
                    <a:pt x="3315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3"/>
            <p:cNvSpPr/>
            <p:nvPr/>
          </p:nvSpPr>
          <p:spPr>
            <a:xfrm>
              <a:off x="3565475" y="4833350"/>
              <a:ext cx="207100" cy="176000"/>
            </a:xfrm>
            <a:custGeom>
              <a:avLst/>
              <a:gdLst/>
              <a:ahLst/>
              <a:cxnLst/>
              <a:rect l="l" t="t" r="r" b="b"/>
              <a:pathLst>
                <a:path w="8284" h="7040" extrusionOk="0">
                  <a:moveTo>
                    <a:pt x="4667" y="1"/>
                  </a:moveTo>
                  <a:cubicBezTo>
                    <a:pt x="3780" y="1"/>
                    <a:pt x="2881" y="358"/>
                    <a:pt x="2230" y="1047"/>
                  </a:cubicBezTo>
                  <a:cubicBezTo>
                    <a:pt x="906" y="2449"/>
                    <a:pt x="1" y="5429"/>
                    <a:pt x="1419" y="7031"/>
                  </a:cubicBezTo>
                  <a:cubicBezTo>
                    <a:pt x="1424" y="7037"/>
                    <a:pt x="1432" y="7040"/>
                    <a:pt x="1439" y="7040"/>
                  </a:cubicBezTo>
                  <a:cubicBezTo>
                    <a:pt x="1460" y="7040"/>
                    <a:pt x="1481" y="7021"/>
                    <a:pt x="1472" y="6999"/>
                  </a:cubicBezTo>
                  <a:cubicBezTo>
                    <a:pt x="939" y="5618"/>
                    <a:pt x="959" y="4246"/>
                    <a:pt x="1515" y="2873"/>
                  </a:cubicBezTo>
                  <a:cubicBezTo>
                    <a:pt x="2062" y="1521"/>
                    <a:pt x="3125" y="347"/>
                    <a:pt x="4623" y="347"/>
                  </a:cubicBezTo>
                  <a:cubicBezTo>
                    <a:pt x="4761" y="347"/>
                    <a:pt x="4903" y="357"/>
                    <a:pt x="5049" y="378"/>
                  </a:cubicBezTo>
                  <a:cubicBezTo>
                    <a:pt x="6539" y="590"/>
                    <a:pt x="7674" y="2130"/>
                    <a:pt x="7185" y="3617"/>
                  </a:cubicBezTo>
                  <a:cubicBezTo>
                    <a:pt x="6936" y="4369"/>
                    <a:pt x="6309" y="5010"/>
                    <a:pt x="5516" y="5162"/>
                  </a:cubicBezTo>
                  <a:cubicBezTo>
                    <a:pt x="5405" y="5184"/>
                    <a:pt x="5290" y="5195"/>
                    <a:pt x="5175" y="5195"/>
                  </a:cubicBezTo>
                  <a:cubicBezTo>
                    <a:pt x="4671" y="5195"/>
                    <a:pt x="4156" y="4986"/>
                    <a:pt x="3924" y="4513"/>
                  </a:cubicBezTo>
                  <a:cubicBezTo>
                    <a:pt x="3622" y="3896"/>
                    <a:pt x="3987" y="3345"/>
                    <a:pt x="4560" y="3135"/>
                  </a:cubicBezTo>
                  <a:cubicBezTo>
                    <a:pt x="4721" y="3077"/>
                    <a:pt x="4698" y="2843"/>
                    <a:pt x="4519" y="2835"/>
                  </a:cubicBezTo>
                  <a:cubicBezTo>
                    <a:pt x="4501" y="2834"/>
                    <a:pt x="4483" y="2834"/>
                    <a:pt x="4464" y="2834"/>
                  </a:cubicBezTo>
                  <a:cubicBezTo>
                    <a:pt x="3705" y="2834"/>
                    <a:pt x="3190" y="3557"/>
                    <a:pt x="3310" y="4299"/>
                  </a:cubicBezTo>
                  <a:cubicBezTo>
                    <a:pt x="3452" y="5181"/>
                    <a:pt x="4285" y="5676"/>
                    <a:pt x="5116" y="5676"/>
                  </a:cubicBezTo>
                  <a:cubicBezTo>
                    <a:pt x="5206" y="5676"/>
                    <a:pt x="5296" y="5670"/>
                    <a:pt x="5385" y="5658"/>
                  </a:cubicBezTo>
                  <a:cubicBezTo>
                    <a:pt x="7402" y="5392"/>
                    <a:pt x="8284" y="2948"/>
                    <a:pt x="7207" y="1332"/>
                  </a:cubicBezTo>
                  <a:cubicBezTo>
                    <a:pt x="6608" y="434"/>
                    <a:pt x="5645" y="1"/>
                    <a:pt x="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3"/>
            <p:cNvSpPr/>
            <p:nvPr/>
          </p:nvSpPr>
          <p:spPr>
            <a:xfrm>
              <a:off x="3437925" y="4693200"/>
              <a:ext cx="147000" cy="149625"/>
            </a:xfrm>
            <a:custGeom>
              <a:avLst/>
              <a:gdLst/>
              <a:ahLst/>
              <a:cxnLst/>
              <a:rect l="l" t="t" r="r" b="b"/>
              <a:pathLst>
                <a:path w="5880" h="5985" extrusionOk="0">
                  <a:moveTo>
                    <a:pt x="2821" y="0"/>
                  </a:moveTo>
                  <a:cubicBezTo>
                    <a:pt x="1881" y="0"/>
                    <a:pt x="957" y="570"/>
                    <a:pt x="545" y="1526"/>
                  </a:cubicBezTo>
                  <a:cubicBezTo>
                    <a:pt x="0" y="2795"/>
                    <a:pt x="456" y="4907"/>
                    <a:pt x="2067" y="5124"/>
                  </a:cubicBezTo>
                  <a:cubicBezTo>
                    <a:pt x="2126" y="5132"/>
                    <a:pt x="2186" y="5136"/>
                    <a:pt x="2246" y="5136"/>
                  </a:cubicBezTo>
                  <a:cubicBezTo>
                    <a:pt x="2787" y="5136"/>
                    <a:pt x="3354" y="4819"/>
                    <a:pt x="3482" y="4265"/>
                  </a:cubicBezTo>
                  <a:cubicBezTo>
                    <a:pt x="3597" y="3768"/>
                    <a:pt x="3329" y="3180"/>
                    <a:pt x="2791" y="3180"/>
                  </a:cubicBezTo>
                  <a:cubicBezTo>
                    <a:pt x="2773" y="3180"/>
                    <a:pt x="2754" y="3180"/>
                    <a:pt x="2736" y="3182"/>
                  </a:cubicBezTo>
                  <a:cubicBezTo>
                    <a:pt x="2653" y="3188"/>
                    <a:pt x="2598" y="3289"/>
                    <a:pt x="2664" y="3353"/>
                  </a:cubicBezTo>
                  <a:cubicBezTo>
                    <a:pt x="2832" y="3517"/>
                    <a:pt x="3060" y="3780"/>
                    <a:pt x="3056" y="4037"/>
                  </a:cubicBezTo>
                  <a:cubicBezTo>
                    <a:pt x="3049" y="4514"/>
                    <a:pt x="2662" y="4688"/>
                    <a:pt x="2274" y="4688"/>
                  </a:cubicBezTo>
                  <a:cubicBezTo>
                    <a:pt x="2085" y="4688"/>
                    <a:pt x="1895" y="4647"/>
                    <a:pt x="1749" y="4578"/>
                  </a:cubicBezTo>
                  <a:cubicBezTo>
                    <a:pt x="1221" y="4330"/>
                    <a:pt x="878" y="3726"/>
                    <a:pt x="765" y="3179"/>
                  </a:cubicBezTo>
                  <a:cubicBezTo>
                    <a:pt x="508" y="1949"/>
                    <a:pt x="1237" y="608"/>
                    <a:pt x="2516" y="370"/>
                  </a:cubicBezTo>
                  <a:cubicBezTo>
                    <a:pt x="2635" y="348"/>
                    <a:pt x="2752" y="337"/>
                    <a:pt x="2866" y="337"/>
                  </a:cubicBezTo>
                  <a:cubicBezTo>
                    <a:pt x="3914" y="337"/>
                    <a:pt x="4762" y="1224"/>
                    <a:pt x="5069" y="2203"/>
                  </a:cubicBezTo>
                  <a:cubicBezTo>
                    <a:pt x="5458" y="3438"/>
                    <a:pt x="5067" y="4719"/>
                    <a:pt x="4864" y="5949"/>
                  </a:cubicBezTo>
                  <a:cubicBezTo>
                    <a:pt x="4860" y="5971"/>
                    <a:pt x="4877" y="5984"/>
                    <a:pt x="4893" y="5984"/>
                  </a:cubicBezTo>
                  <a:cubicBezTo>
                    <a:pt x="4904" y="5984"/>
                    <a:pt x="4915" y="5978"/>
                    <a:pt x="4919" y="5964"/>
                  </a:cubicBezTo>
                  <a:cubicBezTo>
                    <a:pt x="5585" y="4248"/>
                    <a:pt x="5879" y="1939"/>
                    <a:pt x="4343" y="582"/>
                  </a:cubicBezTo>
                  <a:cubicBezTo>
                    <a:pt x="3891" y="183"/>
                    <a:pt x="3354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3525650" y="4649200"/>
              <a:ext cx="27725" cy="70075"/>
            </a:xfrm>
            <a:custGeom>
              <a:avLst/>
              <a:gdLst/>
              <a:ahLst/>
              <a:cxnLst/>
              <a:rect l="l" t="t" r="r" b="b"/>
              <a:pathLst>
                <a:path w="1109" h="2803" extrusionOk="0">
                  <a:moveTo>
                    <a:pt x="826" y="0"/>
                  </a:moveTo>
                  <a:cubicBezTo>
                    <a:pt x="800" y="0"/>
                    <a:pt x="772" y="7"/>
                    <a:pt x="745" y="21"/>
                  </a:cubicBezTo>
                  <a:cubicBezTo>
                    <a:pt x="114" y="349"/>
                    <a:pt x="1" y="1245"/>
                    <a:pt x="234" y="1956"/>
                  </a:cubicBezTo>
                  <a:cubicBezTo>
                    <a:pt x="294" y="2140"/>
                    <a:pt x="378" y="2311"/>
                    <a:pt x="480" y="2458"/>
                  </a:cubicBezTo>
                  <a:cubicBezTo>
                    <a:pt x="481" y="2458"/>
                    <a:pt x="481" y="2459"/>
                    <a:pt x="481" y="2459"/>
                  </a:cubicBezTo>
                  <a:lnTo>
                    <a:pt x="884" y="2803"/>
                  </a:lnTo>
                  <a:lnTo>
                    <a:pt x="886" y="2803"/>
                  </a:lnTo>
                  <a:cubicBezTo>
                    <a:pt x="906" y="2803"/>
                    <a:pt x="925" y="2801"/>
                    <a:pt x="945" y="2794"/>
                  </a:cubicBezTo>
                  <a:cubicBezTo>
                    <a:pt x="1032" y="2768"/>
                    <a:pt x="1108" y="2685"/>
                    <a:pt x="1086" y="2592"/>
                  </a:cubicBezTo>
                  <a:cubicBezTo>
                    <a:pt x="1086" y="2584"/>
                    <a:pt x="1082" y="2576"/>
                    <a:pt x="1079" y="2567"/>
                  </a:cubicBezTo>
                  <a:cubicBezTo>
                    <a:pt x="1014" y="2413"/>
                    <a:pt x="947" y="2263"/>
                    <a:pt x="888" y="2113"/>
                  </a:cubicBezTo>
                  <a:cubicBezTo>
                    <a:pt x="801" y="1889"/>
                    <a:pt x="732" y="1660"/>
                    <a:pt x="725" y="1404"/>
                  </a:cubicBezTo>
                  <a:cubicBezTo>
                    <a:pt x="715" y="972"/>
                    <a:pt x="915" y="619"/>
                    <a:pt x="986" y="208"/>
                  </a:cubicBezTo>
                  <a:cubicBezTo>
                    <a:pt x="1008" y="95"/>
                    <a:pt x="927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3545250" y="4684000"/>
              <a:ext cx="29950" cy="38550"/>
            </a:xfrm>
            <a:custGeom>
              <a:avLst/>
              <a:gdLst/>
              <a:ahLst/>
              <a:cxnLst/>
              <a:rect l="l" t="t" r="r" b="b"/>
              <a:pathLst>
                <a:path w="1198" h="1542" extrusionOk="0">
                  <a:moveTo>
                    <a:pt x="872" y="1"/>
                  </a:moveTo>
                  <a:cubicBezTo>
                    <a:pt x="529" y="1"/>
                    <a:pt x="237" y="354"/>
                    <a:pt x="129" y="650"/>
                  </a:cubicBezTo>
                  <a:cubicBezTo>
                    <a:pt x="30" y="919"/>
                    <a:pt x="1" y="1379"/>
                    <a:pt x="311" y="1531"/>
                  </a:cubicBezTo>
                  <a:cubicBezTo>
                    <a:pt x="325" y="1538"/>
                    <a:pt x="341" y="1541"/>
                    <a:pt x="358" y="1541"/>
                  </a:cubicBezTo>
                  <a:cubicBezTo>
                    <a:pt x="398" y="1541"/>
                    <a:pt x="438" y="1520"/>
                    <a:pt x="447" y="1474"/>
                  </a:cubicBezTo>
                  <a:cubicBezTo>
                    <a:pt x="492" y="1254"/>
                    <a:pt x="442" y="1039"/>
                    <a:pt x="542" y="826"/>
                  </a:cubicBezTo>
                  <a:cubicBezTo>
                    <a:pt x="655" y="586"/>
                    <a:pt x="846" y="510"/>
                    <a:pt x="1041" y="358"/>
                  </a:cubicBezTo>
                  <a:cubicBezTo>
                    <a:pt x="1197" y="238"/>
                    <a:pt x="1056" y="10"/>
                    <a:pt x="895" y="1"/>
                  </a:cubicBezTo>
                  <a:cubicBezTo>
                    <a:pt x="887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3708500" y="4865450"/>
              <a:ext cx="35625" cy="56400"/>
            </a:xfrm>
            <a:custGeom>
              <a:avLst/>
              <a:gdLst/>
              <a:ahLst/>
              <a:cxnLst/>
              <a:rect l="l" t="t" r="r" b="b"/>
              <a:pathLst>
                <a:path w="1425" h="2256" extrusionOk="0">
                  <a:moveTo>
                    <a:pt x="1206" y="0"/>
                  </a:moveTo>
                  <a:cubicBezTo>
                    <a:pt x="1193" y="0"/>
                    <a:pt x="1179" y="9"/>
                    <a:pt x="1180" y="27"/>
                  </a:cubicBezTo>
                  <a:cubicBezTo>
                    <a:pt x="1183" y="420"/>
                    <a:pt x="993" y="896"/>
                    <a:pt x="777" y="1218"/>
                  </a:cubicBezTo>
                  <a:cubicBezTo>
                    <a:pt x="570" y="1527"/>
                    <a:pt x="247" y="1712"/>
                    <a:pt x="60" y="2030"/>
                  </a:cubicBezTo>
                  <a:cubicBezTo>
                    <a:pt x="1" y="2131"/>
                    <a:pt x="77" y="2253"/>
                    <a:pt x="189" y="2255"/>
                  </a:cubicBezTo>
                  <a:cubicBezTo>
                    <a:pt x="198" y="2255"/>
                    <a:pt x="206" y="2255"/>
                    <a:pt x="214" y="2255"/>
                  </a:cubicBezTo>
                  <a:cubicBezTo>
                    <a:pt x="696" y="2255"/>
                    <a:pt x="1019" y="1806"/>
                    <a:pt x="1204" y="1398"/>
                  </a:cubicBezTo>
                  <a:cubicBezTo>
                    <a:pt x="1425" y="909"/>
                    <a:pt x="1388" y="514"/>
                    <a:pt x="1233" y="20"/>
                  </a:cubicBezTo>
                  <a:cubicBezTo>
                    <a:pt x="1229" y="7"/>
                    <a:pt x="1218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3699900" y="4867550"/>
              <a:ext cx="38875" cy="2437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492" y="1"/>
                  </a:moveTo>
                  <a:cubicBezTo>
                    <a:pt x="1482" y="1"/>
                    <a:pt x="1472" y="4"/>
                    <a:pt x="1465" y="10"/>
                  </a:cubicBezTo>
                  <a:cubicBezTo>
                    <a:pt x="1104" y="315"/>
                    <a:pt x="631" y="545"/>
                    <a:pt x="154" y="577"/>
                  </a:cubicBezTo>
                  <a:cubicBezTo>
                    <a:pt x="30" y="586"/>
                    <a:pt x="1" y="727"/>
                    <a:pt x="94" y="798"/>
                  </a:cubicBezTo>
                  <a:cubicBezTo>
                    <a:pt x="252" y="917"/>
                    <a:pt x="431" y="974"/>
                    <a:pt x="611" y="974"/>
                  </a:cubicBezTo>
                  <a:cubicBezTo>
                    <a:pt x="781" y="974"/>
                    <a:pt x="951" y="924"/>
                    <a:pt x="1107" y="828"/>
                  </a:cubicBezTo>
                  <a:cubicBezTo>
                    <a:pt x="1253" y="737"/>
                    <a:pt x="1380" y="603"/>
                    <a:pt x="1466" y="455"/>
                  </a:cubicBezTo>
                  <a:cubicBezTo>
                    <a:pt x="1555" y="295"/>
                    <a:pt x="1548" y="194"/>
                    <a:pt x="1524" y="26"/>
                  </a:cubicBezTo>
                  <a:cubicBezTo>
                    <a:pt x="1522" y="8"/>
                    <a:pt x="1507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3578950" y="5039925"/>
              <a:ext cx="159950" cy="307675"/>
            </a:xfrm>
            <a:custGeom>
              <a:avLst/>
              <a:gdLst/>
              <a:ahLst/>
              <a:cxnLst/>
              <a:rect l="l" t="t" r="r" b="b"/>
              <a:pathLst>
                <a:path w="6398" h="12307" extrusionOk="0">
                  <a:moveTo>
                    <a:pt x="19" y="1"/>
                  </a:moveTo>
                  <a:cubicBezTo>
                    <a:pt x="9" y="1"/>
                    <a:pt x="0" y="17"/>
                    <a:pt x="9" y="27"/>
                  </a:cubicBezTo>
                  <a:cubicBezTo>
                    <a:pt x="1083" y="1249"/>
                    <a:pt x="2386" y="2242"/>
                    <a:pt x="3400" y="3531"/>
                  </a:cubicBezTo>
                  <a:cubicBezTo>
                    <a:pt x="4462" y="4884"/>
                    <a:pt x="5372" y="6573"/>
                    <a:pt x="5539" y="8311"/>
                  </a:cubicBezTo>
                  <a:cubicBezTo>
                    <a:pt x="5681" y="9806"/>
                    <a:pt x="4818" y="11751"/>
                    <a:pt x="3289" y="11751"/>
                  </a:cubicBezTo>
                  <a:cubicBezTo>
                    <a:pt x="2995" y="11751"/>
                    <a:pt x="2676" y="11679"/>
                    <a:pt x="2335" y="11518"/>
                  </a:cubicBezTo>
                  <a:cubicBezTo>
                    <a:pt x="1515" y="11131"/>
                    <a:pt x="940" y="10210"/>
                    <a:pt x="1229" y="9294"/>
                  </a:cubicBezTo>
                  <a:cubicBezTo>
                    <a:pt x="1390" y="8787"/>
                    <a:pt x="1856" y="8400"/>
                    <a:pt x="2384" y="8400"/>
                  </a:cubicBezTo>
                  <a:cubicBezTo>
                    <a:pt x="2428" y="8400"/>
                    <a:pt x="2471" y="8403"/>
                    <a:pt x="2515" y="8408"/>
                  </a:cubicBezTo>
                  <a:cubicBezTo>
                    <a:pt x="3201" y="8491"/>
                    <a:pt x="3366" y="9182"/>
                    <a:pt x="3256" y="9755"/>
                  </a:cubicBezTo>
                  <a:cubicBezTo>
                    <a:pt x="3232" y="9882"/>
                    <a:pt x="3334" y="9997"/>
                    <a:pt x="3446" y="9997"/>
                  </a:cubicBezTo>
                  <a:cubicBezTo>
                    <a:pt x="3489" y="9997"/>
                    <a:pt x="3534" y="9980"/>
                    <a:pt x="3573" y="9940"/>
                  </a:cubicBezTo>
                  <a:cubicBezTo>
                    <a:pt x="4035" y="9457"/>
                    <a:pt x="3953" y="8772"/>
                    <a:pt x="3538" y="8275"/>
                  </a:cubicBezTo>
                  <a:cubicBezTo>
                    <a:pt x="3239" y="7919"/>
                    <a:pt x="2806" y="7749"/>
                    <a:pt x="2364" y="7749"/>
                  </a:cubicBezTo>
                  <a:cubicBezTo>
                    <a:pt x="2112" y="7749"/>
                    <a:pt x="1856" y="7804"/>
                    <a:pt x="1621" y="7912"/>
                  </a:cubicBezTo>
                  <a:cubicBezTo>
                    <a:pt x="6" y="8653"/>
                    <a:pt x="303" y="10928"/>
                    <a:pt x="1594" y="11817"/>
                  </a:cubicBezTo>
                  <a:cubicBezTo>
                    <a:pt x="2080" y="12151"/>
                    <a:pt x="2601" y="12307"/>
                    <a:pt x="3108" y="12307"/>
                  </a:cubicBezTo>
                  <a:cubicBezTo>
                    <a:pt x="4096" y="12307"/>
                    <a:pt x="5027" y="11716"/>
                    <a:pt x="5526" y="10711"/>
                  </a:cubicBezTo>
                  <a:cubicBezTo>
                    <a:pt x="6398" y="8952"/>
                    <a:pt x="5655" y="6691"/>
                    <a:pt x="4700" y="5116"/>
                  </a:cubicBezTo>
                  <a:cubicBezTo>
                    <a:pt x="3547" y="3214"/>
                    <a:pt x="1829" y="1307"/>
                    <a:pt x="26" y="3"/>
                  </a:cubicBezTo>
                  <a:cubicBezTo>
                    <a:pt x="24" y="1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3613800" y="5295050"/>
              <a:ext cx="68725" cy="47425"/>
            </a:xfrm>
            <a:custGeom>
              <a:avLst/>
              <a:gdLst/>
              <a:ahLst/>
              <a:cxnLst/>
              <a:rect l="l" t="t" r="r" b="b"/>
              <a:pathLst>
                <a:path w="2749" h="1897" extrusionOk="0">
                  <a:moveTo>
                    <a:pt x="783" y="1"/>
                  </a:moveTo>
                  <a:cubicBezTo>
                    <a:pt x="710" y="1"/>
                    <a:pt x="640" y="27"/>
                    <a:pt x="594" y="86"/>
                  </a:cubicBezTo>
                  <a:cubicBezTo>
                    <a:pt x="0" y="839"/>
                    <a:pt x="1097" y="1897"/>
                    <a:pt x="1996" y="1897"/>
                  </a:cubicBezTo>
                  <a:cubicBezTo>
                    <a:pt x="2286" y="1897"/>
                    <a:pt x="2555" y="1788"/>
                    <a:pt x="2741" y="1523"/>
                  </a:cubicBezTo>
                  <a:cubicBezTo>
                    <a:pt x="2749" y="1513"/>
                    <a:pt x="2740" y="1497"/>
                    <a:pt x="2728" y="1497"/>
                  </a:cubicBezTo>
                  <a:cubicBezTo>
                    <a:pt x="2727" y="1497"/>
                    <a:pt x="2727" y="1497"/>
                    <a:pt x="2727" y="1497"/>
                  </a:cubicBezTo>
                  <a:cubicBezTo>
                    <a:pt x="2556" y="1512"/>
                    <a:pt x="2371" y="1533"/>
                    <a:pt x="2188" y="1533"/>
                  </a:cubicBezTo>
                  <a:cubicBezTo>
                    <a:pt x="1895" y="1533"/>
                    <a:pt x="1606" y="1479"/>
                    <a:pt x="1393" y="1264"/>
                  </a:cubicBezTo>
                  <a:cubicBezTo>
                    <a:pt x="1066" y="934"/>
                    <a:pt x="1241" y="507"/>
                    <a:pt x="1044" y="143"/>
                  </a:cubicBezTo>
                  <a:cubicBezTo>
                    <a:pt x="996" y="55"/>
                    <a:pt x="887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3646200" y="5309875"/>
              <a:ext cx="28225" cy="31725"/>
            </a:xfrm>
            <a:custGeom>
              <a:avLst/>
              <a:gdLst/>
              <a:ahLst/>
              <a:cxnLst/>
              <a:rect l="l" t="t" r="r" b="b"/>
              <a:pathLst>
                <a:path w="1129" h="1269" extrusionOk="0">
                  <a:moveTo>
                    <a:pt x="404" y="1"/>
                  </a:moveTo>
                  <a:cubicBezTo>
                    <a:pt x="173" y="1"/>
                    <a:pt x="58" y="237"/>
                    <a:pt x="29" y="437"/>
                  </a:cubicBezTo>
                  <a:cubicBezTo>
                    <a:pt x="1" y="637"/>
                    <a:pt x="60" y="867"/>
                    <a:pt x="198" y="1016"/>
                  </a:cubicBezTo>
                  <a:cubicBezTo>
                    <a:pt x="325" y="1155"/>
                    <a:pt x="505" y="1241"/>
                    <a:pt x="690" y="1262"/>
                  </a:cubicBezTo>
                  <a:cubicBezTo>
                    <a:pt x="722" y="1266"/>
                    <a:pt x="754" y="1268"/>
                    <a:pt x="785" y="1268"/>
                  </a:cubicBezTo>
                  <a:cubicBezTo>
                    <a:pt x="851" y="1268"/>
                    <a:pt x="915" y="1258"/>
                    <a:pt x="976" y="1229"/>
                  </a:cubicBezTo>
                  <a:cubicBezTo>
                    <a:pt x="1044" y="1196"/>
                    <a:pt x="1063" y="1145"/>
                    <a:pt x="1111" y="1096"/>
                  </a:cubicBezTo>
                  <a:cubicBezTo>
                    <a:pt x="1128" y="1077"/>
                    <a:pt x="1120" y="1047"/>
                    <a:pt x="1098" y="1041"/>
                  </a:cubicBezTo>
                  <a:cubicBezTo>
                    <a:pt x="1054" y="1030"/>
                    <a:pt x="1017" y="990"/>
                    <a:pt x="976" y="971"/>
                  </a:cubicBezTo>
                  <a:cubicBezTo>
                    <a:pt x="931" y="951"/>
                    <a:pt x="881" y="944"/>
                    <a:pt x="834" y="925"/>
                  </a:cubicBezTo>
                  <a:cubicBezTo>
                    <a:pt x="740" y="887"/>
                    <a:pt x="657" y="835"/>
                    <a:pt x="609" y="741"/>
                  </a:cubicBezTo>
                  <a:cubicBezTo>
                    <a:pt x="507" y="539"/>
                    <a:pt x="685" y="367"/>
                    <a:pt x="633" y="165"/>
                  </a:cubicBezTo>
                  <a:cubicBezTo>
                    <a:pt x="608" y="68"/>
                    <a:pt x="515" y="5"/>
                    <a:pt x="418" y="1"/>
                  </a:cubicBezTo>
                  <a:cubicBezTo>
                    <a:pt x="413" y="1"/>
                    <a:pt x="40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27075" y="4621800"/>
              <a:ext cx="22500" cy="47100"/>
            </a:xfrm>
            <a:custGeom>
              <a:avLst/>
              <a:gdLst/>
              <a:ahLst/>
              <a:cxnLst/>
              <a:rect l="l" t="t" r="r" b="b"/>
              <a:pathLst>
                <a:path w="900" h="1884" extrusionOk="0">
                  <a:moveTo>
                    <a:pt x="237" y="0"/>
                  </a:moveTo>
                  <a:cubicBezTo>
                    <a:pt x="153" y="0"/>
                    <a:pt x="69" y="47"/>
                    <a:pt x="55" y="137"/>
                  </a:cubicBezTo>
                  <a:cubicBezTo>
                    <a:pt x="0" y="481"/>
                    <a:pt x="114" y="855"/>
                    <a:pt x="221" y="1179"/>
                  </a:cubicBezTo>
                  <a:cubicBezTo>
                    <a:pt x="304" y="1434"/>
                    <a:pt x="427" y="1782"/>
                    <a:pt x="696" y="1879"/>
                  </a:cubicBezTo>
                  <a:cubicBezTo>
                    <a:pt x="704" y="1882"/>
                    <a:pt x="712" y="1883"/>
                    <a:pt x="720" y="1883"/>
                  </a:cubicBezTo>
                  <a:cubicBezTo>
                    <a:pt x="758" y="1883"/>
                    <a:pt x="791" y="1851"/>
                    <a:pt x="805" y="1817"/>
                  </a:cubicBezTo>
                  <a:cubicBezTo>
                    <a:pt x="900" y="1577"/>
                    <a:pt x="747" y="1234"/>
                    <a:pt x="674" y="997"/>
                  </a:cubicBezTo>
                  <a:cubicBezTo>
                    <a:pt x="582" y="699"/>
                    <a:pt x="547" y="368"/>
                    <a:pt x="404" y="91"/>
                  </a:cubicBezTo>
                  <a:cubicBezTo>
                    <a:pt x="373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3639075" y="4632450"/>
              <a:ext cx="16175" cy="41675"/>
            </a:xfrm>
            <a:custGeom>
              <a:avLst/>
              <a:gdLst/>
              <a:ahLst/>
              <a:cxnLst/>
              <a:rect l="l" t="t" r="r" b="b"/>
              <a:pathLst>
                <a:path w="647" h="1667" extrusionOk="0">
                  <a:moveTo>
                    <a:pt x="314" y="0"/>
                  </a:moveTo>
                  <a:cubicBezTo>
                    <a:pt x="273" y="0"/>
                    <a:pt x="234" y="20"/>
                    <a:pt x="210" y="65"/>
                  </a:cubicBezTo>
                  <a:cubicBezTo>
                    <a:pt x="1" y="461"/>
                    <a:pt x="44" y="978"/>
                    <a:pt x="87" y="1409"/>
                  </a:cubicBezTo>
                  <a:cubicBezTo>
                    <a:pt x="104" y="1585"/>
                    <a:pt x="227" y="1667"/>
                    <a:pt x="351" y="1667"/>
                  </a:cubicBezTo>
                  <a:cubicBezTo>
                    <a:pt x="498" y="1667"/>
                    <a:pt x="647" y="1550"/>
                    <a:pt x="615" y="1337"/>
                  </a:cubicBezTo>
                  <a:cubicBezTo>
                    <a:pt x="556" y="935"/>
                    <a:pt x="587" y="481"/>
                    <a:pt x="449" y="96"/>
                  </a:cubicBezTo>
                  <a:cubicBezTo>
                    <a:pt x="428" y="37"/>
                    <a:pt x="37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3646450" y="4649450"/>
              <a:ext cx="16875" cy="34350"/>
            </a:xfrm>
            <a:custGeom>
              <a:avLst/>
              <a:gdLst/>
              <a:ahLst/>
              <a:cxnLst/>
              <a:rect l="l" t="t" r="r" b="b"/>
              <a:pathLst>
                <a:path w="675" h="1374" extrusionOk="0">
                  <a:moveTo>
                    <a:pt x="464" y="1"/>
                  </a:moveTo>
                  <a:cubicBezTo>
                    <a:pt x="443" y="1"/>
                    <a:pt x="423" y="6"/>
                    <a:pt x="404" y="19"/>
                  </a:cubicBezTo>
                  <a:cubicBezTo>
                    <a:pt x="249" y="123"/>
                    <a:pt x="189" y="298"/>
                    <a:pt x="134" y="472"/>
                  </a:cubicBezTo>
                  <a:cubicBezTo>
                    <a:pt x="70" y="677"/>
                    <a:pt x="3" y="903"/>
                    <a:pt x="2" y="1120"/>
                  </a:cubicBezTo>
                  <a:cubicBezTo>
                    <a:pt x="1" y="1291"/>
                    <a:pt x="119" y="1374"/>
                    <a:pt x="245" y="1374"/>
                  </a:cubicBezTo>
                  <a:cubicBezTo>
                    <a:pt x="355" y="1374"/>
                    <a:pt x="472" y="1311"/>
                    <a:pt x="522" y="1190"/>
                  </a:cubicBezTo>
                  <a:cubicBezTo>
                    <a:pt x="599" y="1004"/>
                    <a:pt x="619" y="780"/>
                    <a:pt x="639" y="582"/>
                  </a:cubicBezTo>
                  <a:cubicBezTo>
                    <a:pt x="658" y="408"/>
                    <a:pt x="675" y="215"/>
                    <a:pt x="576" y="63"/>
                  </a:cubicBezTo>
                  <a:cubicBezTo>
                    <a:pt x="551" y="27"/>
                    <a:pt x="50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3648050" y="4668050"/>
              <a:ext cx="23050" cy="32800"/>
            </a:xfrm>
            <a:custGeom>
              <a:avLst/>
              <a:gdLst/>
              <a:ahLst/>
              <a:cxnLst/>
              <a:rect l="l" t="t" r="r" b="b"/>
              <a:pathLst>
                <a:path w="922" h="1312" extrusionOk="0">
                  <a:moveTo>
                    <a:pt x="654" y="0"/>
                  </a:moveTo>
                  <a:cubicBezTo>
                    <a:pt x="630" y="0"/>
                    <a:pt x="605" y="5"/>
                    <a:pt x="583" y="15"/>
                  </a:cubicBezTo>
                  <a:cubicBezTo>
                    <a:pt x="281" y="144"/>
                    <a:pt x="113" y="660"/>
                    <a:pt x="45" y="954"/>
                  </a:cubicBezTo>
                  <a:cubicBezTo>
                    <a:pt x="0" y="1152"/>
                    <a:pt x="172" y="1311"/>
                    <a:pt x="339" y="1311"/>
                  </a:cubicBezTo>
                  <a:cubicBezTo>
                    <a:pt x="424" y="1311"/>
                    <a:pt x="507" y="1270"/>
                    <a:pt x="559" y="1171"/>
                  </a:cubicBezTo>
                  <a:cubicBezTo>
                    <a:pt x="711" y="880"/>
                    <a:pt x="921" y="381"/>
                    <a:pt x="763" y="62"/>
                  </a:cubicBezTo>
                  <a:cubicBezTo>
                    <a:pt x="740" y="18"/>
                    <a:pt x="698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3" name="Google Shape;3413;p33"/>
          <p:cNvGrpSpPr/>
          <p:nvPr/>
        </p:nvGrpSpPr>
        <p:grpSpPr>
          <a:xfrm>
            <a:off x="156711" y="3860292"/>
            <a:ext cx="556523" cy="1207005"/>
            <a:chOff x="3437925" y="4621800"/>
            <a:chExt cx="334650" cy="725800"/>
          </a:xfrm>
        </p:grpSpPr>
        <p:sp>
          <p:nvSpPr>
            <p:cNvPr id="3414" name="Google Shape;3414;p33"/>
            <p:cNvSpPr/>
            <p:nvPr/>
          </p:nvSpPr>
          <p:spPr>
            <a:xfrm>
              <a:off x="3532475" y="4634000"/>
              <a:ext cx="133800" cy="462875"/>
            </a:xfrm>
            <a:custGeom>
              <a:avLst/>
              <a:gdLst/>
              <a:ahLst/>
              <a:cxnLst/>
              <a:rect l="l" t="t" r="r" b="b"/>
              <a:pathLst>
                <a:path w="5352" h="18515" extrusionOk="0">
                  <a:moveTo>
                    <a:pt x="3306" y="1"/>
                  </a:moveTo>
                  <a:cubicBezTo>
                    <a:pt x="3163" y="1"/>
                    <a:pt x="3101" y="170"/>
                    <a:pt x="3225" y="264"/>
                  </a:cubicBezTo>
                  <a:cubicBezTo>
                    <a:pt x="3781" y="681"/>
                    <a:pt x="4220" y="1100"/>
                    <a:pt x="4462" y="1700"/>
                  </a:cubicBezTo>
                  <a:cubicBezTo>
                    <a:pt x="4478" y="1738"/>
                    <a:pt x="4492" y="1776"/>
                    <a:pt x="4507" y="1816"/>
                  </a:cubicBezTo>
                  <a:cubicBezTo>
                    <a:pt x="4545" y="1926"/>
                    <a:pt x="4577" y="2038"/>
                    <a:pt x="4601" y="2160"/>
                  </a:cubicBezTo>
                  <a:lnTo>
                    <a:pt x="4603" y="2161"/>
                  </a:lnTo>
                  <a:cubicBezTo>
                    <a:pt x="4609" y="2185"/>
                    <a:pt x="4613" y="2209"/>
                    <a:pt x="4618" y="2233"/>
                  </a:cubicBezTo>
                  <a:cubicBezTo>
                    <a:pt x="4618" y="2236"/>
                    <a:pt x="4619" y="2240"/>
                    <a:pt x="4619" y="2242"/>
                  </a:cubicBezTo>
                  <a:cubicBezTo>
                    <a:pt x="4799" y="3209"/>
                    <a:pt x="4516" y="4146"/>
                    <a:pt x="4031" y="4980"/>
                  </a:cubicBezTo>
                  <a:cubicBezTo>
                    <a:pt x="3079" y="6619"/>
                    <a:pt x="1525" y="7829"/>
                    <a:pt x="730" y="9573"/>
                  </a:cubicBezTo>
                  <a:cubicBezTo>
                    <a:pt x="42" y="11081"/>
                    <a:pt x="222" y="12591"/>
                    <a:pt x="1132" y="13959"/>
                  </a:cubicBezTo>
                  <a:cubicBezTo>
                    <a:pt x="2248" y="15635"/>
                    <a:pt x="3800" y="17137"/>
                    <a:pt x="5264" y="18504"/>
                  </a:cubicBezTo>
                  <a:cubicBezTo>
                    <a:pt x="5271" y="18511"/>
                    <a:pt x="5281" y="18515"/>
                    <a:pt x="5290" y="18515"/>
                  </a:cubicBezTo>
                  <a:cubicBezTo>
                    <a:pt x="5320" y="18515"/>
                    <a:pt x="5351" y="18483"/>
                    <a:pt x="5331" y="18453"/>
                  </a:cubicBezTo>
                  <a:cubicBezTo>
                    <a:pt x="4061" y="16754"/>
                    <a:pt x="2344" y="15281"/>
                    <a:pt x="1296" y="13434"/>
                  </a:cubicBezTo>
                  <a:cubicBezTo>
                    <a:pt x="0" y="11154"/>
                    <a:pt x="1291" y="9119"/>
                    <a:pt x="2787" y="7344"/>
                  </a:cubicBezTo>
                  <a:cubicBezTo>
                    <a:pt x="3821" y="6115"/>
                    <a:pt x="5009" y="4766"/>
                    <a:pt x="5103" y="3081"/>
                  </a:cubicBezTo>
                  <a:cubicBezTo>
                    <a:pt x="5123" y="2728"/>
                    <a:pt x="5091" y="2319"/>
                    <a:pt x="4995" y="1917"/>
                  </a:cubicBezTo>
                  <a:cubicBezTo>
                    <a:pt x="4972" y="1806"/>
                    <a:pt x="4939" y="1693"/>
                    <a:pt x="4903" y="1584"/>
                  </a:cubicBezTo>
                  <a:cubicBezTo>
                    <a:pt x="4877" y="1504"/>
                    <a:pt x="4849" y="1424"/>
                    <a:pt x="4816" y="1347"/>
                  </a:cubicBezTo>
                  <a:cubicBezTo>
                    <a:pt x="4773" y="1238"/>
                    <a:pt x="4723" y="1132"/>
                    <a:pt x="4667" y="1030"/>
                  </a:cubicBezTo>
                  <a:cubicBezTo>
                    <a:pt x="4381" y="505"/>
                    <a:pt x="3945" y="95"/>
                    <a:pt x="3334" y="3"/>
                  </a:cubicBezTo>
                  <a:cubicBezTo>
                    <a:pt x="3324" y="1"/>
                    <a:pt x="3315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3565475" y="4833350"/>
              <a:ext cx="207100" cy="176000"/>
            </a:xfrm>
            <a:custGeom>
              <a:avLst/>
              <a:gdLst/>
              <a:ahLst/>
              <a:cxnLst/>
              <a:rect l="l" t="t" r="r" b="b"/>
              <a:pathLst>
                <a:path w="8284" h="7040" extrusionOk="0">
                  <a:moveTo>
                    <a:pt x="4667" y="1"/>
                  </a:moveTo>
                  <a:cubicBezTo>
                    <a:pt x="3780" y="1"/>
                    <a:pt x="2881" y="358"/>
                    <a:pt x="2230" y="1047"/>
                  </a:cubicBezTo>
                  <a:cubicBezTo>
                    <a:pt x="906" y="2449"/>
                    <a:pt x="1" y="5429"/>
                    <a:pt x="1419" y="7031"/>
                  </a:cubicBezTo>
                  <a:cubicBezTo>
                    <a:pt x="1424" y="7037"/>
                    <a:pt x="1432" y="7040"/>
                    <a:pt x="1439" y="7040"/>
                  </a:cubicBezTo>
                  <a:cubicBezTo>
                    <a:pt x="1460" y="7040"/>
                    <a:pt x="1481" y="7021"/>
                    <a:pt x="1472" y="6999"/>
                  </a:cubicBezTo>
                  <a:cubicBezTo>
                    <a:pt x="939" y="5618"/>
                    <a:pt x="959" y="4246"/>
                    <a:pt x="1515" y="2873"/>
                  </a:cubicBezTo>
                  <a:cubicBezTo>
                    <a:pt x="2062" y="1521"/>
                    <a:pt x="3125" y="347"/>
                    <a:pt x="4623" y="347"/>
                  </a:cubicBezTo>
                  <a:cubicBezTo>
                    <a:pt x="4761" y="347"/>
                    <a:pt x="4903" y="357"/>
                    <a:pt x="5049" y="378"/>
                  </a:cubicBezTo>
                  <a:cubicBezTo>
                    <a:pt x="6539" y="590"/>
                    <a:pt x="7674" y="2130"/>
                    <a:pt x="7185" y="3617"/>
                  </a:cubicBezTo>
                  <a:cubicBezTo>
                    <a:pt x="6936" y="4369"/>
                    <a:pt x="6309" y="5010"/>
                    <a:pt x="5516" y="5162"/>
                  </a:cubicBezTo>
                  <a:cubicBezTo>
                    <a:pt x="5405" y="5184"/>
                    <a:pt x="5290" y="5195"/>
                    <a:pt x="5175" y="5195"/>
                  </a:cubicBezTo>
                  <a:cubicBezTo>
                    <a:pt x="4671" y="5195"/>
                    <a:pt x="4156" y="4986"/>
                    <a:pt x="3924" y="4513"/>
                  </a:cubicBezTo>
                  <a:cubicBezTo>
                    <a:pt x="3622" y="3896"/>
                    <a:pt x="3987" y="3345"/>
                    <a:pt x="4560" y="3135"/>
                  </a:cubicBezTo>
                  <a:cubicBezTo>
                    <a:pt x="4721" y="3077"/>
                    <a:pt x="4698" y="2843"/>
                    <a:pt x="4519" y="2835"/>
                  </a:cubicBezTo>
                  <a:cubicBezTo>
                    <a:pt x="4501" y="2834"/>
                    <a:pt x="4483" y="2834"/>
                    <a:pt x="4464" y="2834"/>
                  </a:cubicBezTo>
                  <a:cubicBezTo>
                    <a:pt x="3705" y="2834"/>
                    <a:pt x="3190" y="3557"/>
                    <a:pt x="3310" y="4299"/>
                  </a:cubicBezTo>
                  <a:cubicBezTo>
                    <a:pt x="3452" y="5181"/>
                    <a:pt x="4285" y="5676"/>
                    <a:pt x="5116" y="5676"/>
                  </a:cubicBezTo>
                  <a:cubicBezTo>
                    <a:pt x="5206" y="5676"/>
                    <a:pt x="5296" y="5670"/>
                    <a:pt x="5385" y="5658"/>
                  </a:cubicBezTo>
                  <a:cubicBezTo>
                    <a:pt x="7402" y="5392"/>
                    <a:pt x="8284" y="2948"/>
                    <a:pt x="7207" y="1332"/>
                  </a:cubicBezTo>
                  <a:cubicBezTo>
                    <a:pt x="6608" y="434"/>
                    <a:pt x="5645" y="1"/>
                    <a:pt x="4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3437925" y="4693200"/>
              <a:ext cx="147000" cy="149625"/>
            </a:xfrm>
            <a:custGeom>
              <a:avLst/>
              <a:gdLst/>
              <a:ahLst/>
              <a:cxnLst/>
              <a:rect l="l" t="t" r="r" b="b"/>
              <a:pathLst>
                <a:path w="5880" h="5985" extrusionOk="0">
                  <a:moveTo>
                    <a:pt x="2821" y="0"/>
                  </a:moveTo>
                  <a:cubicBezTo>
                    <a:pt x="1881" y="0"/>
                    <a:pt x="957" y="570"/>
                    <a:pt x="545" y="1526"/>
                  </a:cubicBezTo>
                  <a:cubicBezTo>
                    <a:pt x="0" y="2795"/>
                    <a:pt x="456" y="4907"/>
                    <a:pt x="2067" y="5124"/>
                  </a:cubicBezTo>
                  <a:cubicBezTo>
                    <a:pt x="2126" y="5132"/>
                    <a:pt x="2186" y="5136"/>
                    <a:pt x="2246" y="5136"/>
                  </a:cubicBezTo>
                  <a:cubicBezTo>
                    <a:pt x="2787" y="5136"/>
                    <a:pt x="3354" y="4819"/>
                    <a:pt x="3482" y="4265"/>
                  </a:cubicBezTo>
                  <a:cubicBezTo>
                    <a:pt x="3597" y="3768"/>
                    <a:pt x="3329" y="3180"/>
                    <a:pt x="2791" y="3180"/>
                  </a:cubicBezTo>
                  <a:cubicBezTo>
                    <a:pt x="2773" y="3180"/>
                    <a:pt x="2754" y="3180"/>
                    <a:pt x="2736" y="3182"/>
                  </a:cubicBezTo>
                  <a:cubicBezTo>
                    <a:pt x="2653" y="3188"/>
                    <a:pt x="2598" y="3289"/>
                    <a:pt x="2664" y="3353"/>
                  </a:cubicBezTo>
                  <a:cubicBezTo>
                    <a:pt x="2832" y="3517"/>
                    <a:pt x="3060" y="3780"/>
                    <a:pt x="3056" y="4037"/>
                  </a:cubicBezTo>
                  <a:cubicBezTo>
                    <a:pt x="3049" y="4514"/>
                    <a:pt x="2662" y="4688"/>
                    <a:pt x="2274" y="4688"/>
                  </a:cubicBezTo>
                  <a:cubicBezTo>
                    <a:pt x="2085" y="4688"/>
                    <a:pt x="1895" y="4647"/>
                    <a:pt x="1749" y="4578"/>
                  </a:cubicBezTo>
                  <a:cubicBezTo>
                    <a:pt x="1221" y="4330"/>
                    <a:pt x="878" y="3726"/>
                    <a:pt x="765" y="3179"/>
                  </a:cubicBezTo>
                  <a:cubicBezTo>
                    <a:pt x="508" y="1949"/>
                    <a:pt x="1237" y="608"/>
                    <a:pt x="2516" y="370"/>
                  </a:cubicBezTo>
                  <a:cubicBezTo>
                    <a:pt x="2635" y="348"/>
                    <a:pt x="2752" y="337"/>
                    <a:pt x="2866" y="337"/>
                  </a:cubicBezTo>
                  <a:cubicBezTo>
                    <a:pt x="3914" y="337"/>
                    <a:pt x="4762" y="1224"/>
                    <a:pt x="5069" y="2203"/>
                  </a:cubicBezTo>
                  <a:cubicBezTo>
                    <a:pt x="5458" y="3438"/>
                    <a:pt x="5067" y="4719"/>
                    <a:pt x="4864" y="5949"/>
                  </a:cubicBezTo>
                  <a:cubicBezTo>
                    <a:pt x="4860" y="5971"/>
                    <a:pt x="4877" y="5984"/>
                    <a:pt x="4893" y="5984"/>
                  </a:cubicBezTo>
                  <a:cubicBezTo>
                    <a:pt x="4904" y="5984"/>
                    <a:pt x="4915" y="5978"/>
                    <a:pt x="4919" y="5964"/>
                  </a:cubicBezTo>
                  <a:cubicBezTo>
                    <a:pt x="5585" y="4248"/>
                    <a:pt x="5879" y="1939"/>
                    <a:pt x="4343" y="582"/>
                  </a:cubicBezTo>
                  <a:cubicBezTo>
                    <a:pt x="3891" y="183"/>
                    <a:pt x="3354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3525650" y="4649200"/>
              <a:ext cx="27725" cy="70075"/>
            </a:xfrm>
            <a:custGeom>
              <a:avLst/>
              <a:gdLst/>
              <a:ahLst/>
              <a:cxnLst/>
              <a:rect l="l" t="t" r="r" b="b"/>
              <a:pathLst>
                <a:path w="1109" h="2803" extrusionOk="0">
                  <a:moveTo>
                    <a:pt x="826" y="0"/>
                  </a:moveTo>
                  <a:cubicBezTo>
                    <a:pt x="800" y="0"/>
                    <a:pt x="772" y="7"/>
                    <a:pt x="745" y="21"/>
                  </a:cubicBezTo>
                  <a:cubicBezTo>
                    <a:pt x="114" y="349"/>
                    <a:pt x="1" y="1245"/>
                    <a:pt x="234" y="1956"/>
                  </a:cubicBezTo>
                  <a:cubicBezTo>
                    <a:pt x="294" y="2140"/>
                    <a:pt x="378" y="2311"/>
                    <a:pt x="480" y="2458"/>
                  </a:cubicBezTo>
                  <a:cubicBezTo>
                    <a:pt x="481" y="2458"/>
                    <a:pt x="481" y="2459"/>
                    <a:pt x="481" y="2459"/>
                  </a:cubicBezTo>
                  <a:lnTo>
                    <a:pt x="884" y="2803"/>
                  </a:lnTo>
                  <a:lnTo>
                    <a:pt x="886" y="2803"/>
                  </a:lnTo>
                  <a:cubicBezTo>
                    <a:pt x="906" y="2803"/>
                    <a:pt x="925" y="2801"/>
                    <a:pt x="945" y="2794"/>
                  </a:cubicBezTo>
                  <a:cubicBezTo>
                    <a:pt x="1032" y="2768"/>
                    <a:pt x="1108" y="2685"/>
                    <a:pt x="1086" y="2592"/>
                  </a:cubicBezTo>
                  <a:cubicBezTo>
                    <a:pt x="1086" y="2584"/>
                    <a:pt x="1082" y="2576"/>
                    <a:pt x="1079" y="2567"/>
                  </a:cubicBezTo>
                  <a:cubicBezTo>
                    <a:pt x="1014" y="2413"/>
                    <a:pt x="947" y="2263"/>
                    <a:pt x="888" y="2113"/>
                  </a:cubicBezTo>
                  <a:cubicBezTo>
                    <a:pt x="801" y="1889"/>
                    <a:pt x="732" y="1660"/>
                    <a:pt x="725" y="1404"/>
                  </a:cubicBezTo>
                  <a:cubicBezTo>
                    <a:pt x="715" y="972"/>
                    <a:pt x="915" y="619"/>
                    <a:pt x="986" y="208"/>
                  </a:cubicBezTo>
                  <a:cubicBezTo>
                    <a:pt x="1008" y="95"/>
                    <a:pt x="927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3545250" y="4684000"/>
              <a:ext cx="29950" cy="38550"/>
            </a:xfrm>
            <a:custGeom>
              <a:avLst/>
              <a:gdLst/>
              <a:ahLst/>
              <a:cxnLst/>
              <a:rect l="l" t="t" r="r" b="b"/>
              <a:pathLst>
                <a:path w="1198" h="1542" extrusionOk="0">
                  <a:moveTo>
                    <a:pt x="872" y="1"/>
                  </a:moveTo>
                  <a:cubicBezTo>
                    <a:pt x="529" y="1"/>
                    <a:pt x="237" y="354"/>
                    <a:pt x="129" y="650"/>
                  </a:cubicBezTo>
                  <a:cubicBezTo>
                    <a:pt x="30" y="919"/>
                    <a:pt x="1" y="1379"/>
                    <a:pt x="311" y="1531"/>
                  </a:cubicBezTo>
                  <a:cubicBezTo>
                    <a:pt x="325" y="1538"/>
                    <a:pt x="341" y="1541"/>
                    <a:pt x="358" y="1541"/>
                  </a:cubicBezTo>
                  <a:cubicBezTo>
                    <a:pt x="398" y="1541"/>
                    <a:pt x="438" y="1520"/>
                    <a:pt x="447" y="1474"/>
                  </a:cubicBezTo>
                  <a:cubicBezTo>
                    <a:pt x="492" y="1254"/>
                    <a:pt x="442" y="1039"/>
                    <a:pt x="542" y="826"/>
                  </a:cubicBezTo>
                  <a:cubicBezTo>
                    <a:pt x="655" y="586"/>
                    <a:pt x="846" y="510"/>
                    <a:pt x="1041" y="358"/>
                  </a:cubicBezTo>
                  <a:cubicBezTo>
                    <a:pt x="1197" y="238"/>
                    <a:pt x="1056" y="10"/>
                    <a:pt x="895" y="1"/>
                  </a:cubicBezTo>
                  <a:cubicBezTo>
                    <a:pt x="887" y="1"/>
                    <a:pt x="879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3708500" y="4865450"/>
              <a:ext cx="35625" cy="56400"/>
            </a:xfrm>
            <a:custGeom>
              <a:avLst/>
              <a:gdLst/>
              <a:ahLst/>
              <a:cxnLst/>
              <a:rect l="l" t="t" r="r" b="b"/>
              <a:pathLst>
                <a:path w="1425" h="2256" extrusionOk="0">
                  <a:moveTo>
                    <a:pt x="1206" y="0"/>
                  </a:moveTo>
                  <a:cubicBezTo>
                    <a:pt x="1193" y="0"/>
                    <a:pt x="1179" y="9"/>
                    <a:pt x="1180" y="27"/>
                  </a:cubicBezTo>
                  <a:cubicBezTo>
                    <a:pt x="1183" y="420"/>
                    <a:pt x="993" y="896"/>
                    <a:pt x="777" y="1218"/>
                  </a:cubicBezTo>
                  <a:cubicBezTo>
                    <a:pt x="570" y="1527"/>
                    <a:pt x="247" y="1712"/>
                    <a:pt x="60" y="2030"/>
                  </a:cubicBezTo>
                  <a:cubicBezTo>
                    <a:pt x="1" y="2131"/>
                    <a:pt x="77" y="2253"/>
                    <a:pt x="189" y="2255"/>
                  </a:cubicBezTo>
                  <a:cubicBezTo>
                    <a:pt x="198" y="2255"/>
                    <a:pt x="206" y="2255"/>
                    <a:pt x="214" y="2255"/>
                  </a:cubicBezTo>
                  <a:cubicBezTo>
                    <a:pt x="696" y="2255"/>
                    <a:pt x="1019" y="1806"/>
                    <a:pt x="1204" y="1398"/>
                  </a:cubicBezTo>
                  <a:cubicBezTo>
                    <a:pt x="1425" y="909"/>
                    <a:pt x="1388" y="514"/>
                    <a:pt x="1233" y="20"/>
                  </a:cubicBezTo>
                  <a:cubicBezTo>
                    <a:pt x="1229" y="7"/>
                    <a:pt x="1218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3699900" y="4867550"/>
              <a:ext cx="38875" cy="2437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492" y="1"/>
                  </a:moveTo>
                  <a:cubicBezTo>
                    <a:pt x="1482" y="1"/>
                    <a:pt x="1472" y="4"/>
                    <a:pt x="1465" y="10"/>
                  </a:cubicBezTo>
                  <a:cubicBezTo>
                    <a:pt x="1104" y="315"/>
                    <a:pt x="631" y="545"/>
                    <a:pt x="154" y="577"/>
                  </a:cubicBezTo>
                  <a:cubicBezTo>
                    <a:pt x="30" y="586"/>
                    <a:pt x="1" y="727"/>
                    <a:pt x="94" y="798"/>
                  </a:cubicBezTo>
                  <a:cubicBezTo>
                    <a:pt x="252" y="917"/>
                    <a:pt x="431" y="974"/>
                    <a:pt x="611" y="974"/>
                  </a:cubicBezTo>
                  <a:cubicBezTo>
                    <a:pt x="781" y="974"/>
                    <a:pt x="951" y="924"/>
                    <a:pt x="1107" y="828"/>
                  </a:cubicBezTo>
                  <a:cubicBezTo>
                    <a:pt x="1253" y="737"/>
                    <a:pt x="1380" y="603"/>
                    <a:pt x="1466" y="455"/>
                  </a:cubicBezTo>
                  <a:cubicBezTo>
                    <a:pt x="1555" y="295"/>
                    <a:pt x="1548" y="194"/>
                    <a:pt x="1524" y="26"/>
                  </a:cubicBezTo>
                  <a:cubicBezTo>
                    <a:pt x="1522" y="8"/>
                    <a:pt x="1507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3578950" y="5039925"/>
              <a:ext cx="159950" cy="307675"/>
            </a:xfrm>
            <a:custGeom>
              <a:avLst/>
              <a:gdLst/>
              <a:ahLst/>
              <a:cxnLst/>
              <a:rect l="l" t="t" r="r" b="b"/>
              <a:pathLst>
                <a:path w="6398" h="12307" extrusionOk="0">
                  <a:moveTo>
                    <a:pt x="19" y="1"/>
                  </a:moveTo>
                  <a:cubicBezTo>
                    <a:pt x="9" y="1"/>
                    <a:pt x="0" y="17"/>
                    <a:pt x="9" y="27"/>
                  </a:cubicBezTo>
                  <a:cubicBezTo>
                    <a:pt x="1083" y="1249"/>
                    <a:pt x="2386" y="2242"/>
                    <a:pt x="3400" y="3531"/>
                  </a:cubicBezTo>
                  <a:cubicBezTo>
                    <a:pt x="4462" y="4884"/>
                    <a:pt x="5372" y="6573"/>
                    <a:pt x="5539" y="8311"/>
                  </a:cubicBezTo>
                  <a:cubicBezTo>
                    <a:pt x="5681" y="9806"/>
                    <a:pt x="4818" y="11751"/>
                    <a:pt x="3289" y="11751"/>
                  </a:cubicBezTo>
                  <a:cubicBezTo>
                    <a:pt x="2995" y="11751"/>
                    <a:pt x="2676" y="11679"/>
                    <a:pt x="2335" y="11518"/>
                  </a:cubicBezTo>
                  <a:cubicBezTo>
                    <a:pt x="1515" y="11131"/>
                    <a:pt x="940" y="10210"/>
                    <a:pt x="1229" y="9294"/>
                  </a:cubicBezTo>
                  <a:cubicBezTo>
                    <a:pt x="1390" y="8787"/>
                    <a:pt x="1856" y="8400"/>
                    <a:pt x="2384" y="8400"/>
                  </a:cubicBezTo>
                  <a:cubicBezTo>
                    <a:pt x="2428" y="8400"/>
                    <a:pt x="2471" y="8403"/>
                    <a:pt x="2515" y="8408"/>
                  </a:cubicBezTo>
                  <a:cubicBezTo>
                    <a:pt x="3201" y="8491"/>
                    <a:pt x="3366" y="9182"/>
                    <a:pt x="3256" y="9755"/>
                  </a:cubicBezTo>
                  <a:cubicBezTo>
                    <a:pt x="3232" y="9882"/>
                    <a:pt x="3334" y="9997"/>
                    <a:pt x="3446" y="9997"/>
                  </a:cubicBezTo>
                  <a:cubicBezTo>
                    <a:pt x="3489" y="9997"/>
                    <a:pt x="3534" y="9980"/>
                    <a:pt x="3573" y="9940"/>
                  </a:cubicBezTo>
                  <a:cubicBezTo>
                    <a:pt x="4035" y="9457"/>
                    <a:pt x="3953" y="8772"/>
                    <a:pt x="3538" y="8275"/>
                  </a:cubicBezTo>
                  <a:cubicBezTo>
                    <a:pt x="3239" y="7919"/>
                    <a:pt x="2806" y="7749"/>
                    <a:pt x="2364" y="7749"/>
                  </a:cubicBezTo>
                  <a:cubicBezTo>
                    <a:pt x="2112" y="7749"/>
                    <a:pt x="1856" y="7804"/>
                    <a:pt x="1621" y="7912"/>
                  </a:cubicBezTo>
                  <a:cubicBezTo>
                    <a:pt x="6" y="8653"/>
                    <a:pt x="303" y="10928"/>
                    <a:pt x="1594" y="11817"/>
                  </a:cubicBezTo>
                  <a:cubicBezTo>
                    <a:pt x="2080" y="12151"/>
                    <a:pt x="2601" y="12307"/>
                    <a:pt x="3108" y="12307"/>
                  </a:cubicBezTo>
                  <a:cubicBezTo>
                    <a:pt x="4096" y="12307"/>
                    <a:pt x="5027" y="11716"/>
                    <a:pt x="5526" y="10711"/>
                  </a:cubicBezTo>
                  <a:cubicBezTo>
                    <a:pt x="6398" y="8952"/>
                    <a:pt x="5655" y="6691"/>
                    <a:pt x="4700" y="5116"/>
                  </a:cubicBezTo>
                  <a:cubicBezTo>
                    <a:pt x="3547" y="3214"/>
                    <a:pt x="1829" y="1307"/>
                    <a:pt x="26" y="3"/>
                  </a:cubicBezTo>
                  <a:cubicBezTo>
                    <a:pt x="24" y="1"/>
                    <a:pt x="21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3"/>
            <p:cNvSpPr/>
            <p:nvPr/>
          </p:nvSpPr>
          <p:spPr>
            <a:xfrm>
              <a:off x="3613800" y="5295050"/>
              <a:ext cx="68725" cy="47425"/>
            </a:xfrm>
            <a:custGeom>
              <a:avLst/>
              <a:gdLst/>
              <a:ahLst/>
              <a:cxnLst/>
              <a:rect l="l" t="t" r="r" b="b"/>
              <a:pathLst>
                <a:path w="2749" h="1897" extrusionOk="0">
                  <a:moveTo>
                    <a:pt x="783" y="1"/>
                  </a:moveTo>
                  <a:cubicBezTo>
                    <a:pt x="710" y="1"/>
                    <a:pt x="640" y="27"/>
                    <a:pt x="594" y="86"/>
                  </a:cubicBezTo>
                  <a:cubicBezTo>
                    <a:pt x="0" y="839"/>
                    <a:pt x="1097" y="1897"/>
                    <a:pt x="1996" y="1897"/>
                  </a:cubicBezTo>
                  <a:cubicBezTo>
                    <a:pt x="2286" y="1897"/>
                    <a:pt x="2555" y="1788"/>
                    <a:pt x="2741" y="1523"/>
                  </a:cubicBezTo>
                  <a:cubicBezTo>
                    <a:pt x="2749" y="1513"/>
                    <a:pt x="2740" y="1497"/>
                    <a:pt x="2728" y="1497"/>
                  </a:cubicBezTo>
                  <a:cubicBezTo>
                    <a:pt x="2727" y="1497"/>
                    <a:pt x="2727" y="1497"/>
                    <a:pt x="2727" y="1497"/>
                  </a:cubicBezTo>
                  <a:cubicBezTo>
                    <a:pt x="2556" y="1512"/>
                    <a:pt x="2371" y="1533"/>
                    <a:pt x="2188" y="1533"/>
                  </a:cubicBezTo>
                  <a:cubicBezTo>
                    <a:pt x="1895" y="1533"/>
                    <a:pt x="1606" y="1479"/>
                    <a:pt x="1393" y="1264"/>
                  </a:cubicBezTo>
                  <a:cubicBezTo>
                    <a:pt x="1066" y="934"/>
                    <a:pt x="1241" y="507"/>
                    <a:pt x="1044" y="143"/>
                  </a:cubicBezTo>
                  <a:cubicBezTo>
                    <a:pt x="996" y="55"/>
                    <a:pt x="887" y="1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3"/>
            <p:cNvSpPr/>
            <p:nvPr/>
          </p:nvSpPr>
          <p:spPr>
            <a:xfrm>
              <a:off x="3646200" y="5309875"/>
              <a:ext cx="28225" cy="31725"/>
            </a:xfrm>
            <a:custGeom>
              <a:avLst/>
              <a:gdLst/>
              <a:ahLst/>
              <a:cxnLst/>
              <a:rect l="l" t="t" r="r" b="b"/>
              <a:pathLst>
                <a:path w="1129" h="1269" extrusionOk="0">
                  <a:moveTo>
                    <a:pt x="404" y="1"/>
                  </a:moveTo>
                  <a:cubicBezTo>
                    <a:pt x="173" y="1"/>
                    <a:pt x="58" y="237"/>
                    <a:pt x="29" y="437"/>
                  </a:cubicBezTo>
                  <a:cubicBezTo>
                    <a:pt x="1" y="637"/>
                    <a:pt x="60" y="867"/>
                    <a:pt x="198" y="1016"/>
                  </a:cubicBezTo>
                  <a:cubicBezTo>
                    <a:pt x="325" y="1155"/>
                    <a:pt x="505" y="1241"/>
                    <a:pt x="690" y="1262"/>
                  </a:cubicBezTo>
                  <a:cubicBezTo>
                    <a:pt x="722" y="1266"/>
                    <a:pt x="754" y="1268"/>
                    <a:pt x="785" y="1268"/>
                  </a:cubicBezTo>
                  <a:cubicBezTo>
                    <a:pt x="851" y="1268"/>
                    <a:pt x="915" y="1258"/>
                    <a:pt x="976" y="1229"/>
                  </a:cubicBezTo>
                  <a:cubicBezTo>
                    <a:pt x="1044" y="1196"/>
                    <a:pt x="1063" y="1145"/>
                    <a:pt x="1111" y="1096"/>
                  </a:cubicBezTo>
                  <a:cubicBezTo>
                    <a:pt x="1128" y="1077"/>
                    <a:pt x="1120" y="1047"/>
                    <a:pt x="1098" y="1041"/>
                  </a:cubicBezTo>
                  <a:cubicBezTo>
                    <a:pt x="1054" y="1030"/>
                    <a:pt x="1017" y="990"/>
                    <a:pt x="976" y="971"/>
                  </a:cubicBezTo>
                  <a:cubicBezTo>
                    <a:pt x="931" y="951"/>
                    <a:pt x="881" y="944"/>
                    <a:pt x="834" y="925"/>
                  </a:cubicBezTo>
                  <a:cubicBezTo>
                    <a:pt x="740" y="887"/>
                    <a:pt x="657" y="835"/>
                    <a:pt x="609" y="741"/>
                  </a:cubicBezTo>
                  <a:cubicBezTo>
                    <a:pt x="507" y="539"/>
                    <a:pt x="685" y="367"/>
                    <a:pt x="633" y="165"/>
                  </a:cubicBezTo>
                  <a:cubicBezTo>
                    <a:pt x="608" y="68"/>
                    <a:pt x="515" y="5"/>
                    <a:pt x="418" y="1"/>
                  </a:cubicBezTo>
                  <a:cubicBezTo>
                    <a:pt x="413" y="1"/>
                    <a:pt x="40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>
              <a:off x="3627075" y="4621800"/>
              <a:ext cx="22500" cy="47100"/>
            </a:xfrm>
            <a:custGeom>
              <a:avLst/>
              <a:gdLst/>
              <a:ahLst/>
              <a:cxnLst/>
              <a:rect l="l" t="t" r="r" b="b"/>
              <a:pathLst>
                <a:path w="900" h="1884" extrusionOk="0">
                  <a:moveTo>
                    <a:pt x="237" y="0"/>
                  </a:moveTo>
                  <a:cubicBezTo>
                    <a:pt x="153" y="0"/>
                    <a:pt x="69" y="47"/>
                    <a:pt x="55" y="137"/>
                  </a:cubicBezTo>
                  <a:cubicBezTo>
                    <a:pt x="0" y="481"/>
                    <a:pt x="114" y="855"/>
                    <a:pt x="221" y="1179"/>
                  </a:cubicBezTo>
                  <a:cubicBezTo>
                    <a:pt x="304" y="1434"/>
                    <a:pt x="427" y="1782"/>
                    <a:pt x="696" y="1879"/>
                  </a:cubicBezTo>
                  <a:cubicBezTo>
                    <a:pt x="704" y="1882"/>
                    <a:pt x="712" y="1883"/>
                    <a:pt x="720" y="1883"/>
                  </a:cubicBezTo>
                  <a:cubicBezTo>
                    <a:pt x="758" y="1883"/>
                    <a:pt x="791" y="1851"/>
                    <a:pt x="805" y="1817"/>
                  </a:cubicBezTo>
                  <a:cubicBezTo>
                    <a:pt x="900" y="1577"/>
                    <a:pt x="747" y="1234"/>
                    <a:pt x="674" y="997"/>
                  </a:cubicBezTo>
                  <a:cubicBezTo>
                    <a:pt x="582" y="699"/>
                    <a:pt x="547" y="368"/>
                    <a:pt x="404" y="91"/>
                  </a:cubicBezTo>
                  <a:cubicBezTo>
                    <a:pt x="373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>
              <a:off x="3639075" y="4632450"/>
              <a:ext cx="16175" cy="41675"/>
            </a:xfrm>
            <a:custGeom>
              <a:avLst/>
              <a:gdLst/>
              <a:ahLst/>
              <a:cxnLst/>
              <a:rect l="l" t="t" r="r" b="b"/>
              <a:pathLst>
                <a:path w="647" h="1667" extrusionOk="0">
                  <a:moveTo>
                    <a:pt x="314" y="0"/>
                  </a:moveTo>
                  <a:cubicBezTo>
                    <a:pt x="273" y="0"/>
                    <a:pt x="234" y="20"/>
                    <a:pt x="210" y="65"/>
                  </a:cubicBezTo>
                  <a:cubicBezTo>
                    <a:pt x="1" y="461"/>
                    <a:pt x="44" y="978"/>
                    <a:pt x="87" y="1409"/>
                  </a:cubicBezTo>
                  <a:cubicBezTo>
                    <a:pt x="104" y="1585"/>
                    <a:pt x="227" y="1667"/>
                    <a:pt x="351" y="1667"/>
                  </a:cubicBezTo>
                  <a:cubicBezTo>
                    <a:pt x="498" y="1667"/>
                    <a:pt x="647" y="1550"/>
                    <a:pt x="615" y="1337"/>
                  </a:cubicBezTo>
                  <a:cubicBezTo>
                    <a:pt x="556" y="935"/>
                    <a:pt x="587" y="481"/>
                    <a:pt x="449" y="96"/>
                  </a:cubicBezTo>
                  <a:cubicBezTo>
                    <a:pt x="428" y="37"/>
                    <a:pt x="37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>
              <a:off x="3646450" y="4649450"/>
              <a:ext cx="16875" cy="34350"/>
            </a:xfrm>
            <a:custGeom>
              <a:avLst/>
              <a:gdLst/>
              <a:ahLst/>
              <a:cxnLst/>
              <a:rect l="l" t="t" r="r" b="b"/>
              <a:pathLst>
                <a:path w="675" h="1374" extrusionOk="0">
                  <a:moveTo>
                    <a:pt x="464" y="1"/>
                  </a:moveTo>
                  <a:cubicBezTo>
                    <a:pt x="443" y="1"/>
                    <a:pt x="423" y="6"/>
                    <a:pt x="404" y="19"/>
                  </a:cubicBezTo>
                  <a:cubicBezTo>
                    <a:pt x="249" y="123"/>
                    <a:pt x="189" y="298"/>
                    <a:pt x="134" y="472"/>
                  </a:cubicBezTo>
                  <a:cubicBezTo>
                    <a:pt x="70" y="677"/>
                    <a:pt x="3" y="903"/>
                    <a:pt x="2" y="1120"/>
                  </a:cubicBezTo>
                  <a:cubicBezTo>
                    <a:pt x="1" y="1291"/>
                    <a:pt x="119" y="1374"/>
                    <a:pt x="245" y="1374"/>
                  </a:cubicBezTo>
                  <a:cubicBezTo>
                    <a:pt x="355" y="1374"/>
                    <a:pt x="472" y="1311"/>
                    <a:pt x="522" y="1190"/>
                  </a:cubicBezTo>
                  <a:cubicBezTo>
                    <a:pt x="599" y="1004"/>
                    <a:pt x="619" y="780"/>
                    <a:pt x="639" y="582"/>
                  </a:cubicBezTo>
                  <a:cubicBezTo>
                    <a:pt x="658" y="408"/>
                    <a:pt x="675" y="215"/>
                    <a:pt x="576" y="63"/>
                  </a:cubicBezTo>
                  <a:cubicBezTo>
                    <a:pt x="551" y="27"/>
                    <a:pt x="50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>
              <a:off x="3648050" y="4668050"/>
              <a:ext cx="23050" cy="32800"/>
            </a:xfrm>
            <a:custGeom>
              <a:avLst/>
              <a:gdLst/>
              <a:ahLst/>
              <a:cxnLst/>
              <a:rect l="l" t="t" r="r" b="b"/>
              <a:pathLst>
                <a:path w="922" h="1312" extrusionOk="0">
                  <a:moveTo>
                    <a:pt x="654" y="0"/>
                  </a:moveTo>
                  <a:cubicBezTo>
                    <a:pt x="630" y="0"/>
                    <a:pt x="605" y="5"/>
                    <a:pt x="583" y="15"/>
                  </a:cubicBezTo>
                  <a:cubicBezTo>
                    <a:pt x="281" y="144"/>
                    <a:pt x="113" y="660"/>
                    <a:pt x="45" y="954"/>
                  </a:cubicBezTo>
                  <a:cubicBezTo>
                    <a:pt x="0" y="1152"/>
                    <a:pt x="172" y="1311"/>
                    <a:pt x="339" y="1311"/>
                  </a:cubicBezTo>
                  <a:cubicBezTo>
                    <a:pt x="424" y="1311"/>
                    <a:pt x="507" y="1270"/>
                    <a:pt x="559" y="1171"/>
                  </a:cubicBezTo>
                  <a:cubicBezTo>
                    <a:pt x="711" y="880"/>
                    <a:pt x="921" y="381"/>
                    <a:pt x="763" y="62"/>
                  </a:cubicBezTo>
                  <a:cubicBezTo>
                    <a:pt x="740" y="18"/>
                    <a:pt x="698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8" name="Google Shape;3428;p33"/>
          <p:cNvSpPr/>
          <p:nvPr/>
        </p:nvSpPr>
        <p:spPr>
          <a:xfrm>
            <a:off x="7075670" y="2502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33"/>
          <p:cNvSpPr/>
          <p:nvPr/>
        </p:nvSpPr>
        <p:spPr>
          <a:xfrm>
            <a:off x="1926801" y="2502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33"/>
          <p:cNvSpPr/>
          <p:nvPr/>
        </p:nvSpPr>
        <p:spPr>
          <a:xfrm>
            <a:off x="7075670" y="46536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33"/>
          <p:cNvSpPr/>
          <p:nvPr/>
        </p:nvSpPr>
        <p:spPr>
          <a:xfrm>
            <a:off x="1926801" y="46536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3" name="Google Shape;3433;p34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4" name="Google Shape;3434;p34"/>
          <p:cNvGrpSpPr/>
          <p:nvPr/>
        </p:nvGrpSpPr>
        <p:grpSpPr>
          <a:xfrm flipH="1">
            <a:off x="8430778" y="3836706"/>
            <a:ext cx="675619" cy="1237630"/>
            <a:chOff x="5642250" y="3975075"/>
            <a:chExt cx="678400" cy="1242725"/>
          </a:xfrm>
        </p:grpSpPr>
        <p:sp>
          <p:nvSpPr>
            <p:cNvPr id="3435" name="Google Shape;3435;p34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4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8" name="Google Shape;3448;p34"/>
          <p:cNvGrpSpPr/>
          <p:nvPr/>
        </p:nvGrpSpPr>
        <p:grpSpPr>
          <a:xfrm rot="10800000">
            <a:off x="8430778" y="59831"/>
            <a:ext cx="675619" cy="1237630"/>
            <a:chOff x="5642250" y="3975075"/>
            <a:chExt cx="678400" cy="1242725"/>
          </a:xfrm>
        </p:grpSpPr>
        <p:sp>
          <p:nvSpPr>
            <p:cNvPr id="3449" name="Google Shape;3449;p34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4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4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2" name="Google Shape;3462;p34"/>
          <p:cNvGrpSpPr/>
          <p:nvPr/>
        </p:nvGrpSpPr>
        <p:grpSpPr>
          <a:xfrm>
            <a:off x="37603" y="3836706"/>
            <a:ext cx="675619" cy="1237630"/>
            <a:chOff x="5642250" y="3975075"/>
            <a:chExt cx="678400" cy="1242725"/>
          </a:xfrm>
        </p:grpSpPr>
        <p:sp>
          <p:nvSpPr>
            <p:cNvPr id="3463" name="Google Shape;3463;p34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6" name="Google Shape;3476;p34"/>
          <p:cNvGrpSpPr/>
          <p:nvPr/>
        </p:nvGrpSpPr>
        <p:grpSpPr>
          <a:xfrm rot="10800000" flipH="1">
            <a:off x="37603" y="59831"/>
            <a:ext cx="675619" cy="1237630"/>
            <a:chOff x="5642250" y="3975075"/>
            <a:chExt cx="678400" cy="1242725"/>
          </a:xfrm>
        </p:grpSpPr>
        <p:sp>
          <p:nvSpPr>
            <p:cNvPr id="3477" name="Google Shape;3477;p34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0" name="Google Shape;3490;p34"/>
          <p:cNvSpPr/>
          <p:nvPr/>
        </p:nvSpPr>
        <p:spPr>
          <a:xfrm>
            <a:off x="4501221" y="170705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34"/>
          <p:cNvSpPr/>
          <p:nvPr/>
        </p:nvSpPr>
        <p:spPr>
          <a:xfrm>
            <a:off x="4501221" y="4839255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"/>
          <p:cNvGrpSpPr/>
          <p:nvPr/>
        </p:nvGrpSpPr>
        <p:grpSpPr>
          <a:xfrm rot="10800000" flipH="1">
            <a:off x="3323876" y="59841"/>
            <a:ext cx="2496249" cy="534846"/>
            <a:chOff x="1754250" y="4637375"/>
            <a:chExt cx="1551525" cy="332450"/>
          </a:xfrm>
        </p:grpSpPr>
        <p:sp>
          <p:nvSpPr>
            <p:cNvPr id="346" name="Google Shape;346;p3"/>
            <p:cNvSpPr/>
            <p:nvPr/>
          </p:nvSpPr>
          <p:spPr>
            <a:xfrm>
              <a:off x="2513500" y="4698625"/>
              <a:ext cx="792275" cy="271200"/>
            </a:xfrm>
            <a:custGeom>
              <a:avLst/>
              <a:gdLst/>
              <a:ahLst/>
              <a:cxnLst/>
              <a:rect l="l" t="t" r="r" b="b"/>
              <a:pathLst>
                <a:path w="31691" h="10848" extrusionOk="0">
                  <a:moveTo>
                    <a:pt x="11011" y="2823"/>
                  </a:moveTo>
                  <a:cubicBezTo>
                    <a:pt x="12908" y="3694"/>
                    <a:pt x="14621" y="5440"/>
                    <a:pt x="13995" y="7610"/>
                  </a:cubicBezTo>
                  <a:cubicBezTo>
                    <a:pt x="13514" y="9274"/>
                    <a:pt x="11958" y="10182"/>
                    <a:pt x="10418" y="10182"/>
                  </a:cubicBezTo>
                  <a:cubicBezTo>
                    <a:pt x="9199" y="10182"/>
                    <a:pt x="7990" y="9613"/>
                    <a:pt x="7333" y="8400"/>
                  </a:cubicBezTo>
                  <a:cubicBezTo>
                    <a:pt x="5907" y="5768"/>
                    <a:pt x="8516" y="3191"/>
                    <a:pt x="11011" y="2823"/>
                  </a:cubicBezTo>
                  <a:close/>
                  <a:moveTo>
                    <a:pt x="27211" y="0"/>
                  </a:moveTo>
                  <a:cubicBezTo>
                    <a:pt x="25588" y="0"/>
                    <a:pt x="23909" y="867"/>
                    <a:pt x="24359" y="2771"/>
                  </a:cubicBezTo>
                  <a:cubicBezTo>
                    <a:pt x="24415" y="3006"/>
                    <a:pt x="24586" y="3107"/>
                    <a:pt x="24765" y="3107"/>
                  </a:cubicBezTo>
                  <a:cubicBezTo>
                    <a:pt x="25036" y="3107"/>
                    <a:pt x="25325" y="2875"/>
                    <a:pt x="25260" y="2523"/>
                  </a:cubicBezTo>
                  <a:cubicBezTo>
                    <a:pt x="25038" y="1334"/>
                    <a:pt x="26090" y="928"/>
                    <a:pt x="27134" y="928"/>
                  </a:cubicBezTo>
                  <a:cubicBezTo>
                    <a:pt x="27663" y="928"/>
                    <a:pt x="28191" y="1032"/>
                    <a:pt x="28549" y="1192"/>
                  </a:cubicBezTo>
                  <a:cubicBezTo>
                    <a:pt x="29915" y="1797"/>
                    <a:pt x="30585" y="3187"/>
                    <a:pt x="30043" y="4620"/>
                  </a:cubicBezTo>
                  <a:cubicBezTo>
                    <a:pt x="29314" y="6551"/>
                    <a:pt x="27340" y="7255"/>
                    <a:pt x="25395" y="7255"/>
                  </a:cubicBezTo>
                  <a:cubicBezTo>
                    <a:pt x="24517" y="7255"/>
                    <a:pt x="23644" y="7112"/>
                    <a:pt x="22894" y="6873"/>
                  </a:cubicBezTo>
                  <a:cubicBezTo>
                    <a:pt x="20198" y="6012"/>
                    <a:pt x="17941" y="4199"/>
                    <a:pt x="15312" y="3180"/>
                  </a:cubicBezTo>
                  <a:cubicBezTo>
                    <a:pt x="14252" y="2769"/>
                    <a:pt x="13057" y="2492"/>
                    <a:pt x="11885" y="2492"/>
                  </a:cubicBezTo>
                  <a:cubicBezTo>
                    <a:pt x="11578" y="2492"/>
                    <a:pt x="11271" y="2511"/>
                    <a:pt x="10970" y="2552"/>
                  </a:cubicBezTo>
                  <a:cubicBezTo>
                    <a:pt x="10278" y="2263"/>
                    <a:pt x="9543" y="2078"/>
                    <a:pt x="8825" y="2003"/>
                  </a:cubicBezTo>
                  <a:cubicBezTo>
                    <a:pt x="8573" y="1977"/>
                    <a:pt x="8324" y="1964"/>
                    <a:pt x="8077" y="1964"/>
                  </a:cubicBezTo>
                  <a:cubicBezTo>
                    <a:pt x="3545" y="1964"/>
                    <a:pt x="1" y="6309"/>
                    <a:pt x="1358" y="10828"/>
                  </a:cubicBezTo>
                  <a:cubicBezTo>
                    <a:pt x="1362" y="10841"/>
                    <a:pt x="1373" y="10847"/>
                    <a:pt x="1383" y="10847"/>
                  </a:cubicBezTo>
                  <a:cubicBezTo>
                    <a:pt x="1399" y="10847"/>
                    <a:pt x="1415" y="10834"/>
                    <a:pt x="1409" y="10814"/>
                  </a:cubicBezTo>
                  <a:cubicBezTo>
                    <a:pt x="828" y="8575"/>
                    <a:pt x="1478" y="6052"/>
                    <a:pt x="3018" y="4334"/>
                  </a:cubicBezTo>
                  <a:cubicBezTo>
                    <a:pt x="4299" y="2908"/>
                    <a:pt x="6166" y="2179"/>
                    <a:pt x="8050" y="2179"/>
                  </a:cubicBezTo>
                  <a:cubicBezTo>
                    <a:pt x="8538" y="2179"/>
                    <a:pt x="9027" y="2228"/>
                    <a:pt x="9507" y="2326"/>
                  </a:cubicBezTo>
                  <a:cubicBezTo>
                    <a:pt x="9842" y="2393"/>
                    <a:pt x="10188" y="2496"/>
                    <a:pt x="10535" y="2627"/>
                  </a:cubicBezTo>
                  <a:cubicBezTo>
                    <a:pt x="9777" y="2787"/>
                    <a:pt x="9056" y="3095"/>
                    <a:pt x="8421" y="3599"/>
                  </a:cubicBezTo>
                  <a:cubicBezTo>
                    <a:pt x="6929" y="4780"/>
                    <a:pt x="6142" y="6897"/>
                    <a:pt x="7164" y="8634"/>
                  </a:cubicBezTo>
                  <a:cubicBezTo>
                    <a:pt x="7857" y="9811"/>
                    <a:pt x="9117" y="10442"/>
                    <a:pt x="10409" y="10442"/>
                  </a:cubicBezTo>
                  <a:cubicBezTo>
                    <a:pt x="10979" y="10442"/>
                    <a:pt x="11555" y="10319"/>
                    <a:pt x="12091" y="10066"/>
                  </a:cubicBezTo>
                  <a:cubicBezTo>
                    <a:pt x="13963" y="9184"/>
                    <a:pt x="14896" y="6933"/>
                    <a:pt x="13895" y="5062"/>
                  </a:cubicBezTo>
                  <a:cubicBezTo>
                    <a:pt x="13359" y="4060"/>
                    <a:pt x="12475" y="3295"/>
                    <a:pt x="11456" y="2776"/>
                  </a:cubicBezTo>
                  <a:cubicBezTo>
                    <a:pt x="11622" y="2765"/>
                    <a:pt x="11787" y="2759"/>
                    <a:pt x="11951" y="2759"/>
                  </a:cubicBezTo>
                  <a:cubicBezTo>
                    <a:pt x="14517" y="2759"/>
                    <a:pt x="16847" y="4150"/>
                    <a:pt x="19021" y="5407"/>
                  </a:cubicBezTo>
                  <a:cubicBezTo>
                    <a:pt x="21027" y="6566"/>
                    <a:pt x="23179" y="7710"/>
                    <a:pt x="25551" y="7764"/>
                  </a:cubicBezTo>
                  <a:cubicBezTo>
                    <a:pt x="25600" y="7765"/>
                    <a:pt x="25649" y="7766"/>
                    <a:pt x="25699" y="7766"/>
                  </a:cubicBezTo>
                  <a:cubicBezTo>
                    <a:pt x="27507" y="7766"/>
                    <a:pt x="29371" y="7016"/>
                    <a:pt x="30386" y="5466"/>
                  </a:cubicBezTo>
                  <a:cubicBezTo>
                    <a:pt x="31691" y="3477"/>
                    <a:pt x="30872" y="1130"/>
                    <a:pt x="28690" y="265"/>
                  </a:cubicBezTo>
                  <a:cubicBezTo>
                    <a:pt x="28252" y="90"/>
                    <a:pt x="27734" y="0"/>
                    <a:pt x="27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559150" y="4816500"/>
              <a:ext cx="112750" cy="130375"/>
            </a:xfrm>
            <a:custGeom>
              <a:avLst/>
              <a:gdLst/>
              <a:ahLst/>
              <a:cxnLst/>
              <a:rect l="l" t="t" r="r" b="b"/>
              <a:pathLst>
                <a:path w="4510" h="5215" extrusionOk="0">
                  <a:moveTo>
                    <a:pt x="4143" y="0"/>
                  </a:moveTo>
                  <a:cubicBezTo>
                    <a:pt x="3046" y="0"/>
                    <a:pt x="1892" y="981"/>
                    <a:pt x="1252" y="1789"/>
                  </a:cubicBezTo>
                  <a:cubicBezTo>
                    <a:pt x="496" y="2747"/>
                    <a:pt x="0" y="3970"/>
                    <a:pt x="53" y="5201"/>
                  </a:cubicBezTo>
                  <a:cubicBezTo>
                    <a:pt x="53" y="5210"/>
                    <a:pt x="61" y="5215"/>
                    <a:pt x="68" y="5215"/>
                  </a:cubicBezTo>
                  <a:cubicBezTo>
                    <a:pt x="73" y="5215"/>
                    <a:pt x="78" y="5212"/>
                    <a:pt x="79" y="5205"/>
                  </a:cubicBezTo>
                  <a:cubicBezTo>
                    <a:pt x="360" y="4011"/>
                    <a:pt x="770" y="2910"/>
                    <a:pt x="1662" y="2026"/>
                  </a:cubicBezTo>
                  <a:cubicBezTo>
                    <a:pt x="2053" y="1637"/>
                    <a:pt x="2509" y="1308"/>
                    <a:pt x="2991" y="1042"/>
                  </a:cubicBezTo>
                  <a:cubicBezTo>
                    <a:pt x="3423" y="806"/>
                    <a:pt x="3913" y="693"/>
                    <a:pt x="4323" y="423"/>
                  </a:cubicBezTo>
                  <a:cubicBezTo>
                    <a:pt x="4509" y="300"/>
                    <a:pt x="4438" y="11"/>
                    <a:pt x="4209" y="2"/>
                  </a:cubicBezTo>
                  <a:cubicBezTo>
                    <a:pt x="4187" y="1"/>
                    <a:pt x="4165" y="0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2566450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8635" y="1"/>
                  </a:moveTo>
                  <a:cubicBezTo>
                    <a:pt x="18454" y="1"/>
                    <a:pt x="18269" y="51"/>
                    <a:pt x="18090" y="162"/>
                  </a:cubicBezTo>
                  <a:cubicBezTo>
                    <a:pt x="17787" y="351"/>
                    <a:pt x="17871" y="906"/>
                    <a:pt x="18255" y="906"/>
                  </a:cubicBezTo>
                  <a:cubicBezTo>
                    <a:pt x="18267" y="906"/>
                    <a:pt x="18279" y="906"/>
                    <a:pt x="18291" y="905"/>
                  </a:cubicBezTo>
                  <a:cubicBezTo>
                    <a:pt x="18330" y="901"/>
                    <a:pt x="18367" y="900"/>
                    <a:pt x="18403" y="900"/>
                  </a:cubicBezTo>
                  <a:cubicBezTo>
                    <a:pt x="19690" y="900"/>
                    <a:pt x="18999" y="3024"/>
                    <a:pt x="18506" y="3601"/>
                  </a:cubicBezTo>
                  <a:cubicBezTo>
                    <a:pt x="17925" y="4281"/>
                    <a:pt x="17086" y="4516"/>
                    <a:pt x="16233" y="4516"/>
                  </a:cubicBezTo>
                  <a:cubicBezTo>
                    <a:pt x="15891" y="4516"/>
                    <a:pt x="15547" y="4479"/>
                    <a:pt x="15216" y="4416"/>
                  </a:cubicBezTo>
                  <a:cubicBezTo>
                    <a:pt x="13236" y="4041"/>
                    <a:pt x="11406" y="3213"/>
                    <a:pt x="9383" y="2981"/>
                  </a:cubicBezTo>
                  <a:cubicBezTo>
                    <a:pt x="8831" y="2917"/>
                    <a:pt x="8268" y="2883"/>
                    <a:pt x="7702" y="2883"/>
                  </a:cubicBezTo>
                  <a:cubicBezTo>
                    <a:pt x="4803" y="2883"/>
                    <a:pt x="1846" y="3779"/>
                    <a:pt x="20" y="6148"/>
                  </a:cubicBezTo>
                  <a:cubicBezTo>
                    <a:pt x="0" y="6174"/>
                    <a:pt x="26" y="6202"/>
                    <a:pt x="52" y="6202"/>
                  </a:cubicBezTo>
                  <a:cubicBezTo>
                    <a:pt x="60" y="6202"/>
                    <a:pt x="68" y="6199"/>
                    <a:pt x="75" y="6192"/>
                  </a:cubicBezTo>
                  <a:cubicBezTo>
                    <a:pt x="1816" y="4376"/>
                    <a:pt x="4181" y="3342"/>
                    <a:pt x="6684" y="3183"/>
                  </a:cubicBezTo>
                  <a:cubicBezTo>
                    <a:pt x="6915" y="3168"/>
                    <a:pt x="7143" y="3161"/>
                    <a:pt x="7370" y="3161"/>
                  </a:cubicBezTo>
                  <a:cubicBezTo>
                    <a:pt x="9820" y="3161"/>
                    <a:pt x="12046" y="3975"/>
                    <a:pt x="14387" y="4673"/>
                  </a:cubicBezTo>
                  <a:cubicBezTo>
                    <a:pt x="15011" y="4859"/>
                    <a:pt x="15678" y="4977"/>
                    <a:pt x="16328" y="4977"/>
                  </a:cubicBezTo>
                  <a:cubicBezTo>
                    <a:pt x="17559" y="4977"/>
                    <a:pt x="18731" y="4556"/>
                    <a:pt x="19440" y="3379"/>
                  </a:cubicBezTo>
                  <a:cubicBezTo>
                    <a:pt x="19882" y="2643"/>
                    <a:pt x="20118" y="1611"/>
                    <a:pt x="19751" y="799"/>
                  </a:cubicBezTo>
                  <a:cubicBezTo>
                    <a:pt x="19543" y="335"/>
                    <a:pt x="19104" y="1"/>
                    <a:pt x="18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21165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598" y="1"/>
                  </a:moveTo>
                  <a:cubicBezTo>
                    <a:pt x="299" y="1"/>
                    <a:pt x="1" y="370"/>
                    <a:pt x="298" y="615"/>
                  </a:cubicBezTo>
                  <a:cubicBezTo>
                    <a:pt x="938" y="1141"/>
                    <a:pt x="1575" y="1629"/>
                    <a:pt x="1634" y="2536"/>
                  </a:cubicBezTo>
                  <a:cubicBezTo>
                    <a:pt x="1702" y="3571"/>
                    <a:pt x="945" y="4358"/>
                    <a:pt x="267" y="5034"/>
                  </a:cubicBezTo>
                  <a:cubicBezTo>
                    <a:pt x="224" y="5077"/>
                    <a:pt x="263" y="5135"/>
                    <a:pt x="312" y="5135"/>
                  </a:cubicBezTo>
                  <a:cubicBezTo>
                    <a:pt x="321" y="5135"/>
                    <a:pt x="331" y="5133"/>
                    <a:pt x="340" y="5129"/>
                  </a:cubicBezTo>
                  <a:cubicBezTo>
                    <a:pt x="1378" y="4644"/>
                    <a:pt x="2021" y="3622"/>
                    <a:pt x="2147" y="2499"/>
                  </a:cubicBezTo>
                  <a:cubicBezTo>
                    <a:pt x="2261" y="1503"/>
                    <a:pt x="1765" y="180"/>
                    <a:pt x="653" y="5"/>
                  </a:cubicBezTo>
                  <a:cubicBezTo>
                    <a:pt x="634" y="2"/>
                    <a:pt x="616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181775" y="4799025"/>
              <a:ext cx="57300" cy="83475"/>
            </a:xfrm>
            <a:custGeom>
              <a:avLst/>
              <a:gdLst/>
              <a:ahLst/>
              <a:cxnLst/>
              <a:rect l="l" t="t" r="r" b="b"/>
              <a:pathLst>
                <a:path w="2292" h="3339" extrusionOk="0">
                  <a:moveTo>
                    <a:pt x="1559" y="1"/>
                  </a:moveTo>
                  <a:cubicBezTo>
                    <a:pt x="1095" y="1"/>
                    <a:pt x="1184" y="587"/>
                    <a:pt x="1206" y="958"/>
                  </a:cubicBezTo>
                  <a:cubicBezTo>
                    <a:pt x="1272" y="2008"/>
                    <a:pt x="857" y="2682"/>
                    <a:pt x="23" y="3289"/>
                  </a:cubicBezTo>
                  <a:cubicBezTo>
                    <a:pt x="0" y="3306"/>
                    <a:pt x="11" y="3339"/>
                    <a:pt x="38" y="3339"/>
                  </a:cubicBezTo>
                  <a:cubicBezTo>
                    <a:pt x="40" y="3339"/>
                    <a:pt x="42" y="3339"/>
                    <a:pt x="44" y="3338"/>
                  </a:cubicBezTo>
                  <a:cubicBezTo>
                    <a:pt x="1401" y="3112"/>
                    <a:pt x="2291" y="1622"/>
                    <a:pt x="2007" y="323"/>
                  </a:cubicBezTo>
                  <a:cubicBezTo>
                    <a:pt x="1977" y="183"/>
                    <a:pt x="1843" y="45"/>
                    <a:pt x="1702" y="16"/>
                  </a:cubicBezTo>
                  <a:cubicBezTo>
                    <a:pt x="1649" y="6"/>
                    <a:pt x="1602" y="1"/>
                    <a:pt x="1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123800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1690" y="0"/>
                  </a:moveTo>
                  <a:cubicBezTo>
                    <a:pt x="1524" y="0"/>
                    <a:pt x="1357" y="108"/>
                    <a:pt x="1327" y="345"/>
                  </a:cubicBezTo>
                  <a:cubicBezTo>
                    <a:pt x="1287" y="666"/>
                    <a:pt x="1139" y="983"/>
                    <a:pt x="914" y="1214"/>
                  </a:cubicBezTo>
                  <a:cubicBezTo>
                    <a:pt x="667" y="1470"/>
                    <a:pt x="354" y="1496"/>
                    <a:pt x="75" y="1682"/>
                  </a:cubicBezTo>
                  <a:cubicBezTo>
                    <a:pt x="13" y="1723"/>
                    <a:pt x="1" y="1826"/>
                    <a:pt x="75" y="1865"/>
                  </a:cubicBezTo>
                  <a:cubicBezTo>
                    <a:pt x="164" y="1910"/>
                    <a:pt x="263" y="1929"/>
                    <a:pt x="365" y="1929"/>
                  </a:cubicBezTo>
                  <a:cubicBezTo>
                    <a:pt x="680" y="1929"/>
                    <a:pt x="1034" y="1751"/>
                    <a:pt x="1262" y="1591"/>
                  </a:cubicBezTo>
                  <a:cubicBezTo>
                    <a:pt x="1657" y="1313"/>
                    <a:pt x="1952" y="922"/>
                    <a:pt x="2039" y="440"/>
                  </a:cubicBezTo>
                  <a:cubicBezTo>
                    <a:pt x="2090" y="159"/>
                    <a:pt x="1891" y="0"/>
                    <a:pt x="1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013925" y="4681725"/>
              <a:ext cx="27775" cy="61575"/>
            </a:xfrm>
            <a:custGeom>
              <a:avLst/>
              <a:gdLst/>
              <a:ahLst/>
              <a:cxnLst/>
              <a:rect l="l" t="t" r="r" b="b"/>
              <a:pathLst>
                <a:path w="1111" h="2463" extrusionOk="0">
                  <a:moveTo>
                    <a:pt x="498" y="1"/>
                  </a:moveTo>
                  <a:cubicBezTo>
                    <a:pt x="246" y="1"/>
                    <a:pt x="1" y="188"/>
                    <a:pt x="120" y="482"/>
                  </a:cubicBezTo>
                  <a:cubicBezTo>
                    <a:pt x="250" y="804"/>
                    <a:pt x="325" y="1218"/>
                    <a:pt x="339" y="1565"/>
                  </a:cubicBezTo>
                  <a:cubicBezTo>
                    <a:pt x="350" y="1848"/>
                    <a:pt x="222" y="2187"/>
                    <a:pt x="373" y="2438"/>
                  </a:cubicBezTo>
                  <a:cubicBezTo>
                    <a:pt x="381" y="2451"/>
                    <a:pt x="398" y="2462"/>
                    <a:pt x="414" y="2462"/>
                  </a:cubicBezTo>
                  <a:cubicBezTo>
                    <a:pt x="419" y="2462"/>
                    <a:pt x="423" y="2461"/>
                    <a:pt x="427" y="2460"/>
                  </a:cubicBezTo>
                  <a:cubicBezTo>
                    <a:pt x="762" y="2327"/>
                    <a:pt x="837" y="1812"/>
                    <a:pt x="905" y="1497"/>
                  </a:cubicBezTo>
                  <a:cubicBezTo>
                    <a:pt x="997" y="1089"/>
                    <a:pt x="1110" y="543"/>
                    <a:pt x="852" y="173"/>
                  </a:cubicBezTo>
                  <a:cubicBezTo>
                    <a:pt x="769" y="54"/>
                    <a:pt x="632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991725" y="4705075"/>
              <a:ext cx="23800" cy="48775"/>
            </a:xfrm>
            <a:custGeom>
              <a:avLst/>
              <a:gdLst/>
              <a:ahLst/>
              <a:cxnLst/>
              <a:rect l="l" t="t" r="r" b="b"/>
              <a:pathLst>
                <a:path w="952" h="1951" extrusionOk="0">
                  <a:moveTo>
                    <a:pt x="494" y="1"/>
                  </a:moveTo>
                  <a:cubicBezTo>
                    <a:pt x="255" y="1"/>
                    <a:pt x="1" y="208"/>
                    <a:pt x="105" y="475"/>
                  </a:cubicBezTo>
                  <a:cubicBezTo>
                    <a:pt x="174" y="650"/>
                    <a:pt x="226" y="883"/>
                    <a:pt x="231" y="1070"/>
                  </a:cubicBezTo>
                  <a:cubicBezTo>
                    <a:pt x="238" y="1308"/>
                    <a:pt x="118" y="1513"/>
                    <a:pt x="80" y="1740"/>
                  </a:cubicBezTo>
                  <a:cubicBezTo>
                    <a:pt x="60" y="1856"/>
                    <a:pt x="145" y="1950"/>
                    <a:pt x="243" y="1950"/>
                  </a:cubicBezTo>
                  <a:cubicBezTo>
                    <a:pt x="281" y="1950"/>
                    <a:pt x="321" y="1936"/>
                    <a:pt x="357" y="1903"/>
                  </a:cubicBezTo>
                  <a:cubicBezTo>
                    <a:pt x="584" y="1694"/>
                    <a:pt x="661" y="1372"/>
                    <a:pt x="763" y="1092"/>
                  </a:cubicBezTo>
                  <a:cubicBezTo>
                    <a:pt x="875" y="787"/>
                    <a:pt x="951" y="486"/>
                    <a:pt x="799" y="183"/>
                  </a:cubicBezTo>
                  <a:cubicBezTo>
                    <a:pt x="734" y="55"/>
                    <a:pt x="616" y="1"/>
                    <a:pt x="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575550" y="4846100"/>
              <a:ext cx="67550" cy="47750"/>
            </a:xfrm>
            <a:custGeom>
              <a:avLst/>
              <a:gdLst/>
              <a:ahLst/>
              <a:cxnLst/>
              <a:rect l="l" t="t" r="r" b="b"/>
              <a:pathLst>
                <a:path w="2702" h="1910" extrusionOk="0">
                  <a:moveTo>
                    <a:pt x="2173" y="1"/>
                  </a:moveTo>
                  <a:cubicBezTo>
                    <a:pt x="1728" y="1"/>
                    <a:pt x="1245" y="341"/>
                    <a:pt x="922" y="592"/>
                  </a:cubicBezTo>
                  <a:cubicBezTo>
                    <a:pt x="726" y="743"/>
                    <a:pt x="548" y="911"/>
                    <a:pt x="390" y="1104"/>
                  </a:cubicBezTo>
                  <a:cubicBezTo>
                    <a:pt x="204" y="1334"/>
                    <a:pt x="137" y="1601"/>
                    <a:pt x="10" y="1865"/>
                  </a:cubicBezTo>
                  <a:cubicBezTo>
                    <a:pt x="0" y="1885"/>
                    <a:pt x="18" y="1909"/>
                    <a:pt x="36" y="1909"/>
                  </a:cubicBezTo>
                  <a:cubicBezTo>
                    <a:pt x="43" y="1909"/>
                    <a:pt x="49" y="1907"/>
                    <a:pt x="55" y="1900"/>
                  </a:cubicBezTo>
                  <a:cubicBezTo>
                    <a:pt x="321" y="1565"/>
                    <a:pt x="816" y="1258"/>
                    <a:pt x="1198" y="1066"/>
                  </a:cubicBezTo>
                  <a:cubicBezTo>
                    <a:pt x="1590" y="868"/>
                    <a:pt x="2136" y="892"/>
                    <a:pt x="2476" y="641"/>
                  </a:cubicBezTo>
                  <a:cubicBezTo>
                    <a:pt x="2701" y="474"/>
                    <a:pt x="2689" y="121"/>
                    <a:pt x="2397" y="32"/>
                  </a:cubicBezTo>
                  <a:cubicBezTo>
                    <a:pt x="2324" y="10"/>
                    <a:pt x="2249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569275" y="4871550"/>
              <a:ext cx="44450" cy="35600"/>
            </a:xfrm>
            <a:custGeom>
              <a:avLst/>
              <a:gdLst/>
              <a:ahLst/>
              <a:cxnLst/>
              <a:rect l="l" t="t" r="r" b="b"/>
              <a:pathLst>
                <a:path w="1778" h="1424" extrusionOk="0">
                  <a:moveTo>
                    <a:pt x="1333" y="0"/>
                  </a:moveTo>
                  <a:cubicBezTo>
                    <a:pt x="1053" y="0"/>
                    <a:pt x="753" y="209"/>
                    <a:pt x="548" y="385"/>
                  </a:cubicBezTo>
                  <a:cubicBezTo>
                    <a:pt x="246" y="643"/>
                    <a:pt x="77" y="964"/>
                    <a:pt x="7" y="1346"/>
                  </a:cubicBezTo>
                  <a:cubicBezTo>
                    <a:pt x="1" y="1383"/>
                    <a:pt x="35" y="1423"/>
                    <a:pt x="69" y="1423"/>
                  </a:cubicBezTo>
                  <a:cubicBezTo>
                    <a:pt x="82" y="1423"/>
                    <a:pt x="95" y="1418"/>
                    <a:pt x="106" y="1404"/>
                  </a:cubicBezTo>
                  <a:cubicBezTo>
                    <a:pt x="297" y="1167"/>
                    <a:pt x="574" y="957"/>
                    <a:pt x="856" y="839"/>
                  </a:cubicBezTo>
                  <a:cubicBezTo>
                    <a:pt x="1151" y="716"/>
                    <a:pt x="1517" y="787"/>
                    <a:pt x="1706" y="496"/>
                  </a:cubicBezTo>
                  <a:cubicBezTo>
                    <a:pt x="1777" y="390"/>
                    <a:pt x="1757" y="208"/>
                    <a:pt x="1658" y="122"/>
                  </a:cubicBezTo>
                  <a:cubicBezTo>
                    <a:pt x="1558" y="35"/>
                    <a:pt x="14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6447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1125" y="0"/>
                  </a:moveTo>
                  <a:cubicBezTo>
                    <a:pt x="1102" y="0"/>
                    <a:pt x="1078" y="2"/>
                    <a:pt x="1053" y="7"/>
                  </a:cubicBezTo>
                  <a:cubicBezTo>
                    <a:pt x="773" y="65"/>
                    <a:pt x="514" y="273"/>
                    <a:pt x="319" y="473"/>
                  </a:cubicBezTo>
                  <a:cubicBezTo>
                    <a:pt x="109" y="685"/>
                    <a:pt x="43" y="889"/>
                    <a:pt x="6" y="1176"/>
                  </a:cubicBezTo>
                  <a:cubicBezTo>
                    <a:pt x="0" y="1221"/>
                    <a:pt x="42" y="1249"/>
                    <a:pt x="82" y="1249"/>
                  </a:cubicBezTo>
                  <a:cubicBezTo>
                    <a:pt x="101" y="1249"/>
                    <a:pt x="119" y="1243"/>
                    <a:pt x="132" y="1230"/>
                  </a:cubicBezTo>
                  <a:cubicBezTo>
                    <a:pt x="270" y="1082"/>
                    <a:pt x="462" y="936"/>
                    <a:pt x="624" y="820"/>
                  </a:cubicBezTo>
                  <a:cubicBezTo>
                    <a:pt x="806" y="689"/>
                    <a:pt x="1007" y="657"/>
                    <a:pt x="1215" y="591"/>
                  </a:cubicBezTo>
                  <a:cubicBezTo>
                    <a:pt x="1561" y="479"/>
                    <a:pt x="1450" y="0"/>
                    <a:pt x="1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754250" y="4698600"/>
              <a:ext cx="792225" cy="271225"/>
            </a:xfrm>
            <a:custGeom>
              <a:avLst/>
              <a:gdLst/>
              <a:ahLst/>
              <a:cxnLst/>
              <a:rect l="l" t="t" r="r" b="b"/>
              <a:pathLst>
                <a:path w="31689" h="10849" extrusionOk="0">
                  <a:moveTo>
                    <a:pt x="20681" y="2824"/>
                  </a:moveTo>
                  <a:cubicBezTo>
                    <a:pt x="23174" y="3192"/>
                    <a:pt x="25785" y="5770"/>
                    <a:pt x="24359" y="8401"/>
                  </a:cubicBezTo>
                  <a:cubicBezTo>
                    <a:pt x="23701" y="9614"/>
                    <a:pt x="22492" y="10183"/>
                    <a:pt x="21273" y="10183"/>
                  </a:cubicBezTo>
                  <a:cubicBezTo>
                    <a:pt x="19733" y="10183"/>
                    <a:pt x="18177" y="9275"/>
                    <a:pt x="17697" y="7611"/>
                  </a:cubicBezTo>
                  <a:cubicBezTo>
                    <a:pt x="17070" y="5441"/>
                    <a:pt x="18782" y="3695"/>
                    <a:pt x="20681" y="2824"/>
                  </a:cubicBezTo>
                  <a:close/>
                  <a:moveTo>
                    <a:pt x="4477" y="1"/>
                  </a:moveTo>
                  <a:cubicBezTo>
                    <a:pt x="3954" y="1"/>
                    <a:pt x="3437" y="91"/>
                    <a:pt x="2999" y="265"/>
                  </a:cubicBezTo>
                  <a:cubicBezTo>
                    <a:pt x="819" y="1131"/>
                    <a:pt x="0" y="3478"/>
                    <a:pt x="1303" y="5467"/>
                  </a:cubicBezTo>
                  <a:cubicBezTo>
                    <a:pt x="2319" y="7018"/>
                    <a:pt x="4185" y="7767"/>
                    <a:pt x="5994" y="7767"/>
                  </a:cubicBezTo>
                  <a:cubicBezTo>
                    <a:pt x="6042" y="7767"/>
                    <a:pt x="6090" y="7766"/>
                    <a:pt x="6138" y="7765"/>
                  </a:cubicBezTo>
                  <a:cubicBezTo>
                    <a:pt x="8510" y="7711"/>
                    <a:pt x="10664" y="6567"/>
                    <a:pt x="12668" y="5408"/>
                  </a:cubicBezTo>
                  <a:cubicBezTo>
                    <a:pt x="14841" y="4152"/>
                    <a:pt x="17170" y="2760"/>
                    <a:pt x="19736" y="2760"/>
                  </a:cubicBezTo>
                  <a:cubicBezTo>
                    <a:pt x="19901" y="2760"/>
                    <a:pt x="20066" y="2766"/>
                    <a:pt x="20233" y="2777"/>
                  </a:cubicBezTo>
                  <a:cubicBezTo>
                    <a:pt x="19214" y="3296"/>
                    <a:pt x="18330" y="4059"/>
                    <a:pt x="17794" y="5063"/>
                  </a:cubicBezTo>
                  <a:cubicBezTo>
                    <a:pt x="16792" y="6934"/>
                    <a:pt x="17724" y="9184"/>
                    <a:pt x="19597" y="10067"/>
                  </a:cubicBezTo>
                  <a:cubicBezTo>
                    <a:pt x="20133" y="10319"/>
                    <a:pt x="20709" y="10442"/>
                    <a:pt x="21278" y="10442"/>
                  </a:cubicBezTo>
                  <a:cubicBezTo>
                    <a:pt x="22571" y="10442"/>
                    <a:pt x="23831" y="9811"/>
                    <a:pt x="24525" y="8635"/>
                  </a:cubicBezTo>
                  <a:cubicBezTo>
                    <a:pt x="25548" y="6897"/>
                    <a:pt x="24760" y="4781"/>
                    <a:pt x="23268" y="3599"/>
                  </a:cubicBezTo>
                  <a:cubicBezTo>
                    <a:pt x="22633" y="3096"/>
                    <a:pt x="21911" y="2788"/>
                    <a:pt x="21153" y="2628"/>
                  </a:cubicBezTo>
                  <a:cubicBezTo>
                    <a:pt x="21501" y="2497"/>
                    <a:pt x="21847" y="2394"/>
                    <a:pt x="22182" y="2327"/>
                  </a:cubicBezTo>
                  <a:cubicBezTo>
                    <a:pt x="22662" y="2229"/>
                    <a:pt x="23151" y="2180"/>
                    <a:pt x="23638" y="2180"/>
                  </a:cubicBezTo>
                  <a:cubicBezTo>
                    <a:pt x="25523" y="2180"/>
                    <a:pt x="27390" y="2909"/>
                    <a:pt x="28671" y="4335"/>
                  </a:cubicBezTo>
                  <a:cubicBezTo>
                    <a:pt x="30213" y="6052"/>
                    <a:pt x="30861" y="8576"/>
                    <a:pt x="30280" y="10815"/>
                  </a:cubicBezTo>
                  <a:cubicBezTo>
                    <a:pt x="30274" y="10835"/>
                    <a:pt x="30290" y="10848"/>
                    <a:pt x="30306" y="10848"/>
                  </a:cubicBezTo>
                  <a:cubicBezTo>
                    <a:pt x="30316" y="10848"/>
                    <a:pt x="30327" y="10842"/>
                    <a:pt x="30331" y="10829"/>
                  </a:cubicBezTo>
                  <a:cubicBezTo>
                    <a:pt x="31688" y="6310"/>
                    <a:pt x="28142" y="1965"/>
                    <a:pt x="23611" y="1965"/>
                  </a:cubicBezTo>
                  <a:cubicBezTo>
                    <a:pt x="23365" y="1965"/>
                    <a:pt x="23116" y="1978"/>
                    <a:pt x="22864" y="2004"/>
                  </a:cubicBezTo>
                  <a:cubicBezTo>
                    <a:pt x="22146" y="2080"/>
                    <a:pt x="21411" y="2264"/>
                    <a:pt x="20719" y="2553"/>
                  </a:cubicBezTo>
                  <a:cubicBezTo>
                    <a:pt x="20417" y="2512"/>
                    <a:pt x="20110" y="2493"/>
                    <a:pt x="19802" y="2493"/>
                  </a:cubicBezTo>
                  <a:cubicBezTo>
                    <a:pt x="18631" y="2493"/>
                    <a:pt x="17437" y="2770"/>
                    <a:pt x="16377" y="3181"/>
                  </a:cubicBezTo>
                  <a:cubicBezTo>
                    <a:pt x="13748" y="4200"/>
                    <a:pt x="11491" y="6013"/>
                    <a:pt x="8794" y="6874"/>
                  </a:cubicBezTo>
                  <a:cubicBezTo>
                    <a:pt x="8045" y="7113"/>
                    <a:pt x="7172" y="7257"/>
                    <a:pt x="6294" y="7257"/>
                  </a:cubicBezTo>
                  <a:cubicBezTo>
                    <a:pt x="4348" y="7257"/>
                    <a:pt x="2374" y="6552"/>
                    <a:pt x="1645" y="4621"/>
                  </a:cubicBezTo>
                  <a:cubicBezTo>
                    <a:pt x="1103" y="3188"/>
                    <a:pt x="1774" y="1796"/>
                    <a:pt x="3140" y="1192"/>
                  </a:cubicBezTo>
                  <a:cubicBezTo>
                    <a:pt x="3498" y="1033"/>
                    <a:pt x="4024" y="929"/>
                    <a:pt x="4553" y="929"/>
                  </a:cubicBezTo>
                  <a:cubicBezTo>
                    <a:pt x="5597" y="929"/>
                    <a:pt x="6650" y="1334"/>
                    <a:pt x="6429" y="2523"/>
                  </a:cubicBezTo>
                  <a:cubicBezTo>
                    <a:pt x="6364" y="2875"/>
                    <a:pt x="6654" y="3108"/>
                    <a:pt x="6925" y="3108"/>
                  </a:cubicBezTo>
                  <a:cubicBezTo>
                    <a:pt x="7104" y="3108"/>
                    <a:pt x="7274" y="3007"/>
                    <a:pt x="7330" y="2772"/>
                  </a:cubicBezTo>
                  <a:cubicBezTo>
                    <a:pt x="7780" y="867"/>
                    <a:pt x="6101" y="1"/>
                    <a:pt x="4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2388100" y="4816500"/>
              <a:ext cx="112775" cy="130375"/>
            </a:xfrm>
            <a:custGeom>
              <a:avLst/>
              <a:gdLst/>
              <a:ahLst/>
              <a:cxnLst/>
              <a:rect l="l" t="t" r="r" b="b"/>
              <a:pathLst>
                <a:path w="4511" h="5215" extrusionOk="0">
                  <a:moveTo>
                    <a:pt x="368" y="0"/>
                  </a:moveTo>
                  <a:cubicBezTo>
                    <a:pt x="346" y="0"/>
                    <a:pt x="324" y="1"/>
                    <a:pt x="302" y="2"/>
                  </a:cubicBezTo>
                  <a:cubicBezTo>
                    <a:pt x="72" y="11"/>
                    <a:pt x="0" y="300"/>
                    <a:pt x="188" y="423"/>
                  </a:cubicBezTo>
                  <a:cubicBezTo>
                    <a:pt x="598" y="693"/>
                    <a:pt x="1087" y="806"/>
                    <a:pt x="1520" y="1042"/>
                  </a:cubicBezTo>
                  <a:cubicBezTo>
                    <a:pt x="2002" y="1308"/>
                    <a:pt x="2458" y="1637"/>
                    <a:pt x="2848" y="2026"/>
                  </a:cubicBezTo>
                  <a:cubicBezTo>
                    <a:pt x="3739" y="2910"/>
                    <a:pt x="4150" y="4011"/>
                    <a:pt x="4431" y="5205"/>
                  </a:cubicBezTo>
                  <a:cubicBezTo>
                    <a:pt x="4432" y="5212"/>
                    <a:pt x="4437" y="5215"/>
                    <a:pt x="4442" y="5215"/>
                  </a:cubicBezTo>
                  <a:cubicBezTo>
                    <a:pt x="4449" y="5215"/>
                    <a:pt x="4456" y="5210"/>
                    <a:pt x="4456" y="5201"/>
                  </a:cubicBezTo>
                  <a:cubicBezTo>
                    <a:pt x="4511" y="3970"/>
                    <a:pt x="4015" y="2747"/>
                    <a:pt x="3258" y="1789"/>
                  </a:cubicBezTo>
                  <a:cubicBezTo>
                    <a:pt x="2619" y="981"/>
                    <a:pt x="146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990625" y="4637375"/>
              <a:ext cx="502950" cy="155075"/>
            </a:xfrm>
            <a:custGeom>
              <a:avLst/>
              <a:gdLst/>
              <a:ahLst/>
              <a:cxnLst/>
              <a:rect l="l" t="t" r="r" b="b"/>
              <a:pathLst>
                <a:path w="20118" h="6203" extrusionOk="0">
                  <a:moveTo>
                    <a:pt x="1482" y="1"/>
                  </a:moveTo>
                  <a:cubicBezTo>
                    <a:pt x="1013" y="1"/>
                    <a:pt x="575" y="335"/>
                    <a:pt x="366" y="799"/>
                  </a:cubicBezTo>
                  <a:cubicBezTo>
                    <a:pt x="0" y="1611"/>
                    <a:pt x="236" y="2643"/>
                    <a:pt x="678" y="3379"/>
                  </a:cubicBezTo>
                  <a:cubicBezTo>
                    <a:pt x="1387" y="4556"/>
                    <a:pt x="2559" y="4977"/>
                    <a:pt x="3790" y="4977"/>
                  </a:cubicBezTo>
                  <a:cubicBezTo>
                    <a:pt x="4441" y="4977"/>
                    <a:pt x="5108" y="4859"/>
                    <a:pt x="5732" y="4673"/>
                  </a:cubicBezTo>
                  <a:cubicBezTo>
                    <a:pt x="8072" y="3975"/>
                    <a:pt x="10299" y="3161"/>
                    <a:pt x="12749" y="3161"/>
                  </a:cubicBezTo>
                  <a:cubicBezTo>
                    <a:pt x="12976" y="3161"/>
                    <a:pt x="13204" y="3168"/>
                    <a:pt x="13435" y="3183"/>
                  </a:cubicBezTo>
                  <a:cubicBezTo>
                    <a:pt x="15936" y="3342"/>
                    <a:pt x="18301" y="4376"/>
                    <a:pt x="20042" y="6192"/>
                  </a:cubicBezTo>
                  <a:cubicBezTo>
                    <a:pt x="20049" y="6199"/>
                    <a:pt x="20057" y="6202"/>
                    <a:pt x="20065" y="6202"/>
                  </a:cubicBezTo>
                  <a:cubicBezTo>
                    <a:pt x="20091" y="6202"/>
                    <a:pt x="20118" y="6174"/>
                    <a:pt x="20098" y="6148"/>
                  </a:cubicBezTo>
                  <a:cubicBezTo>
                    <a:pt x="18272" y="3779"/>
                    <a:pt x="15314" y="2883"/>
                    <a:pt x="12415" y="2883"/>
                  </a:cubicBezTo>
                  <a:cubicBezTo>
                    <a:pt x="11850" y="2883"/>
                    <a:pt x="11287" y="2917"/>
                    <a:pt x="10735" y="2981"/>
                  </a:cubicBezTo>
                  <a:cubicBezTo>
                    <a:pt x="8711" y="3213"/>
                    <a:pt x="6881" y="4041"/>
                    <a:pt x="4902" y="4416"/>
                  </a:cubicBezTo>
                  <a:cubicBezTo>
                    <a:pt x="4571" y="4479"/>
                    <a:pt x="4227" y="4516"/>
                    <a:pt x="3884" y="4516"/>
                  </a:cubicBezTo>
                  <a:cubicBezTo>
                    <a:pt x="3031" y="4516"/>
                    <a:pt x="2192" y="4281"/>
                    <a:pt x="1610" y="3601"/>
                  </a:cubicBezTo>
                  <a:cubicBezTo>
                    <a:pt x="1118" y="3024"/>
                    <a:pt x="428" y="900"/>
                    <a:pt x="1714" y="900"/>
                  </a:cubicBezTo>
                  <a:cubicBezTo>
                    <a:pt x="1750" y="900"/>
                    <a:pt x="1787" y="901"/>
                    <a:pt x="1826" y="905"/>
                  </a:cubicBezTo>
                  <a:cubicBezTo>
                    <a:pt x="1838" y="906"/>
                    <a:pt x="1850" y="906"/>
                    <a:pt x="1862" y="906"/>
                  </a:cubicBezTo>
                  <a:cubicBezTo>
                    <a:pt x="2246" y="906"/>
                    <a:pt x="2331" y="351"/>
                    <a:pt x="2026" y="162"/>
                  </a:cubicBezTo>
                  <a:cubicBezTo>
                    <a:pt x="1848" y="51"/>
                    <a:pt x="1663" y="1"/>
                    <a:pt x="1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1791800" y="4743425"/>
              <a:ext cx="56525" cy="128400"/>
            </a:xfrm>
            <a:custGeom>
              <a:avLst/>
              <a:gdLst/>
              <a:ahLst/>
              <a:cxnLst/>
              <a:rect l="l" t="t" r="r" b="b"/>
              <a:pathLst>
                <a:path w="2261" h="5136" extrusionOk="0">
                  <a:moveTo>
                    <a:pt x="1664" y="1"/>
                  </a:moveTo>
                  <a:cubicBezTo>
                    <a:pt x="1646" y="1"/>
                    <a:pt x="1627" y="2"/>
                    <a:pt x="1609" y="5"/>
                  </a:cubicBezTo>
                  <a:cubicBezTo>
                    <a:pt x="497" y="180"/>
                    <a:pt x="1" y="1503"/>
                    <a:pt x="116" y="2499"/>
                  </a:cubicBezTo>
                  <a:cubicBezTo>
                    <a:pt x="241" y="3622"/>
                    <a:pt x="885" y="4644"/>
                    <a:pt x="1922" y="5129"/>
                  </a:cubicBezTo>
                  <a:cubicBezTo>
                    <a:pt x="1931" y="5133"/>
                    <a:pt x="1941" y="5135"/>
                    <a:pt x="1950" y="5135"/>
                  </a:cubicBezTo>
                  <a:cubicBezTo>
                    <a:pt x="1999" y="5135"/>
                    <a:pt x="2039" y="5077"/>
                    <a:pt x="1995" y="5034"/>
                  </a:cubicBezTo>
                  <a:cubicBezTo>
                    <a:pt x="1317" y="4358"/>
                    <a:pt x="561" y="3571"/>
                    <a:pt x="629" y="2536"/>
                  </a:cubicBezTo>
                  <a:cubicBezTo>
                    <a:pt x="687" y="1629"/>
                    <a:pt x="1324" y="1141"/>
                    <a:pt x="1965" y="615"/>
                  </a:cubicBezTo>
                  <a:cubicBezTo>
                    <a:pt x="2261" y="370"/>
                    <a:pt x="1964" y="1"/>
                    <a:pt x="1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820950" y="4799025"/>
              <a:ext cx="57275" cy="83475"/>
            </a:xfrm>
            <a:custGeom>
              <a:avLst/>
              <a:gdLst/>
              <a:ahLst/>
              <a:cxnLst/>
              <a:rect l="l" t="t" r="r" b="b"/>
              <a:pathLst>
                <a:path w="2291" h="3339" extrusionOk="0">
                  <a:moveTo>
                    <a:pt x="733" y="1"/>
                  </a:moveTo>
                  <a:cubicBezTo>
                    <a:pt x="690" y="1"/>
                    <a:pt x="642" y="6"/>
                    <a:pt x="590" y="16"/>
                  </a:cubicBezTo>
                  <a:cubicBezTo>
                    <a:pt x="448" y="45"/>
                    <a:pt x="314" y="183"/>
                    <a:pt x="283" y="323"/>
                  </a:cubicBezTo>
                  <a:cubicBezTo>
                    <a:pt x="1" y="1622"/>
                    <a:pt x="891" y="3112"/>
                    <a:pt x="2248" y="3338"/>
                  </a:cubicBezTo>
                  <a:cubicBezTo>
                    <a:pt x="2250" y="3339"/>
                    <a:pt x="2252" y="3339"/>
                    <a:pt x="2254" y="3339"/>
                  </a:cubicBezTo>
                  <a:cubicBezTo>
                    <a:pt x="2280" y="3339"/>
                    <a:pt x="2291" y="3306"/>
                    <a:pt x="2269" y="3289"/>
                  </a:cubicBezTo>
                  <a:cubicBezTo>
                    <a:pt x="1435" y="2682"/>
                    <a:pt x="1020" y="2008"/>
                    <a:pt x="1086" y="958"/>
                  </a:cubicBezTo>
                  <a:cubicBezTo>
                    <a:pt x="1107" y="587"/>
                    <a:pt x="1196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883975" y="4840975"/>
              <a:ext cx="52250" cy="48250"/>
            </a:xfrm>
            <a:custGeom>
              <a:avLst/>
              <a:gdLst/>
              <a:ahLst/>
              <a:cxnLst/>
              <a:rect l="l" t="t" r="r" b="b"/>
              <a:pathLst>
                <a:path w="2090" h="1930" extrusionOk="0">
                  <a:moveTo>
                    <a:pt x="400" y="0"/>
                  </a:moveTo>
                  <a:cubicBezTo>
                    <a:pt x="199" y="0"/>
                    <a:pt x="0" y="159"/>
                    <a:pt x="51" y="440"/>
                  </a:cubicBezTo>
                  <a:cubicBezTo>
                    <a:pt x="138" y="922"/>
                    <a:pt x="432" y="1313"/>
                    <a:pt x="828" y="1591"/>
                  </a:cubicBezTo>
                  <a:cubicBezTo>
                    <a:pt x="1055" y="1751"/>
                    <a:pt x="1409" y="1929"/>
                    <a:pt x="1724" y="1929"/>
                  </a:cubicBezTo>
                  <a:cubicBezTo>
                    <a:pt x="1827" y="1929"/>
                    <a:pt x="1925" y="1910"/>
                    <a:pt x="2014" y="1865"/>
                  </a:cubicBezTo>
                  <a:cubicBezTo>
                    <a:pt x="2089" y="1826"/>
                    <a:pt x="2076" y="1723"/>
                    <a:pt x="2014" y="1682"/>
                  </a:cubicBezTo>
                  <a:cubicBezTo>
                    <a:pt x="1736" y="1496"/>
                    <a:pt x="1422" y="1470"/>
                    <a:pt x="1175" y="1214"/>
                  </a:cubicBezTo>
                  <a:cubicBezTo>
                    <a:pt x="951" y="983"/>
                    <a:pt x="803" y="666"/>
                    <a:pt x="763" y="345"/>
                  </a:cubicBezTo>
                  <a:cubicBezTo>
                    <a:pt x="733" y="108"/>
                    <a:pt x="566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018300" y="4681725"/>
              <a:ext cx="27750" cy="61575"/>
            </a:xfrm>
            <a:custGeom>
              <a:avLst/>
              <a:gdLst/>
              <a:ahLst/>
              <a:cxnLst/>
              <a:rect l="l" t="t" r="r" b="b"/>
              <a:pathLst>
                <a:path w="1110" h="2463" extrusionOk="0">
                  <a:moveTo>
                    <a:pt x="613" y="1"/>
                  </a:moveTo>
                  <a:cubicBezTo>
                    <a:pt x="479" y="1"/>
                    <a:pt x="343" y="54"/>
                    <a:pt x="260" y="173"/>
                  </a:cubicBezTo>
                  <a:cubicBezTo>
                    <a:pt x="0" y="543"/>
                    <a:pt x="114" y="1089"/>
                    <a:pt x="205" y="1497"/>
                  </a:cubicBezTo>
                  <a:cubicBezTo>
                    <a:pt x="275" y="1812"/>
                    <a:pt x="349" y="2327"/>
                    <a:pt x="685" y="2460"/>
                  </a:cubicBezTo>
                  <a:cubicBezTo>
                    <a:pt x="689" y="2461"/>
                    <a:pt x="693" y="2462"/>
                    <a:pt x="697" y="2462"/>
                  </a:cubicBezTo>
                  <a:cubicBezTo>
                    <a:pt x="713" y="2462"/>
                    <a:pt x="730" y="2451"/>
                    <a:pt x="738" y="2438"/>
                  </a:cubicBezTo>
                  <a:cubicBezTo>
                    <a:pt x="889" y="2187"/>
                    <a:pt x="761" y="1848"/>
                    <a:pt x="773" y="1565"/>
                  </a:cubicBezTo>
                  <a:cubicBezTo>
                    <a:pt x="786" y="1218"/>
                    <a:pt x="861" y="804"/>
                    <a:pt x="991" y="482"/>
                  </a:cubicBezTo>
                  <a:cubicBezTo>
                    <a:pt x="1110" y="188"/>
                    <a:pt x="865" y="1"/>
                    <a:pt x="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044500" y="4705075"/>
              <a:ext cx="23775" cy="48775"/>
            </a:xfrm>
            <a:custGeom>
              <a:avLst/>
              <a:gdLst/>
              <a:ahLst/>
              <a:cxnLst/>
              <a:rect l="l" t="t" r="r" b="b"/>
              <a:pathLst>
                <a:path w="951" h="1951" extrusionOk="0">
                  <a:moveTo>
                    <a:pt x="458" y="1"/>
                  </a:moveTo>
                  <a:cubicBezTo>
                    <a:pt x="335" y="1"/>
                    <a:pt x="217" y="55"/>
                    <a:pt x="152" y="183"/>
                  </a:cubicBezTo>
                  <a:cubicBezTo>
                    <a:pt x="0" y="486"/>
                    <a:pt x="77" y="787"/>
                    <a:pt x="188" y="1092"/>
                  </a:cubicBezTo>
                  <a:cubicBezTo>
                    <a:pt x="290" y="1372"/>
                    <a:pt x="367" y="1694"/>
                    <a:pt x="595" y="1903"/>
                  </a:cubicBezTo>
                  <a:cubicBezTo>
                    <a:pt x="631" y="1936"/>
                    <a:pt x="671" y="1950"/>
                    <a:pt x="709" y="1950"/>
                  </a:cubicBezTo>
                  <a:cubicBezTo>
                    <a:pt x="806" y="1950"/>
                    <a:pt x="891" y="1856"/>
                    <a:pt x="872" y="1740"/>
                  </a:cubicBezTo>
                  <a:cubicBezTo>
                    <a:pt x="833" y="1513"/>
                    <a:pt x="713" y="1308"/>
                    <a:pt x="720" y="1070"/>
                  </a:cubicBezTo>
                  <a:cubicBezTo>
                    <a:pt x="725" y="883"/>
                    <a:pt x="777" y="650"/>
                    <a:pt x="847" y="475"/>
                  </a:cubicBezTo>
                  <a:cubicBezTo>
                    <a:pt x="951" y="208"/>
                    <a:pt x="697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416900" y="4846100"/>
              <a:ext cx="67575" cy="47750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530" y="1"/>
                  </a:moveTo>
                  <a:cubicBezTo>
                    <a:pt x="454" y="1"/>
                    <a:pt x="379" y="10"/>
                    <a:pt x="306" y="32"/>
                  </a:cubicBezTo>
                  <a:cubicBezTo>
                    <a:pt x="14" y="121"/>
                    <a:pt x="1" y="474"/>
                    <a:pt x="226" y="641"/>
                  </a:cubicBezTo>
                  <a:cubicBezTo>
                    <a:pt x="567" y="892"/>
                    <a:pt x="1112" y="868"/>
                    <a:pt x="1504" y="1066"/>
                  </a:cubicBezTo>
                  <a:cubicBezTo>
                    <a:pt x="1886" y="1258"/>
                    <a:pt x="2381" y="1565"/>
                    <a:pt x="2648" y="1900"/>
                  </a:cubicBezTo>
                  <a:cubicBezTo>
                    <a:pt x="2653" y="1907"/>
                    <a:pt x="2660" y="1909"/>
                    <a:pt x="2666" y="1909"/>
                  </a:cubicBezTo>
                  <a:cubicBezTo>
                    <a:pt x="2684" y="1909"/>
                    <a:pt x="2702" y="1885"/>
                    <a:pt x="2693" y="1865"/>
                  </a:cubicBezTo>
                  <a:cubicBezTo>
                    <a:pt x="2566" y="1601"/>
                    <a:pt x="2499" y="1334"/>
                    <a:pt x="2312" y="1104"/>
                  </a:cubicBezTo>
                  <a:cubicBezTo>
                    <a:pt x="2155" y="911"/>
                    <a:pt x="1977" y="743"/>
                    <a:pt x="1781" y="592"/>
                  </a:cubicBezTo>
                  <a:cubicBezTo>
                    <a:pt x="1457" y="341"/>
                    <a:pt x="974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446300" y="4871550"/>
              <a:ext cx="44425" cy="35600"/>
            </a:xfrm>
            <a:custGeom>
              <a:avLst/>
              <a:gdLst/>
              <a:ahLst/>
              <a:cxnLst/>
              <a:rect l="l" t="t" r="r" b="b"/>
              <a:pathLst>
                <a:path w="1777" h="1424" extrusionOk="0">
                  <a:moveTo>
                    <a:pt x="445" y="0"/>
                  </a:moveTo>
                  <a:cubicBezTo>
                    <a:pt x="331" y="0"/>
                    <a:pt x="219" y="35"/>
                    <a:pt x="120" y="122"/>
                  </a:cubicBezTo>
                  <a:cubicBezTo>
                    <a:pt x="21" y="208"/>
                    <a:pt x="1" y="390"/>
                    <a:pt x="70" y="496"/>
                  </a:cubicBezTo>
                  <a:cubicBezTo>
                    <a:pt x="260" y="787"/>
                    <a:pt x="627" y="716"/>
                    <a:pt x="921" y="839"/>
                  </a:cubicBezTo>
                  <a:cubicBezTo>
                    <a:pt x="1202" y="957"/>
                    <a:pt x="1480" y="1167"/>
                    <a:pt x="1672" y="1404"/>
                  </a:cubicBezTo>
                  <a:cubicBezTo>
                    <a:pt x="1683" y="1418"/>
                    <a:pt x="1696" y="1423"/>
                    <a:pt x="1709" y="1423"/>
                  </a:cubicBezTo>
                  <a:cubicBezTo>
                    <a:pt x="1743" y="1423"/>
                    <a:pt x="1777" y="1383"/>
                    <a:pt x="1770" y="1346"/>
                  </a:cubicBezTo>
                  <a:cubicBezTo>
                    <a:pt x="1701" y="964"/>
                    <a:pt x="1531" y="643"/>
                    <a:pt x="1229" y="385"/>
                  </a:cubicBezTo>
                  <a:cubicBezTo>
                    <a:pt x="1024" y="209"/>
                    <a:pt x="724" y="0"/>
                    <a:pt x="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456525" y="4891925"/>
              <a:ext cx="39025" cy="31250"/>
            </a:xfrm>
            <a:custGeom>
              <a:avLst/>
              <a:gdLst/>
              <a:ahLst/>
              <a:cxnLst/>
              <a:rect l="l" t="t" r="r" b="b"/>
              <a:pathLst>
                <a:path w="1561" h="1250" extrusionOk="0">
                  <a:moveTo>
                    <a:pt x="435" y="0"/>
                  </a:moveTo>
                  <a:cubicBezTo>
                    <a:pt x="110" y="0"/>
                    <a:pt x="0" y="479"/>
                    <a:pt x="346" y="591"/>
                  </a:cubicBezTo>
                  <a:cubicBezTo>
                    <a:pt x="553" y="657"/>
                    <a:pt x="754" y="689"/>
                    <a:pt x="936" y="820"/>
                  </a:cubicBezTo>
                  <a:cubicBezTo>
                    <a:pt x="1099" y="936"/>
                    <a:pt x="1290" y="1082"/>
                    <a:pt x="1427" y="1230"/>
                  </a:cubicBezTo>
                  <a:cubicBezTo>
                    <a:pt x="1441" y="1243"/>
                    <a:pt x="1459" y="1249"/>
                    <a:pt x="1478" y="1249"/>
                  </a:cubicBezTo>
                  <a:cubicBezTo>
                    <a:pt x="1519" y="1249"/>
                    <a:pt x="1561" y="1221"/>
                    <a:pt x="1554" y="1176"/>
                  </a:cubicBezTo>
                  <a:cubicBezTo>
                    <a:pt x="1518" y="889"/>
                    <a:pt x="1452" y="685"/>
                    <a:pt x="1242" y="473"/>
                  </a:cubicBezTo>
                  <a:cubicBezTo>
                    <a:pt x="1046" y="273"/>
                    <a:pt x="787" y="65"/>
                    <a:pt x="507" y="7"/>
                  </a:cubicBezTo>
                  <a:cubicBezTo>
                    <a:pt x="482" y="2"/>
                    <a:pt x="458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8" name="Google Shape;368;p3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"/>
          <p:cNvSpPr txBox="1">
            <a:spLocks noGrp="1"/>
          </p:cNvSpPr>
          <p:nvPr>
            <p:ph type="title"/>
          </p:nvPr>
        </p:nvSpPr>
        <p:spPr>
          <a:xfrm>
            <a:off x="2031925" y="2133438"/>
            <a:ext cx="2496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0" name="Google Shape;370;p3"/>
          <p:cNvSpPr txBox="1">
            <a:spLocks noGrp="1"/>
          </p:cNvSpPr>
          <p:nvPr>
            <p:ph type="title" idx="2" hasCustomPrompt="1"/>
          </p:nvPr>
        </p:nvSpPr>
        <p:spPr>
          <a:xfrm>
            <a:off x="2454038" y="121753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"/>
          <p:cNvSpPr txBox="1">
            <a:spLocks noGrp="1"/>
          </p:cNvSpPr>
          <p:nvPr>
            <p:ph type="subTitle" idx="1"/>
          </p:nvPr>
        </p:nvSpPr>
        <p:spPr>
          <a:xfrm>
            <a:off x="2031938" y="3047838"/>
            <a:ext cx="2496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2" name="Google Shape;372;p3"/>
          <p:cNvGrpSpPr/>
          <p:nvPr/>
        </p:nvGrpSpPr>
        <p:grpSpPr>
          <a:xfrm rot="10800000">
            <a:off x="8222245" y="76189"/>
            <a:ext cx="845551" cy="1439385"/>
            <a:chOff x="4730425" y="3733550"/>
            <a:chExt cx="868925" cy="1479175"/>
          </a:xfrm>
        </p:grpSpPr>
        <p:sp>
          <p:nvSpPr>
            <p:cNvPr id="373" name="Google Shape;373;p3"/>
            <p:cNvSpPr/>
            <p:nvPr/>
          </p:nvSpPr>
          <p:spPr>
            <a:xfrm>
              <a:off x="4915675" y="4347300"/>
              <a:ext cx="189450" cy="855950"/>
            </a:xfrm>
            <a:custGeom>
              <a:avLst/>
              <a:gdLst/>
              <a:ahLst/>
              <a:cxnLst/>
              <a:rect l="l" t="t" r="r" b="b"/>
              <a:pathLst>
                <a:path w="7578" h="34238" extrusionOk="0">
                  <a:moveTo>
                    <a:pt x="4540" y="1"/>
                  </a:moveTo>
                  <a:lnTo>
                    <a:pt x="4540" y="1"/>
                  </a:lnTo>
                  <a:cubicBezTo>
                    <a:pt x="4540" y="1"/>
                    <a:pt x="4633" y="109"/>
                    <a:pt x="4807" y="311"/>
                  </a:cubicBezTo>
                  <a:cubicBezTo>
                    <a:pt x="4979" y="515"/>
                    <a:pt x="5217" y="825"/>
                    <a:pt x="5491" y="1234"/>
                  </a:cubicBezTo>
                  <a:cubicBezTo>
                    <a:pt x="5763" y="1647"/>
                    <a:pt x="6052" y="2174"/>
                    <a:pt x="6314" y="2804"/>
                  </a:cubicBezTo>
                  <a:cubicBezTo>
                    <a:pt x="6575" y="3434"/>
                    <a:pt x="6792" y="4176"/>
                    <a:pt x="6921" y="5002"/>
                  </a:cubicBezTo>
                  <a:cubicBezTo>
                    <a:pt x="7053" y="5828"/>
                    <a:pt x="7086" y="6737"/>
                    <a:pt x="7015" y="7691"/>
                  </a:cubicBezTo>
                  <a:cubicBezTo>
                    <a:pt x="6949" y="8646"/>
                    <a:pt x="6751" y="9642"/>
                    <a:pt x="6481" y="10652"/>
                  </a:cubicBezTo>
                  <a:cubicBezTo>
                    <a:pt x="6200" y="11661"/>
                    <a:pt x="5812" y="12676"/>
                    <a:pt x="5363" y="13682"/>
                  </a:cubicBezTo>
                  <a:cubicBezTo>
                    <a:pt x="5131" y="14182"/>
                    <a:pt x="4890" y="14684"/>
                    <a:pt x="4624" y="15175"/>
                  </a:cubicBezTo>
                  <a:cubicBezTo>
                    <a:pt x="4362" y="15671"/>
                    <a:pt x="4084" y="16146"/>
                    <a:pt x="3786" y="16636"/>
                  </a:cubicBezTo>
                  <a:cubicBezTo>
                    <a:pt x="3502" y="17122"/>
                    <a:pt x="3219" y="17635"/>
                    <a:pt x="2938" y="18131"/>
                  </a:cubicBezTo>
                  <a:lnTo>
                    <a:pt x="2728" y="18507"/>
                  </a:lnTo>
                  <a:lnTo>
                    <a:pt x="2543" y="18895"/>
                  </a:lnTo>
                  <a:cubicBezTo>
                    <a:pt x="2421" y="19153"/>
                    <a:pt x="2300" y="19410"/>
                    <a:pt x="2177" y="19666"/>
                  </a:cubicBezTo>
                  <a:cubicBezTo>
                    <a:pt x="1917" y="20170"/>
                    <a:pt x="1733" y="20705"/>
                    <a:pt x="1532" y="21222"/>
                  </a:cubicBezTo>
                  <a:cubicBezTo>
                    <a:pt x="1437" y="21483"/>
                    <a:pt x="1324" y="21735"/>
                    <a:pt x="1245" y="21998"/>
                  </a:cubicBezTo>
                  <a:cubicBezTo>
                    <a:pt x="1164" y="22262"/>
                    <a:pt x="1083" y="22521"/>
                    <a:pt x="1005" y="22779"/>
                  </a:cubicBezTo>
                  <a:cubicBezTo>
                    <a:pt x="928" y="23037"/>
                    <a:pt x="841" y="23291"/>
                    <a:pt x="775" y="23547"/>
                  </a:cubicBezTo>
                  <a:cubicBezTo>
                    <a:pt x="715" y="23805"/>
                    <a:pt x="654" y="24060"/>
                    <a:pt x="596" y="24313"/>
                  </a:cubicBezTo>
                  <a:cubicBezTo>
                    <a:pt x="540" y="24567"/>
                    <a:pt x="474" y="24815"/>
                    <a:pt x="428" y="25065"/>
                  </a:cubicBezTo>
                  <a:cubicBezTo>
                    <a:pt x="386" y="25315"/>
                    <a:pt x="345" y="25562"/>
                    <a:pt x="304" y="25807"/>
                  </a:cubicBezTo>
                  <a:cubicBezTo>
                    <a:pt x="267" y="26052"/>
                    <a:pt x="217" y="26289"/>
                    <a:pt x="190" y="26528"/>
                  </a:cubicBezTo>
                  <a:cubicBezTo>
                    <a:pt x="166" y="26766"/>
                    <a:pt x="140" y="27001"/>
                    <a:pt x="116" y="27232"/>
                  </a:cubicBezTo>
                  <a:cubicBezTo>
                    <a:pt x="98" y="27463"/>
                    <a:pt x="64" y="27689"/>
                    <a:pt x="57" y="27913"/>
                  </a:cubicBezTo>
                  <a:cubicBezTo>
                    <a:pt x="47" y="28137"/>
                    <a:pt x="38" y="28357"/>
                    <a:pt x="27" y="28572"/>
                  </a:cubicBezTo>
                  <a:cubicBezTo>
                    <a:pt x="1" y="29000"/>
                    <a:pt x="9" y="29414"/>
                    <a:pt x="14" y="29806"/>
                  </a:cubicBezTo>
                  <a:cubicBezTo>
                    <a:pt x="12" y="30197"/>
                    <a:pt x="48" y="30567"/>
                    <a:pt x="67" y="30916"/>
                  </a:cubicBezTo>
                  <a:cubicBezTo>
                    <a:pt x="114" y="31611"/>
                    <a:pt x="201" y="32214"/>
                    <a:pt x="283" y="32707"/>
                  </a:cubicBezTo>
                  <a:cubicBezTo>
                    <a:pt x="366" y="33200"/>
                    <a:pt x="462" y="33582"/>
                    <a:pt x="526" y="33840"/>
                  </a:cubicBezTo>
                  <a:cubicBezTo>
                    <a:pt x="595" y="34103"/>
                    <a:pt x="639" y="34238"/>
                    <a:pt x="639" y="34238"/>
                  </a:cubicBezTo>
                  <a:cubicBezTo>
                    <a:pt x="639" y="34238"/>
                    <a:pt x="608" y="34098"/>
                    <a:pt x="565" y="33835"/>
                  </a:cubicBezTo>
                  <a:cubicBezTo>
                    <a:pt x="523" y="33573"/>
                    <a:pt x="473" y="33185"/>
                    <a:pt x="426" y="32692"/>
                  </a:cubicBezTo>
                  <a:cubicBezTo>
                    <a:pt x="382" y="32198"/>
                    <a:pt x="347" y="31597"/>
                    <a:pt x="342" y="30908"/>
                  </a:cubicBezTo>
                  <a:cubicBezTo>
                    <a:pt x="345" y="30564"/>
                    <a:pt x="335" y="30197"/>
                    <a:pt x="362" y="29812"/>
                  </a:cubicBezTo>
                  <a:cubicBezTo>
                    <a:pt x="383" y="29427"/>
                    <a:pt x="391" y="29022"/>
                    <a:pt x="441" y="28600"/>
                  </a:cubicBezTo>
                  <a:cubicBezTo>
                    <a:pt x="462" y="28390"/>
                    <a:pt x="482" y="28175"/>
                    <a:pt x="503" y="27957"/>
                  </a:cubicBezTo>
                  <a:cubicBezTo>
                    <a:pt x="520" y="27738"/>
                    <a:pt x="565" y="27518"/>
                    <a:pt x="596" y="27292"/>
                  </a:cubicBezTo>
                  <a:cubicBezTo>
                    <a:pt x="629" y="27067"/>
                    <a:pt x="662" y="26839"/>
                    <a:pt x="697" y="26606"/>
                  </a:cubicBezTo>
                  <a:cubicBezTo>
                    <a:pt x="731" y="26374"/>
                    <a:pt x="789" y="26141"/>
                    <a:pt x="834" y="25904"/>
                  </a:cubicBezTo>
                  <a:cubicBezTo>
                    <a:pt x="883" y="25668"/>
                    <a:pt x="931" y="25428"/>
                    <a:pt x="981" y="25184"/>
                  </a:cubicBezTo>
                  <a:cubicBezTo>
                    <a:pt x="1035" y="24942"/>
                    <a:pt x="1108" y="24702"/>
                    <a:pt x="1172" y="24457"/>
                  </a:cubicBezTo>
                  <a:cubicBezTo>
                    <a:pt x="1237" y="24213"/>
                    <a:pt x="1304" y="23965"/>
                    <a:pt x="1370" y="23716"/>
                  </a:cubicBezTo>
                  <a:cubicBezTo>
                    <a:pt x="1440" y="23466"/>
                    <a:pt x="1530" y="23221"/>
                    <a:pt x="1611" y="22970"/>
                  </a:cubicBezTo>
                  <a:cubicBezTo>
                    <a:pt x="1694" y="22721"/>
                    <a:pt x="1778" y="22469"/>
                    <a:pt x="1862" y="22217"/>
                  </a:cubicBezTo>
                  <a:cubicBezTo>
                    <a:pt x="1944" y="21961"/>
                    <a:pt x="2061" y="21719"/>
                    <a:pt x="2158" y="21466"/>
                  </a:cubicBezTo>
                  <a:cubicBezTo>
                    <a:pt x="2367" y="20967"/>
                    <a:pt x="2557" y="20452"/>
                    <a:pt x="2811" y="19960"/>
                  </a:cubicBezTo>
                  <a:cubicBezTo>
                    <a:pt x="2931" y="19712"/>
                    <a:pt x="3051" y="19462"/>
                    <a:pt x="3172" y="19211"/>
                  </a:cubicBezTo>
                  <a:lnTo>
                    <a:pt x="3353" y="18835"/>
                  </a:lnTo>
                  <a:lnTo>
                    <a:pt x="3561" y="18471"/>
                  </a:lnTo>
                  <a:cubicBezTo>
                    <a:pt x="3843" y="17985"/>
                    <a:pt x="4112" y="17503"/>
                    <a:pt x="4403" y="17009"/>
                  </a:cubicBezTo>
                  <a:cubicBezTo>
                    <a:pt x="4694" y="16526"/>
                    <a:pt x="4987" y="16018"/>
                    <a:pt x="5251" y="15509"/>
                  </a:cubicBezTo>
                  <a:cubicBezTo>
                    <a:pt x="5520" y="15004"/>
                    <a:pt x="5765" y="14485"/>
                    <a:pt x="5999" y="13967"/>
                  </a:cubicBezTo>
                  <a:cubicBezTo>
                    <a:pt x="6461" y="12931"/>
                    <a:pt x="6823" y="11865"/>
                    <a:pt x="7095" y="10816"/>
                  </a:cubicBezTo>
                  <a:cubicBezTo>
                    <a:pt x="7358" y="9764"/>
                    <a:pt x="7522" y="8720"/>
                    <a:pt x="7552" y="7723"/>
                  </a:cubicBezTo>
                  <a:cubicBezTo>
                    <a:pt x="7578" y="7225"/>
                    <a:pt x="7557" y="6738"/>
                    <a:pt x="7527" y="6271"/>
                  </a:cubicBezTo>
                  <a:cubicBezTo>
                    <a:pt x="7480" y="5803"/>
                    <a:pt x="7424" y="5352"/>
                    <a:pt x="7328" y="4927"/>
                  </a:cubicBezTo>
                  <a:cubicBezTo>
                    <a:pt x="7243" y="4501"/>
                    <a:pt x="7125" y="4100"/>
                    <a:pt x="7000" y="3726"/>
                  </a:cubicBezTo>
                  <a:cubicBezTo>
                    <a:pt x="6931" y="3541"/>
                    <a:pt x="6865" y="3359"/>
                    <a:pt x="6792" y="3186"/>
                  </a:cubicBezTo>
                  <a:cubicBezTo>
                    <a:pt x="6713" y="3016"/>
                    <a:pt x="6649" y="2847"/>
                    <a:pt x="6567" y="2691"/>
                  </a:cubicBezTo>
                  <a:cubicBezTo>
                    <a:pt x="6257" y="2058"/>
                    <a:pt x="5916" y="1547"/>
                    <a:pt x="5607" y="1151"/>
                  </a:cubicBezTo>
                  <a:cubicBezTo>
                    <a:pt x="5299" y="756"/>
                    <a:pt x="5025" y="473"/>
                    <a:pt x="4836" y="285"/>
                  </a:cubicBezTo>
                  <a:cubicBezTo>
                    <a:pt x="4642" y="100"/>
                    <a:pt x="4540" y="1"/>
                    <a:pt x="4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15575" y="3794875"/>
              <a:ext cx="292800" cy="1410600"/>
            </a:xfrm>
            <a:custGeom>
              <a:avLst/>
              <a:gdLst/>
              <a:ahLst/>
              <a:cxnLst/>
              <a:rect l="l" t="t" r="r" b="b"/>
              <a:pathLst>
                <a:path w="11712" h="56424" extrusionOk="0">
                  <a:moveTo>
                    <a:pt x="1501" y="0"/>
                  </a:moveTo>
                  <a:cubicBezTo>
                    <a:pt x="1501" y="1"/>
                    <a:pt x="1431" y="232"/>
                    <a:pt x="1371" y="680"/>
                  </a:cubicBezTo>
                  <a:cubicBezTo>
                    <a:pt x="1308" y="1127"/>
                    <a:pt x="1279" y="1793"/>
                    <a:pt x="1334" y="2634"/>
                  </a:cubicBezTo>
                  <a:cubicBezTo>
                    <a:pt x="1354" y="2844"/>
                    <a:pt x="1359" y="3067"/>
                    <a:pt x="1394" y="3298"/>
                  </a:cubicBezTo>
                  <a:cubicBezTo>
                    <a:pt x="1426" y="3528"/>
                    <a:pt x="1458" y="3770"/>
                    <a:pt x="1494" y="4022"/>
                  </a:cubicBezTo>
                  <a:cubicBezTo>
                    <a:pt x="1533" y="4273"/>
                    <a:pt x="1595" y="4532"/>
                    <a:pt x="1646" y="4800"/>
                  </a:cubicBezTo>
                  <a:cubicBezTo>
                    <a:pt x="1673" y="4936"/>
                    <a:pt x="1701" y="5072"/>
                    <a:pt x="1730" y="5212"/>
                  </a:cubicBezTo>
                  <a:cubicBezTo>
                    <a:pt x="1768" y="5348"/>
                    <a:pt x="1805" y="5489"/>
                    <a:pt x="1841" y="5630"/>
                  </a:cubicBezTo>
                  <a:cubicBezTo>
                    <a:pt x="2118" y="6774"/>
                    <a:pt x="2583" y="8021"/>
                    <a:pt x="3152" y="9352"/>
                  </a:cubicBezTo>
                  <a:cubicBezTo>
                    <a:pt x="3460" y="10006"/>
                    <a:pt x="3758" y="10700"/>
                    <a:pt x="4141" y="11380"/>
                  </a:cubicBezTo>
                  <a:cubicBezTo>
                    <a:pt x="4326" y="11723"/>
                    <a:pt x="4508" y="12077"/>
                    <a:pt x="4705" y="12429"/>
                  </a:cubicBezTo>
                  <a:cubicBezTo>
                    <a:pt x="4912" y="12774"/>
                    <a:pt x="5123" y="13125"/>
                    <a:pt x="5338" y="13481"/>
                  </a:cubicBezTo>
                  <a:cubicBezTo>
                    <a:pt x="6183" y="14909"/>
                    <a:pt x="7248" y="16302"/>
                    <a:pt x="8178" y="17836"/>
                  </a:cubicBezTo>
                  <a:cubicBezTo>
                    <a:pt x="8634" y="18609"/>
                    <a:pt x="9079" y="19407"/>
                    <a:pt x="9458" y="20248"/>
                  </a:cubicBezTo>
                  <a:cubicBezTo>
                    <a:pt x="9660" y="20663"/>
                    <a:pt x="9826" y="21096"/>
                    <a:pt x="10005" y="21526"/>
                  </a:cubicBezTo>
                  <a:cubicBezTo>
                    <a:pt x="10160" y="21964"/>
                    <a:pt x="10331" y="22401"/>
                    <a:pt x="10459" y="22853"/>
                  </a:cubicBezTo>
                  <a:cubicBezTo>
                    <a:pt x="11019" y="24645"/>
                    <a:pt x="11287" y="26556"/>
                    <a:pt x="11193" y="28450"/>
                  </a:cubicBezTo>
                  <a:cubicBezTo>
                    <a:pt x="11102" y="30345"/>
                    <a:pt x="10628" y="32212"/>
                    <a:pt x="9853" y="33906"/>
                  </a:cubicBezTo>
                  <a:cubicBezTo>
                    <a:pt x="9082" y="35601"/>
                    <a:pt x="8023" y="37135"/>
                    <a:pt x="6824" y="38435"/>
                  </a:cubicBezTo>
                  <a:cubicBezTo>
                    <a:pt x="6516" y="38768"/>
                    <a:pt x="6209" y="39096"/>
                    <a:pt x="5907" y="39423"/>
                  </a:cubicBezTo>
                  <a:cubicBezTo>
                    <a:pt x="5752" y="39585"/>
                    <a:pt x="5612" y="39760"/>
                    <a:pt x="5467" y="39928"/>
                  </a:cubicBezTo>
                  <a:cubicBezTo>
                    <a:pt x="5324" y="40098"/>
                    <a:pt x="5176" y="40263"/>
                    <a:pt x="5038" y="40435"/>
                  </a:cubicBezTo>
                  <a:cubicBezTo>
                    <a:pt x="4770" y="40784"/>
                    <a:pt x="4490" y="41118"/>
                    <a:pt x="4245" y="41472"/>
                  </a:cubicBezTo>
                  <a:cubicBezTo>
                    <a:pt x="4120" y="41647"/>
                    <a:pt x="3993" y="41819"/>
                    <a:pt x="3871" y="41994"/>
                  </a:cubicBezTo>
                  <a:cubicBezTo>
                    <a:pt x="3755" y="42173"/>
                    <a:pt x="3637" y="42348"/>
                    <a:pt x="3521" y="42523"/>
                  </a:cubicBezTo>
                  <a:cubicBezTo>
                    <a:pt x="3404" y="42696"/>
                    <a:pt x="3295" y="42875"/>
                    <a:pt x="3188" y="43054"/>
                  </a:cubicBezTo>
                  <a:cubicBezTo>
                    <a:pt x="3082" y="43232"/>
                    <a:pt x="2973" y="43406"/>
                    <a:pt x="2871" y="43582"/>
                  </a:cubicBezTo>
                  <a:cubicBezTo>
                    <a:pt x="2676" y="43941"/>
                    <a:pt x="2472" y="44288"/>
                    <a:pt x="2301" y="44645"/>
                  </a:cubicBezTo>
                  <a:cubicBezTo>
                    <a:pt x="1939" y="45349"/>
                    <a:pt x="1641" y="46055"/>
                    <a:pt x="1375" y="46740"/>
                  </a:cubicBezTo>
                  <a:cubicBezTo>
                    <a:pt x="1113" y="47427"/>
                    <a:pt x="904" y="48101"/>
                    <a:pt x="724" y="48746"/>
                  </a:cubicBezTo>
                  <a:cubicBezTo>
                    <a:pt x="556" y="49395"/>
                    <a:pt x="412" y="50016"/>
                    <a:pt x="313" y="50607"/>
                  </a:cubicBezTo>
                  <a:cubicBezTo>
                    <a:pt x="108" y="51786"/>
                    <a:pt x="28" y="52832"/>
                    <a:pt x="16" y="53694"/>
                  </a:cubicBezTo>
                  <a:cubicBezTo>
                    <a:pt x="1" y="54557"/>
                    <a:pt x="48" y="55235"/>
                    <a:pt x="98" y="55700"/>
                  </a:cubicBezTo>
                  <a:cubicBezTo>
                    <a:pt x="121" y="55934"/>
                    <a:pt x="147" y="56111"/>
                    <a:pt x="167" y="56234"/>
                  </a:cubicBezTo>
                  <a:cubicBezTo>
                    <a:pt x="177" y="56299"/>
                    <a:pt x="186" y="56346"/>
                    <a:pt x="191" y="56378"/>
                  </a:cubicBezTo>
                  <a:cubicBezTo>
                    <a:pt x="197" y="56408"/>
                    <a:pt x="200" y="56424"/>
                    <a:pt x="200" y="56424"/>
                  </a:cubicBezTo>
                  <a:lnTo>
                    <a:pt x="1085" y="56244"/>
                  </a:lnTo>
                  <a:cubicBezTo>
                    <a:pt x="1085" y="56244"/>
                    <a:pt x="1075" y="56191"/>
                    <a:pt x="1056" y="56088"/>
                  </a:cubicBezTo>
                  <a:cubicBezTo>
                    <a:pt x="1036" y="55980"/>
                    <a:pt x="1011" y="55816"/>
                    <a:pt x="985" y="55601"/>
                  </a:cubicBezTo>
                  <a:cubicBezTo>
                    <a:pt x="933" y="55169"/>
                    <a:pt x="877" y="54527"/>
                    <a:pt x="881" y="53703"/>
                  </a:cubicBezTo>
                  <a:cubicBezTo>
                    <a:pt x="881" y="52880"/>
                    <a:pt x="941" y="51879"/>
                    <a:pt x="1122" y="50744"/>
                  </a:cubicBezTo>
                  <a:cubicBezTo>
                    <a:pt x="1209" y="50175"/>
                    <a:pt x="1338" y="49577"/>
                    <a:pt x="1491" y="48950"/>
                  </a:cubicBezTo>
                  <a:cubicBezTo>
                    <a:pt x="1656" y="48326"/>
                    <a:pt x="1847" y="47673"/>
                    <a:pt x="2091" y="47008"/>
                  </a:cubicBezTo>
                  <a:cubicBezTo>
                    <a:pt x="2338" y="46343"/>
                    <a:pt x="2615" y="45657"/>
                    <a:pt x="2956" y="44971"/>
                  </a:cubicBezTo>
                  <a:cubicBezTo>
                    <a:pt x="3116" y="44623"/>
                    <a:pt x="3309" y="44285"/>
                    <a:pt x="3492" y="43935"/>
                  </a:cubicBezTo>
                  <a:cubicBezTo>
                    <a:pt x="3588" y="43761"/>
                    <a:pt x="3691" y="43591"/>
                    <a:pt x="3792" y="43417"/>
                  </a:cubicBezTo>
                  <a:cubicBezTo>
                    <a:pt x="3891" y="43243"/>
                    <a:pt x="3994" y="43069"/>
                    <a:pt x="4106" y="42898"/>
                  </a:cubicBezTo>
                  <a:cubicBezTo>
                    <a:pt x="4217" y="42727"/>
                    <a:pt x="4327" y="42554"/>
                    <a:pt x="4438" y="42380"/>
                  </a:cubicBezTo>
                  <a:cubicBezTo>
                    <a:pt x="4556" y="42211"/>
                    <a:pt x="4674" y="42039"/>
                    <a:pt x="4795" y="41867"/>
                  </a:cubicBezTo>
                  <a:cubicBezTo>
                    <a:pt x="5027" y="41519"/>
                    <a:pt x="5295" y="41190"/>
                    <a:pt x="5551" y="40847"/>
                  </a:cubicBezTo>
                  <a:cubicBezTo>
                    <a:pt x="5682" y="40677"/>
                    <a:pt x="5824" y="40514"/>
                    <a:pt x="5959" y="40346"/>
                  </a:cubicBezTo>
                  <a:cubicBezTo>
                    <a:pt x="6099" y="40181"/>
                    <a:pt x="6232" y="40008"/>
                    <a:pt x="6382" y="39848"/>
                  </a:cubicBezTo>
                  <a:cubicBezTo>
                    <a:pt x="6677" y="39521"/>
                    <a:pt x="6977" y="39189"/>
                    <a:pt x="7277" y="38856"/>
                  </a:cubicBezTo>
                  <a:cubicBezTo>
                    <a:pt x="8504" y="37487"/>
                    <a:pt x="9568" y="35894"/>
                    <a:pt x="10343" y="34127"/>
                  </a:cubicBezTo>
                  <a:cubicBezTo>
                    <a:pt x="11118" y="32364"/>
                    <a:pt x="11578" y="30425"/>
                    <a:pt x="11644" y="28472"/>
                  </a:cubicBezTo>
                  <a:cubicBezTo>
                    <a:pt x="11711" y="26517"/>
                    <a:pt x="11405" y="24562"/>
                    <a:pt x="10809" y="22745"/>
                  </a:cubicBezTo>
                  <a:cubicBezTo>
                    <a:pt x="10671" y="22286"/>
                    <a:pt x="10492" y="21845"/>
                    <a:pt x="10326" y="21401"/>
                  </a:cubicBezTo>
                  <a:cubicBezTo>
                    <a:pt x="10139" y="20966"/>
                    <a:pt x="9964" y="20530"/>
                    <a:pt x="9753" y="20111"/>
                  </a:cubicBezTo>
                  <a:cubicBezTo>
                    <a:pt x="9355" y="19264"/>
                    <a:pt x="8894" y="18463"/>
                    <a:pt x="8422" y="17688"/>
                  </a:cubicBezTo>
                  <a:cubicBezTo>
                    <a:pt x="7456" y="16149"/>
                    <a:pt x="6374" y="14778"/>
                    <a:pt x="5514" y="13369"/>
                  </a:cubicBezTo>
                  <a:cubicBezTo>
                    <a:pt x="5297" y="13020"/>
                    <a:pt x="5081" y="12674"/>
                    <a:pt x="4869" y="12334"/>
                  </a:cubicBezTo>
                  <a:cubicBezTo>
                    <a:pt x="4670" y="11986"/>
                    <a:pt x="4483" y="11638"/>
                    <a:pt x="4295" y="11299"/>
                  </a:cubicBezTo>
                  <a:cubicBezTo>
                    <a:pt x="3903" y="10627"/>
                    <a:pt x="3597" y="9942"/>
                    <a:pt x="3280" y="9295"/>
                  </a:cubicBezTo>
                  <a:cubicBezTo>
                    <a:pt x="2696" y="7980"/>
                    <a:pt x="2214" y="6745"/>
                    <a:pt x="1922" y="5610"/>
                  </a:cubicBezTo>
                  <a:cubicBezTo>
                    <a:pt x="1882" y="5469"/>
                    <a:pt x="1842" y="5331"/>
                    <a:pt x="1805" y="5194"/>
                  </a:cubicBezTo>
                  <a:cubicBezTo>
                    <a:pt x="1774" y="5055"/>
                    <a:pt x="1744" y="4920"/>
                    <a:pt x="1714" y="4787"/>
                  </a:cubicBezTo>
                  <a:cubicBezTo>
                    <a:pt x="1660" y="4519"/>
                    <a:pt x="1595" y="4263"/>
                    <a:pt x="1553" y="4014"/>
                  </a:cubicBezTo>
                  <a:cubicBezTo>
                    <a:pt x="1514" y="3763"/>
                    <a:pt x="1477" y="3523"/>
                    <a:pt x="1442" y="3292"/>
                  </a:cubicBezTo>
                  <a:cubicBezTo>
                    <a:pt x="1405" y="3063"/>
                    <a:pt x="1397" y="2842"/>
                    <a:pt x="1374" y="2632"/>
                  </a:cubicBezTo>
                  <a:cubicBezTo>
                    <a:pt x="1308" y="1793"/>
                    <a:pt x="1325" y="1128"/>
                    <a:pt x="1381" y="681"/>
                  </a:cubicBezTo>
                  <a:cubicBezTo>
                    <a:pt x="1435" y="234"/>
                    <a:pt x="1501" y="1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184075" y="4404475"/>
              <a:ext cx="216275" cy="206625"/>
            </a:xfrm>
            <a:custGeom>
              <a:avLst/>
              <a:gdLst/>
              <a:ahLst/>
              <a:cxnLst/>
              <a:rect l="l" t="t" r="r" b="b"/>
              <a:pathLst>
                <a:path w="8651" h="8265" extrusionOk="0">
                  <a:moveTo>
                    <a:pt x="6519" y="0"/>
                  </a:moveTo>
                  <a:cubicBezTo>
                    <a:pt x="5085" y="0"/>
                    <a:pt x="3466" y="1264"/>
                    <a:pt x="3466" y="1264"/>
                  </a:cubicBezTo>
                  <a:cubicBezTo>
                    <a:pt x="3466" y="1264"/>
                    <a:pt x="3451" y="536"/>
                    <a:pt x="3061" y="536"/>
                  </a:cubicBezTo>
                  <a:cubicBezTo>
                    <a:pt x="2865" y="536"/>
                    <a:pt x="2574" y="719"/>
                    <a:pt x="2143" y="1270"/>
                  </a:cubicBezTo>
                  <a:cubicBezTo>
                    <a:pt x="852" y="2916"/>
                    <a:pt x="520" y="6067"/>
                    <a:pt x="520" y="6067"/>
                  </a:cubicBezTo>
                  <a:cubicBezTo>
                    <a:pt x="1229" y="4397"/>
                    <a:pt x="3972" y="1977"/>
                    <a:pt x="4710" y="1576"/>
                  </a:cubicBezTo>
                  <a:lnTo>
                    <a:pt x="4710" y="1576"/>
                  </a:lnTo>
                  <a:cubicBezTo>
                    <a:pt x="2841" y="3150"/>
                    <a:pt x="288" y="7338"/>
                    <a:pt x="0" y="8265"/>
                  </a:cubicBezTo>
                  <a:cubicBezTo>
                    <a:pt x="499" y="7496"/>
                    <a:pt x="2931" y="6454"/>
                    <a:pt x="3855" y="6052"/>
                  </a:cubicBezTo>
                  <a:cubicBezTo>
                    <a:pt x="4781" y="5652"/>
                    <a:pt x="3483" y="5446"/>
                    <a:pt x="3429" y="5261"/>
                  </a:cubicBezTo>
                  <a:cubicBezTo>
                    <a:pt x="3375" y="5074"/>
                    <a:pt x="3877" y="4782"/>
                    <a:pt x="5067" y="4354"/>
                  </a:cubicBezTo>
                  <a:cubicBezTo>
                    <a:pt x="6256" y="3925"/>
                    <a:pt x="6041" y="3212"/>
                    <a:pt x="5220" y="3025"/>
                  </a:cubicBezTo>
                  <a:cubicBezTo>
                    <a:pt x="5986" y="2701"/>
                    <a:pt x="5798" y="1783"/>
                    <a:pt x="5663" y="1440"/>
                  </a:cubicBezTo>
                  <a:cubicBezTo>
                    <a:pt x="5530" y="1096"/>
                    <a:pt x="6244" y="670"/>
                    <a:pt x="6851" y="667"/>
                  </a:cubicBezTo>
                  <a:cubicBezTo>
                    <a:pt x="6852" y="667"/>
                    <a:pt x="6852" y="667"/>
                    <a:pt x="6853" y="667"/>
                  </a:cubicBezTo>
                  <a:cubicBezTo>
                    <a:pt x="7460" y="667"/>
                    <a:pt x="7780" y="1142"/>
                    <a:pt x="7357" y="1460"/>
                  </a:cubicBezTo>
                  <a:cubicBezTo>
                    <a:pt x="6990" y="1738"/>
                    <a:pt x="7268" y="2317"/>
                    <a:pt x="7713" y="2317"/>
                  </a:cubicBezTo>
                  <a:cubicBezTo>
                    <a:pt x="7778" y="2317"/>
                    <a:pt x="7846" y="2305"/>
                    <a:pt x="7916" y="2278"/>
                  </a:cubicBezTo>
                  <a:cubicBezTo>
                    <a:pt x="8472" y="2064"/>
                    <a:pt x="8651" y="555"/>
                    <a:pt x="7114" y="84"/>
                  </a:cubicBezTo>
                  <a:cubicBezTo>
                    <a:pt x="6923" y="26"/>
                    <a:pt x="6723" y="0"/>
                    <a:pt x="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971450" y="3876725"/>
              <a:ext cx="95875" cy="179875"/>
            </a:xfrm>
            <a:custGeom>
              <a:avLst/>
              <a:gdLst/>
              <a:ahLst/>
              <a:cxnLst/>
              <a:rect l="l" t="t" r="r" b="b"/>
              <a:pathLst>
                <a:path w="3835" h="7195" extrusionOk="0">
                  <a:moveTo>
                    <a:pt x="2794" y="0"/>
                  </a:moveTo>
                  <a:cubicBezTo>
                    <a:pt x="2671" y="0"/>
                    <a:pt x="2535" y="20"/>
                    <a:pt x="2388" y="66"/>
                  </a:cubicBezTo>
                  <a:cubicBezTo>
                    <a:pt x="1370" y="377"/>
                    <a:pt x="823" y="2064"/>
                    <a:pt x="823" y="2064"/>
                  </a:cubicBezTo>
                  <a:cubicBezTo>
                    <a:pt x="823" y="2064"/>
                    <a:pt x="625" y="1783"/>
                    <a:pt x="434" y="1783"/>
                  </a:cubicBezTo>
                  <a:cubicBezTo>
                    <a:pt x="286" y="1783"/>
                    <a:pt x="142" y="1953"/>
                    <a:pt x="98" y="2558"/>
                  </a:cubicBezTo>
                  <a:cubicBezTo>
                    <a:pt x="1" y="3939"/>
                    <a:pt x="987" y="5792"/>
                    <a:pt x="987" y="5792"/>
                  </a:cubicBezTo>
                  <a:cubicBezTo>
                    <a:pt x="757" y="4613"/>
                    <a:pt x="1365" y="2268"/>
                    <a:pt x="1623" y="1776"/>
                  </a:cubicBezTo>
                  <a:lnTo>
                    <a:pt x="1623" y="1776"/>
                  </a:lnTo>
                  <a:cubicBezTo>
                    <a:pt x="1181" y="3333"/>
                    <a:pt x="1331" y="6578"/>
                    <a:pt x="1517" y="7194"/>
                  </a:cubicBezTo>
                  <a:cubicBezTo>
                    <a:pt x="1506" y="6586"/>
                    <a:pt x="2454" y="5112"/>
                    <a:pt x="2813" y="4549"/>
                  </a:cubicBezTo>
                  <a:cubicBezTo>
                    <a:pt x="2978" y="4292"/>
                    <a:pt x="2902" y="4229"/>
                    <a:pt x="2762" y="4229"/>
                  </a:cubicBezTo>
                  <a:cubicBezTo>
                    <a:pt x="2629" y="4229"/>
                    <a:pt x="2439" y="4285"/>
                    <a:pt x="2340" y="4285"/>
                  </a:cubicBezTo>
                  <a:cubicBezTo>
                    <a:pt x="2315" y="4285"/>
                    <a:pt x="2296" y="4282"/>
                    <a:pt x="2285" y="4273"/>
                  </a:cubicBezTo>
                  <a:cubicBezTo>
                    <a:pt x="2188" y="4191"/>
                    <a:pt x="2355" y="3845"/>
                    <a:pt x="2849" y="3168"/>
                  </a:cubicBezTo>
                  <a:cubicBezTo>
                    <a:pt x="3243" y="2629"/>
                    <a:pt x="3079" y="2321"/>
                    <a:pt x="2733" y="2321"/>
                  </a:cubicBezTo>
                  <a:cubicBezTo>
                    <a:pt x="2645" y="2321"/>
                    <a:pt x="2546" y="2341"/>
                    <a:pt x="2441" y="2382"/>
                  </a:cubicBezTo>
                  <a:cubicBezTo>
                    <a:pt x="2740" y="1920"/>
                    <a:pt x="2297" y="1486"/>
                    <a:pt x="2096" y="1347"/>
                  </a:cubicBezTo>
                  <a:cubicBezTo>
                    <a:pt x="1895" y="1208"/>
                    <a:pt x="2128" y="710"/>
                    <a:pt x="2461" y="484"/>
                  </a:cubicBezTo>
                  <a:cubicBezTo>
                    <a:pt x="2573" y="407"/>
                    <a:pt x="2686" y="373"/>
                    <a:pt x="2784" y="373"/>
                  </a:cubicBezTo>
                  <a:cubicBezTo>
                    <a:pt x="2977" y="373"/>
                    <a:pt x="3108" y="510"/>
                    <a:pt x="3032" y="730"/>
                  </a:cubicBezTo>
                  <a:cubicBezTo>
                    <a:pt x="2956" y="950"/>
                    <a:pt x="3150" y="1126"/>
                    <a:pt x="3355" y="1126"/>
                  </a:cubicBezTo>
                  <a:cubicBezTo>
                    <a:pt x="3459" y="1126"/>
                    <a:pt x="3565" y="1081"/>
                    <a:pt x="3641" y="972"/>
                  </a:cubicBezTo>
                  <a:cubicBezTo>
                    <a:pt x="3834" y="695"/>
                    <a:pt x="3525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730425" y="4784150"/>
              <a:ext cx="202000" cy="267525"/>
            </a:xfrm>
            <a:custGeom>
              <a:avLst/>
              <a:gdLst/>
              <a:ahLst/>
              <a:cxnLst/>
              <a:rect l="l" t="t" r="r" b="b"/>
              <a:pathLst>
                <a:path w="8080" h="10701" extrusionOk="0">
                  <a:moveTo>
                    <a:pt x="2117" y="1"/>
                  </a:moveTo>
                  <a:cubicBezTo>
                    <a:pt x="2070" y="1"/>
                    <a:pt x="2023" y="3"/>
                    <a:pt x="1976" y="6"/>
                  </a:cubicBezTo>
                  <a:cubicBezTo>
                    <a:pt x="185" y="132"/>
                    <a:pt x="0" y="1819"/>
                    <a:pt x="551" y="2192"/>
                  </a:cubicBezTo>
                  <a:cubicBezTo>
                    <a:pt x="663" y="2268"/>
                    <a:pt x="779" y="2301"/>
                    <a:pt x="890" y="2301"/>
                  </a:cubicBezTo>
                  <a:cubicBezTo>
                    <a:pt x="1321" y="2301"/>
                    <a:pt x="1667" y="1803"/>
                    <a:pt x="1365" y="1443"/>
                  </a:cubicBezTo>
                  <a:cubicBezTo>
                    <a:pt x="1039" y="1052"/>
                    <a:pt x="1339" y="675"/>
                    <a:pt x="1849" y="675"/>
                  </a:cubicBezTo>
                  <a:cubicBezTo>
                    <a:pt x="1933" y="675"/>
                    <a:pt x="2022" y="686"/>
                    <a:pt x="2116" y="708"/>
                  </a:cubicBezTo>
                  <a:cubicBezTo>
                    <a:pt x="2777" y="864"/>
                    <a:pt x="3446" y="1507"/>
                    <a:pt x="3214" y="1848"/>
                  </a:cubicBezTo>
                  <a:cubicBezTo>
                    <a:pt x="2982" y="2188"/>
                    <a:pt x="2546" y="3139"/>
                    <a:pt x="3299" y="3686"/>
                  </a:cubicBezTo>
                  <a:cubicBezTo>
                    <a:pt x="3296" y="3686"/>
                    <a:pt x="3292" y="3686"/>
                    <a:pt x="3289" y="3686"/>
                  </a:cubicBezTo>
                  <a:cubicBezTo>
                    <a:pt x="2355" y="3686"/>
                    <a:pt x="1950" y="4407"/>
                    <a:pt x="3132" y="5169"/>
                  </a:cubicBezTo>
                  <a:cubicBezTo>
                    <a:pt x="4319" y="5935"/>
                    <a:pt x="4790" y="6381"/>
                    <a:pt x="4686" y="6567"/>
                  </a:cubicBezTo>
                  <a:cubicBezTo>
                    <a:pt x="4580" y="6755"/>
                    <a:pt x="3116" y="6654"/>
                    <a:pt x="4022" y="7323"/>
                  </a:cubicBezTo>
                  <a:cubicBezTo>
                    <a:pt x="4928" y="7991"/>
                    <a:pt x="7311" y="9737"/>
                    <a:pt x="7662" y="10700"/>
                  </a:cubicBezTo>
                  <a:cubicBezTo>
                    <a:pt x="7582" y="9619"/>
                    <a:pt x="5856" y="4420"/>
                    <a:pt x="4217" y="2235"/>
                  </a:cubicBezTo>
                  <a:lnTo>
                    <a:pt x="4217" y="2235"/>
                  </a:lnTo>
                  <a:cubicBezTo>
                    <a:pt x="4921" y="2855"/>
                    <a:pt x="7298" y="6179"/>
                    <a:pt x="7647" y="8175"/>
                  </a:cubicBezTo>
                  <a:cubicBezTo>
                    <a:pt x="7647" y="8175"/>
                    <a:pt x="8080" y="4663"/>
                    <a:pt x="7089" y="2546"/>
                  </a:cubicBezTo>
                  <a:cubicBezTo>
                    <a:pt x="6720" y="1756"/>
                    <a:pt x="6426" y="1509"/>
                    <a:pt x="6202" y="1509"/>
                  </a:cubicBezTo>
                  <a:cubicBezTo>
                    <a:pt x="5826" y="1509"/>
                    <a:pt x="5650" y="2207"/>
                    <a:pt x="5650" y="2207"/>
                  </a:cubicBezTo>
                  <a:cubicBezTo>
                    <a:pt x="5650" y="2207"/>
                    <a:pt x="3864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8250" y="4519175"/>
              <a:ext cx="135850" cy="244350"/>
            </a:xfrm>
            <a:custGeom>
              <a:avLst/>
              <a:gdLst/>
              <a:ahLst/>
              <a:cxnLst/>
              <a:rect l="l" t="t" r="r" b="b"/>
              <a:pathLst>
                <a:path w="5434" h="9774" extrusionOk="0">
                  <a:moveTo>
                    <a:pt x="1457" y="1"/>
                  </a:moveTo>
                  <a:cubicBezTo>
                    <a:pt x="408" y="1"/>
                    <a:pt x="1" y="1003"/>
                    <a:pt x="286" y="1378"/>
                  </a:cubicBezTo>
                  <a:cubicBezTo>
                    <a:pt x="391" y="1517"/>
                    <a:pt x="532" y="1575"/>
                    <a:pt x="668" y="1575"/>
                  </a:cubicBezTo>
                  <a:cubicBezTo>
                    <a:pt x="955" y="1575"/>
                    <a:pt x="1225" y="1317"/>
                    <a:pt x="1108" y="1013"/>
                  </a:cubicBezTo>
                  <a:cubicBezTo>
                    <a:pt x="989" y="706"/>
                    <a:pt x="1174" y="509"/>
                    <a:pt x="1452" y="509"/>
                  </a:cubicBezTo>
                  <a:cubicBezTo>
                    <a:pt x="1581" y="509"/>
                    <a:pt x="1729" y="551"/>
                    <a:pt x="1876" y="643"/>
                  </a:cubicBezTo>
                  <a:cubicBezTo>
                    <a:pt x="2345" y="935"/>
                    <a:pt x="2692" y="1604"/>
                    <a:pt x="2424" y="1805"/>
                  </a:cubicBezTo>
                  <a:cubicBezTo>
                    <a:pt x="2158" y="2006"/>
                    <a:pt x="1574" y="2625"/>
                    <a:pt x="2010" y="3241"/>
                  </a:cubicBezTo>
                  <a:cubicBezTo>
                    <a:pt x="1878" y="3195"/>
                    <a:pt x="1752" y="3173"/>
                    <a:pt x="1641" y="3173"/>
                  </a:cubicBezTo>
                  <a:cubicBezTo>
                    <a:pt x="1144" y="3173"/>
                    <a:pt x="914" y="3607"/>
                    <a:pt x="1496" y="4339"/>
                  </a:cubicBezTo>
                  <a:cubicBezTo>
                    <a:pt x="2209" y="5236"/>
                    <a:pt x="2458" y="5701"/>
                    <a:pt x="2327" y="5819"/>
                  </a:cubicBezTo>
                  <a:cubicBezTo>
                    <a:pt x="2311" y="5834"/>
                    <a:pt x="2279" y="5840"/>
                    <a:pt x="2236" y="5840"/>
                  </a:cubicBezTo>
                  <a:cubicBezTo>
                    <a:pt x="2105" y="5840"/>
                    <a:pt x="1875" y="5785"/>
                    <a:pt x="1703" y="5785"/>
                  </a:cubicBezTo>
                  <a:cubicBezTo>
                    <a:pt x="1493" y="5785"/>
                    <a:pt x="1369" y="5866"/>
                    <a:pt x="1620" y="6227"/>
                  </a:cubicBezTo>
                  <a:cubicBezTo>
                    <a:pt x="2143" y="6978"/>
                    <a:pt x="3521" y="8940"/>
                    <a:pt x="3541" y="9773"/>
                  </a:cubicBezTo>
                  <a:cubicBezTo>
                    <a:pt x="3761" y="8920"/>
                    <a:pt x="3787" y="4472"/>
                    <a:pt x="3094" y="2365"/>
                  </a:cubicBezTo>
                  <a:lnTo>
                    <a:pt x="3094" y="2365"/>
                  </a:lnTo>
                  <a:cubicBezTo>
                    <a:pt x="3474" y="3024"/>
                    <a:pt x="4437" y="6200"/>
                    <a:pt x="4187" y="7827"/>
                  </a:cubicBezTo>
                  <a:cubicBezTo>
                    <a:pt x="4187" y="7827"/>
                    <a:pt x="5434" y="5237"/>
                    <a:pt x="5222" y="3351"/>
                  </a:cubicBezTo>
                  <a:cubicBezTo>
                    <a:pt x="5131" y="2541"/>
                    <a:pt x="4931" y="2310"/>
                    <a:pt x="4731" y="2310"/>
                  </a:cubicBezTo>
                  <a:cubicBezTo>
                    <a:pt x="4467" y="2310"/>
                    <a:pt x="4205" y="2716"/>
                    <a:pt x="4205" y="2716"/>
                  </a:cubicBezTo>
                  <a:cubicBezTo>
                    <a:pt x="4205" y="2716"/>
                    <a:pt x="3362" y="437"/>
                    <a:pt x="1951" y="68"/>
                  </a:cubicBezTo>
                  <a:cubicBezTo>
                    <a:pt x="1773" y="22"/>
                    <a:pt x="1609" y="1"/>
                    <a:pt x="1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936100" y="4171025"/>
              <a:ext cx="224050" cy="130300"/>
            </a:xfrm>
            <a:custGeom>
              <a:avLst/>
              <a:gdLst/>
              <a:ahLst/>
              <a:cxnLst/>
              <a:rect l="l" t="t" r="r" b="b"/>
              <a:pathLst>
                <a:path w="8962" h="5212" extrusionOk="0">
                  <a:moveTo>
                    <a:pt x="4492" y="1"/>
                  </a:moveTo>
                  <a:cubicBezTo>
                    <a:pt x="4027" y="1"/>
                    <a:pt x="4265" y="704"/>
                    <a:pt x="4265" y="704"/>
                  </a:cubicBezTo>
                  <a:cubicBezTo>
                    <a:pt x="4265" y="704"/>
                    <a:pt x="3413" y="425"/>
                    <a:pt x="2516" y="425"/>
                  </a:cubicBezTo>
                  <a:cubicBezTo>
                    <a:pt x="1998" y="425"/>
                    <a:pt x="1464" y="518"/>
                    <a:pt x="1072" y="812"/>
                  </a:cubicBezTo>
                  <a:cubicBezTo>
                    <a:pt x="0" y="1616"/>
                    <a:pt x="569" y="2748"/>
                    <a:pt x="1064" y="2759"/>
                  </a:cubicBezTo>
                  <a:cubicBezTo>
                    <a:pt x="1068" y="2759"/>
                    <a:pt x="1072" y="2759"/>
                    <a:pt x="1076" y="2759"/>
                  </a:cubicBezTo>
                  <a:cubicBezTo>
                    <a:pt x="1562" y="2759"/>
                    <a:pt x="1688" y="2090"/>
                    <a:pt x="1270" y="1960"/>
                  </a:cubicBezTo>
                  <a:cubicBezTo>
                    <a:pt x="849" y="1830"/>
                    <a:pt x="966" y="1368"/>
                    <a:pt x="1443" y="1197"/>
                  </a:cubicBezTo>
                  <a:cubicBezTo>
                    <a:pt x="1587" y="1146"/>
                    <a:pt x="1748" y="1122"/>
                    <a:pt x="1904" y="1122"/>
                  </a:cubicBezTo>
                  <a:cubicBezTo>
                    <a:pt x="2267" y="1122"/>
                    <a:pt x="2599" y="1251"/>
                    <a:pt x="2593" y="1466"/>
                  </a:cubicBezTo>
                  <a:cubicBezTo>
                    <a:pt x="2586" y="1772"/>
                    <a:pt x="2697" y="2545"/>
                    <a:pt x="3390" y="2584"/>
                  </a:cubicBezTo>
                  <a:cubicBezTo>
                    <a:pt x="2799" y="2961"/>
                    <a:pt x="2832" y="3579"/>
                    <a:pt x="3880" y="3579"/>
                  </a:cubicBezTo>
                  <a:cubicBezTo>
                    <a:pt x="3882" y="3579"/>
                    <a:pt x="3884" y="3579"/>
                    <a:pt x="3886" y="3579"/>
                  </a:cubicBezTo>
                  <a:cubicBezTo>
                    <a:pt x="3892" y="3579"/>
                    <a:pt x="3898" y="3579"/>
                    <a:pt x="3904" y="3579"/>
                  </a:cubicBezTo>
                  <a:cubicBezTo>
                    <a:pt x="4943" y="3579"/>
                    <a:pt x="5414" y="3667"/>
                    <a:pt x="5424" y="3827"/>
                  </a:cubicBezTo>
                  <a:cubicBezTo>
                    <a:pt x="5434" y="3987"/>
                    <a:pt x="4477" y="4517"/>
                    <a:pt x="5315" y="4568"/>
                  </a:cubicBezTo>
                  <a:cubicBezTo>
                    <a:pt x="6151" y="4621"/>
                    <a:pt x="8352" y="4749"/>
                    <a:pt x="8961" y="5211"/>
                  </a:cubicBezTo>
                  <a:cubicBezTo>
                    <a:pt x="8473" y="4566"/>
                    <a:pt x="5287" y="2007"/>
                    <a:pt x="3376" y="1303"/>
                  </a:cubicBezTo>
                  <a:lnTo>
                    <a:pt x="3376" y="1303"/>
                  </a:lnTo>
                  <a:cubicBezTo>
                    <a:pt x="4068" y="1406"/>
                    <a:pt x="6902" y="2525"/>
                    <a:pt x="7930" y="3634"/>
                  </a:cubicBezTo>
                  <a:cubicBezTo>
                    <a:pt x="7930" y="3634"/>
                    <a:pt x="6779" y="1258"/>
                    <a:pt x="5302" y="334"/>
                  </a:cubicBezTo>
                  <a:cubicBezTo>
                    <a:pt x="4914" y="91"/>
                    <a:pt x="4658" y="1"/>
                    <a:pt x="4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69225" y="4363800"/>
              <a:ext cx="117125" cy="73025"/>
            </a:xfrm>
            <a:custGeom>
              <a:avLst/>
              <a:gdLst/>
              <a:ahLst/>
              <a:cxnLst/>
              <a:rect l="l" t="t" r="r" b="b"/>
              <a:pathLst>
                <a:path w="4685" h="2921" extrusionOk="0">
                  <a:moveTo>
                    <a:pt x="2437" y="0"/>
                  </a:moveTo>
                  <a:cubicBezTo>
                    <a:pt x="2205" y="0"/>
                    <a:pt x="2308" y="369"/>
                    <a:pt x="2308" y="369"/>
                  </a:cubicBezTo>
                  <a:cubicBezTo>
                    <a:pt x="2308" y="369"/>
                    <a:pt x="1784" y="166"/>
                    <a:pt x="1263" y="166"/>
                  </a:cubicBezTo>
                  <a:cubicBezTo>
                    <a:pt x="1023" y="166"/>
                    <a:pt x="785" y="209"/>
                    <a:pt x="597" y="334"/>
                  </a:cubicBezTo>
                  <a:cubicBezTo>
                    <a:pt x="1" y="732"/>
                    <a:pt x="270" y="1355"/>
                    <a:pt x="534" y="1375"/>
                  </a:cubicBezTo>
                  <a:cubicBezTo>
                    <a:pt x="542" y="1376"/>
                    <a:pt x="549" y="1376"/>
                    <a:pt x="556" y="1376"/>
                  </a:cubicBezTo>
                  <a:cubicBezTo>
                    <a:pt x="804" y="1376"/>
                    <a:pt x="884" y="1033"/>
                    <a:pt x="669" y="953"/>
                  </a:cubicBezTo>
                  <a:cubicBezTo>
                    <a:pt x="447" y="871"/>
                    <a:pt x="523" y="628"/>
                    <a:pt x="782" y="551"/>
                  </a:cubicBezTo>
                  <a:cubicBezTo>
                    <a:pt x="847" y="532"/>
                    <a:pt x="918" y="523"/>
                    <a:pt x="988" y="523"/>
                  </a:cubicBezTo>
                  <a:cubicBezTo>
                    <a:pt x="1199" y="523"/>
                    <a:pt x="1399" y="604"/>
                    <a:pt x="1390" y="728"/>
                  </a:cubicBezTo>
                  <a:cubicBezTo>
                    <a:pt x="1376" y="892"/>
                    <a:pt x="1414" y="1309"/>
                    <a:pt x="1783" y="1350"/>
                  </a:cubicBezTo>
                  <a:cubicBezTo>
                    <a:pt x="1455" y="1534"/>
                    <a:pt x="1455" y="1867"/>
                    <a:pt x="2019" y="1898"/>
                  </a:cubicBezTo>
                  <a:cubicBezTo>
                    <a:pt x="2582" y="1929"/>
                    <a:pt x="2834" y="1988"/>
                    <a:pt x="2834" y="2075"/>
                  </a:cubicBezTo>
                  <a:cubicBezTo>
                    <a:pt x="2835" y="2161"/>
                    <a:pt x="2307" y="2416"/>
                    <a:pt x="2753" y="2468"/>
                  </a:cubicBezTo>
                  <a:cubicBezTo>
                    <a:pt x="3200" y="2521"/>
                    <a:pt x="4374" y="2656"/>
                    <a:pt x="4684" y="2920"/>
                  </a:cubicBezTo>
                  <a:cubicBezTo>
                    <a:pt x="4442" y="2561"/>
                    <a:pt x="2815" y="1099"/>
                    <a:pt x="1814" y="665"/>
                  </a:cubicBezTo>
                  <a:lnTo>
                    <a:pt x="1814" y="665"/>
                  </a:lnTo>
                  <a:cubicBezTo>
                    <a:pt x="2184" y="740"/>
                    <a:pt x="3667" y="1422"/>
                    <a:pt x="4182" y="2044"/>
                  </a:cubicBezTo>
                  <a:cubicBezTo>
                    <a:pt x="4182" y="2044"/>
                    <a:pt x="3637" y="740"/>
                    <a:pt x="2874" y="202"/>
                  </a:cubicBezTo>
                  <a:cubicBezTo>
                    <a:pt x="2663" y="54"/>
                    <a:pt x="2526" y="0"/>
                    <a:pt x="2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931300" y="4955175"/>
              <a:ext cx="241600" cy="230825"/>
            </a:xfrm>
            <a:custGeom>
              <a:avLst/>
              <a:gdLst/>
              <a:ahLst/>
              <a:cxnLst/>
              <a:rect l="l" t="t" r="r" b="b"/>
              <a:pathLst>
                <a:path w="9664" h="9233" extrusionOk="0">
                  <a:moveTo>
                    <a:pt x="7281" y="1"/>
                  </a:moveTo>
                  <a:cubicBezTo>
                    <a:pt x="5679" y="1"/>
                    <a:pt x="3873" y="1412"/>
                    <a:pt x="3873" y="1412"/>
                  </a:cubicBezTo>
                  <a:cubicBezTo>
                    <a:pt x="3873" y="1412"/>
                    <a:pt x="3856" y="600"/>
                    <a:pt x="3420" y="600"/>
                  </a:cubicBezTo>
                  <a:cubicBezTo>
                    <a:pt x="3201" y="600"/>
                    <a:pt x="2876" y="805"/>
                    <a:pt x="2395" y="1419"/>
                  </a:cubicBezTo>
                  <a:cubicBezTo>
                    <a:pt x="953" y="3258"/>
                    <a:pt x="582" y="6778"/>
                    <a:pt x="582" y="6778"/>
                  </a:cubicBezTo>
                  <a:cubicBezTo>
                    <a:pt x="1374" y="4912"/>
                    <a:pt x="4438" y="2209"/>
                    <a:pt x="5263" y="1760"/>
                  </a:cubicBezTo>
                  <a:lnTo>
                    <a:pt x="5263" y="1760"/>
                  </a:lnTo>
                  <a:cubicBezTo>
                    <a:pt x="3173" y="3519"/>
                    <a:pt x="321" y="8197"/>
                    <a:pt x="1" y="9232"/>
                  </a:cubicBezTo>
                  <a:cubicBezTo>
                    <a:pt x="559" y="8373"/>
                    <a:pt x="3273" y="7209"/>
                    <a:pt x="4306" y="6761"/>
                  </a:cubicBezTo>
                  <a:cubicBezTo>
                    <a:pt x="5340" y="6314"/>
                    <a:pt x="3890" y="6082"/>
                    <a:pt x="3830" y="5876"/>
                  </a:cubicBezTo>
                  <a:cubicBezTo>
                    <a:pt x="3770" y="5670"/>
                    <a:pt x="4330" y="5342"/>
                    <a:pt x="5658" y="4863"/>
                  </a:cubicBezTo>
                  <a:cubicBezTo>
                    <a:pt x="6988" y="4386"/>
                    <a:pt x="6748" y="3588"/>
                    <a:pt x="5830" y="3381"/>
                  </a:cubicBezTo>
                  <a:cubicBezTo>
                    <a:pt x="6687" y="3018"/>
                    <a:pt x="6476" y="1993"/>
                    <a:pt x="6326" y="1609"/>
                  </a:cubicBezTo>
                  <a:cubicBezTo>
                    <a:pt x="6175" y="1225"/>
                    <a:pt x="6972" y="748"/>
                    <a:pt x="7653" y="745"/>
                  </a:cubicBezTo>
                  <a:cubicBezTo>
                    <a:pt x="7654" y="745"/>
                    <a:pt x="7655" y="745"/>
                    <a:pt x="7657" y="745"/>
                  </a:cubicBezTo>
                  <a:cubicBezTo>
                    <a:pt x="8333" y="745"/>
                    <a:pt x="8688" y="1274"/>
                    <a:pt x="8218" y="1630"/>
                  </a:cubicBezTo>
                  <a:cubicBezTo>
                    <a:pt x="7807" y="1942"/>
                    <a:pt x="8117" y="2588"/>
                    <a:pt x="8615" y="2588"/>
                  </a:cubicBezTo>
                  <a:cubicBezTo>
                    <a:pt x="8688" y="2588"/>
                    <a:pt x="8764" y="2575"/>
                    <a:pt x="8843" y="2544"/>
                  </a:cubicBezTo>
                  <a:cubicBezTo>
                    <a:pt x="9464" y="2306"/>
                    <a:pt x="9663" y="620"/>
                    <a:pt x="7947" y="95"/>
                  </a:cubicBezTo>
                  <a:cubicBezTo>
                    <a:pt x="7733" y="29"/>
                    <a:pt x="7509" y="1"/>
                    <a:pt x="7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049750" y="4819075"/>
              <a:ext cx="232700" cy="103525"/>
            </a:xfrm>
            <a:custGeom>
              <a:avLst/>
              <a:gdLst/>
              <a:ahLst/>
              <a:cxnLst/>
              <a:rect l="l" t="t" r="r" b="b"/>
              <a:pathLst>
                <a:path w="9308" h="4141" extrusionOk="0">
                  <a:moveTo>
                    <a:pt x="5670" y="0"/>
                  </a:moveTo>
                  <a:cubicBezTo>
                    <a:pt x="5603" y="0"/>
                    <a:pt x="5530" y="2"/>
                    <a:pt x="5451" y="6"/>
                  </a:cubicBezTo>
                  <a:cubicBezTo>
                    <a:pt x="3746" y="94"/>
                    <a:pt x="1631" y="1577"/>
                    <a:pt x="1631" y="1577"/>
                  </a:cubicBezTo>
                  <a:cubicBezTo>
                    <a:pt x="2104" y="1423"/>
                    <a:pt x="2753" y="1365"/>
                    <a:pt x="3429" y="1365"/>
                  </a:cubicBezTo>
                  <a:cubicBezTo>
                    <a:pt x="4765" y="1365"/>
                    <a:pt x="6211" y="1591"/>
                    <a:pt x="6638" y="1750"/>
                  </a:cubicBezTo>
                  <a:cubicBezTo>
                    <a:pt x="6286" y="1695"/>
                    <a:pt x="5871" y="1671"/>
                    <a:pt x="5422" y="1671"/>
                  </a:cubicBezTo>
                  <a:cubicBezTo>
                    <a:pt x="3360" y="1671"/>
                    <a:pt x="595" y="2171"/>
                    <a:pt x="0" y="2434"/>
                  </a:cubicBezTo>
                  <a:cubicBezTo>
                    <a:pt x="39" y="2428"/>
                    <a:pt x="82" y="2426"/>
                    <a:pt x="127" y="2426"/>
                  </a:cubicBezTo>
                  <a:cubicBezTo>
                    <a:pt x="943" y="2426"/>
                    <a:pt x="2723" y="3284"/>
                    <a:pt x="3425" y="3621"/>
                  </a:cubicBezTo>
                  <a:cubicBezTo>
                    <a:pt x="3544" y="3678"/>
                    <a:pt x="3630" y="3703"/>
                    <a:pt x="3690" y="3703"/>
                  </a:cubicBezTo>
                  <a:cubicBezTo>
                    <a:pt x="4000" y="3703"/>
                    <a:pt x="3613" y="3045"/>
                    <a:pt x="3684" y="2935"/>
                  </a:cubicBezTo>
                  <a:cubicBezTo>
                    <a:pt x="3703" y="2905"/>
                    <a:pt x="3741" y="2889"/>
                    <a:pt x="3798" y="2889"/>
                  </a:cubicBezTo>
                  <a:cubicBezTo>
                    <a:pt x="3995" y="2889"/>
                    <a:pt x="4422" y="3068"/>
                    <a:pt x="5118" y="3457"/>
                  </a:cubicBezTo>
                  <a:cubicBezTo>
                    <a:pt x="5373" y="3599"/>
                    <a:pt x="5582" y="3660"/>
                    <a:pt x="5743" y="3660"/>
                  </a:cubicBezTo>
                  <a:cubicBezTo>
                    <a:pt x="6150" y="3660"/>
                    <a:pt x="6250" y="3273"/>
                    <a:pt x="6016" y="2840"/>
                  </a:cubicBezTo>
                  <a:lnTo>
                    <a:pt x="6016" y="2840"/>
                  </a:lnTo>
                  <a:cubicBezTo>
                    <a:pt x="6132" y="2896"/>
                    <a:pt x="6242" y="2920"/>
                    <a:pt x="6346" y="2920"/>
                  </a:cubicBezTo>
                  <a:cubicBezTo>
                    <a:pt x="6791" y="2920"/>
                    <a:pt x="7117" y="2479"/>
                    <a:pt x="7230" y="2263"/>
                  </a:cubicBezTo>
                  <a:cubicBezTo>
                    <a:pt x="7274" y="2180"/>
                    <a:pt x="7366" y="2143"/>
                    <a:pt x="7483" y="2143"/>
                  </a:cubicBezTo>
                  <a:cubicBezTo>
                    <a:pt x="7741" y="2143"/>
                    <a:pt x="8116" y="2323"/>
                    <a:pt x="8342" y="2580"/>
                  </a:cubicBezTo>
                  <a:cubicBezTo>
                    <a:pt x="8641" y="2921"/>
                    <a:pt x="8566" y="3327"/>
                    <a:pt x="8229" y="3327"/>
                  </a:cubicBezTo>
                  <a:cubicBezTo>
                    <a:pt x="8197" y="3327"/>
                    <a:pt x="8162" y="3324"/>
                    <a:pt x="8126" y="3316"/>
                  </a:cubicBezTo>
                  <a:cubicBezTo>
                    <a:pt x="8099" y="3310"/>
                    <a:pt x="8073" y="3308"/>
                    <a:pt x="8048" y="3308"/>
                  </a:cubicBezTo>
                  <a:cubicBezTo>
                    <a:pt x="7679" y="3308"/>
                    <a:pt x="7521" y="3885"/>
                    <a:pt x="7922" y="4098"/>
                  </a:cubicBezTo>
                  <a:cubicBezTo>
                    <a:pt x="7976" y="4127"/>
                    <a:pt x="8040" y="4141"/>
                    <a:pt x="8108" y="4141"/>
                  </a:cubicBezTo>
                  <a:cubicBezTo>
                    <a:pt x="8585" y="4141"/>
                    <a:pt x="9308" y="3476"/>
                    <a:pt x="8842" y="2430"/>
                  </a:cubicBezTo>
                  <a:cubicBezTo>
                    <a:pt x="8308" y="1232"/>
                    <a:pt x="6163" y="817"/>
                    <a:pt x="6163" y="817"/>
                  </a:cubicBezTo>
                  <a:cubicBezTo>
                    <a:pt x="6163" y="817"/>
                    <a:pt x="7064" y="0"/>
                    <a:pt x="5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410025" y="4836650"/>
              <a:ext cx="88750" cy="182375"/>
            </a:xfrm>
            <a:custGeom>
              <a:avLst/>
              <a:gdLst/>
              <a:ahLst/>
              <a:cxnLst/>
              <a:rect l="l" t="t" r="r" b="b"/>
              <a:pathLst>
                <a:path w="3550" h="7295" extrusionOk="0">
                  <a:moveTo>
                    <a:pt x="1671" y="1"/>
                  </a:moveTo>
                  <a:lnTo>
                    <a:pt x="1671" y="1"/>
                  </a:lnTo>
                  <a:cubicBezTo>
                    <a:pt x="1742" y="606"/>
                    <a:pt x="941" y="2165"/>
                    <a:pt x="636" y="2760"/>
                  </a:cubicBezTo>
                  <a:cubicBezTo>
                    <a:pt x="511" y="3008"/>
                    <a:pt x="567" y="3076"/>
                    <a:pt x="684" y="3076"/>
                  </a:cubicBezTo>
                  <a:cubicBezTo>
                    <a:pt x="825" y="3076"/>
                    <a:pt x="1053" y="2976"/>
                    <a:pt x="1153" y="2976"/>
                  </a:cubicBezTo>
                  <a:cubicBezTo>
                    <a:pt x="1169" y="2976"/>
                    <a:pt x="1181" y="2979"/>
                    <a:pt x="1189" y="2985"/>
                  </a:cubicBezTo>
                  <a:cubicBezTo>
                    <a:pt x="1296" y="3056"/>
                    <a:pt x="1163" y="3418"/>
                    <a:pt x="737" y="4139"/>
                  </a:cubicBezTo>
                  <a:cubicBezTo>
                    <a:pt x="415" y="4684"/>
                    <a:pt x="571" y="4974"/>
                    <a:pt x="881" y="4974"/>
                  </a:cubicBezTo>
                  <a:cubicBezTo>
                    <a:pt x="981" y="4974"/>
                    <a:pt x="1098" y="4943"/>
                    <a:pt x="1219" y="4882"/>
                  </a:cubicBezTo>
                  <a:lnTo>
                    <a:pt x="1219" y="4882"/>
                  </a:lnTo>
                  <a:cubicBezTo>
                    <a:pt x="964" y="5370"/>
                    <a:pt x="1449" y="5761"/>
                    <a:pt x="1663" y="5880"/>
                  </a:cubicBezTo>
                  <a:cubicBezTo>
                    <a:pt x="1877" y="5998"/>
                    <a:pt x="1692" y="6517"/>
                    <a:pt x="1382" y="6776"/>
                  </a:cubicBezTo>
                  <a:cubicBezTo>
                    <a:pt x="1265" y="6874"/>
                    <a:pt x="1140" y="6919"/>
                    <a:pt x="1034" y="6919"/>
                  </a:cubicBezTo>
                  <a:cubicBezTo>
                    <a:pt x="861" y="6919"/>
                    <a:pt x="739" y="6797"/>
                    <a:pt x="789" y="6585"/>
                  </a:cubicBezTo>
                  <a:cubicBezTo>
                    <a:pt x="839" y="6371"/>
                    <a:pt x="656" y="6219"/>
                    <a:pt x="464" y="6219"/>
                  </a:cubicBezTo>
                  <a:cubicBezTo>
                    <a:pt x="349" y="6219"/>
                    <a:pt x="230" y="6274"/>
                    <a:pt x="158" y="6403"/>
                  </a:cubicBezTo>
                  <a:cubicBezTo>
                    <a:pt x="1" y="6682"/>
                    <a:pt x="332" y="7294"/>
                    <a:pt x="990" y="7294"/>
                  </a:cubicBezTo>
                  <a:cubicBezTo>
                    <a:pt x="1141" y="7294"/>
                    <a:pt x="1310" y="7261"/>
                    <a:pt x="1495" y="7185"/>
                  </a:cubicBezTo>
                  <a:cubicBezTo>
                    <a:pt x="2478" y="6775"/>
                    <a:pt x="2860" y="5041"/>
                    <a:pt x="2860" y="5041"/>
                  </a:cubicBezTo>
                  <a:cubicBezTo>
                    <a:pt x="2860" y="5041"/>
                    <a:pt x="3069" y="5283"/>
                    <a:pt x="3255" y="5283"/>
                  </a:cubicBezTo>
                  <a:cubicBezTo>
                    <a:pt x="3410" y="5283"/>
                    <a:pt x="3550" y="5112"/>
                    <a:pt x="3533" y="4478"/>
                  </a:cubicBezTo>
                  <a:cubicBezTo>
                    <a:pt x="3497" y="3092"/>
                    <a:pt x="2335" y="1343"/>
                    <a:pt x="2335" y="1343"/>
                  </a:cubicBezTo>
                  <a:lnTo>
                    <a:pt x="2335" y="1343"/>
                  </a:lnTo>
                  <a:cubicBezTo>
                    <a:pt x="2679" y="2494"/>
                    <a:pt x="2300" y="4890"/>
                    <a:pt x="2091" y="5408"/>
                  </a:cubicBezTo>
                  <a:cubicBezTo>
                    <a:pt x="2382" y="3813"/>
                    <a:pt x="1917" y="596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294225" y="5123575"/>
              <a:ext cx="104725" cy="77550"/>
            </a:xfrm>
            <a:custGeom>
              <a:avLst/>
              <a:gdLst/>
              <a:ahLst/>
              <a:cxnLst/>
              <a:rect l="l" t="t" r="r" b="b"/>
              <a:pathLst>
                <a:path w="4189" h="3102" extrusionOk="0">
                  <a:moveTo>
                    <a:pt x="699" y="1"/>
                  </a:moveTo>
                  <a:cubicBezTo>
                    <a:pt x="455" y="1"/>
                    <a:pt x="144" y="176"/>
                    <a:pt x="87" y="641"/>
                  </a:cubicBezTo>
                  <a:cubicBezTo>
                    <a:pt x="1" y="1344"/>
                    <a:pt x="880" y="2134"/>
                    <a:pt x="880" y="2134"/>
                  </a:cubicBezTo>
                  <a:cubicBezTo>
                    <a:pt x="880" y="2134"/>
                    <a:pt x="169" y="2276"/>
                    <a:pt x="983" y="2709"/>
                  </a:cubicBezTo>
                  <a:cubicBezTo>
                    <a:pt x="1543" y="3007"/>
                    <a:pt x="2378" y="3054"/>
                    <a:pt x="2844" y="3054"/>
                  </a:cubicBezTo>
                  <a:cubicBezTo>
                    <a:pt x="3056" y="3054"/>
                    <a:pt x="3192" y="3044"/>
                    <a:pt x="3192" y="3044"/>
                  </a:cubicBezTo>
                  <a:cubicBezTo>
                    <a:pt x="2412" y="2865"/>
                    <a:pt x="1149" y="1860"/>
                    <a:pt x="919" y="1572"/>
                  </a:cubicBezTo>
                  <a:lnTo>
                    <a:pt x="919" y="1572"/>
                  </a:lnTo>
                  <a:cubicBezTo>
                    <a:pt x="1748" y="2262"/>
                    <a:pt x="3763" y="3048"/>
                    <a:pt x="4189" y="3102"/>
                  </a:cubicBezTo>
                  <a:cubicBezTo>
                    <a:pt x="3816" y="2943"/>
                    <a:pt x="3175" y="1968"/>
                    <a:pt x="2931" y="1598"/>
                  </a:cubicBezTo>
                  <a:cubicBezTo>
                    <a:pt x="2872" y="1508"/>
                    <a:pt x="2827" y="1474"/>
                    <a:pt x="2793" y="1474"/>
                  </a:cubicBezTo>
                  <a:cubicBezTo>
                    <a:pt x="2685" y="1474"/>
                    <a:pt x="2677" y="1815"/>
                    <a:pt x="2619" y="1844"/>
                  </a:cubicBezTo>
                  <a:cubicBezTo>
                    <a:pt x="2613" y="1847"/>
                    <a:pt x="2607" y="1848"/>
                    <a:pt x="2600" y="1848"/>
                  </a:cubicBezTo>
                  <a:cubicBezTo>
                    <a:pt x="2517" y="1848"/>
                    <a:pt x="2356" y="1648"/>
                    <a:pt x="2100" y="1201"/>
                  </a:cubicBezTo>
                  <a:cubicBezTo>
                    <a:pt x="1976" y="985"/>
                    <a:pt x="1848" y="896"/>
                    <a:pt x="1744" y="896"/>
                  </a:cubicBezTo>
                  <a:cubicBezTo>
                    <a:pt x="1615" y="896"/>
                    <a:pt x="1520" y="1032"/>
                    <a:pt x="1511" y="1237"/>
                  </a:cubicBezTo>
                  <a:cubicBezTo>
                    <a:pt x="1421" y="1099"/>
                    <a:pt x="1294" y="1054"/>
                    <a:pt x="1168" y="1054"/>
                  </a:cubicBezTo>
                  <a:cubicBezTo>
                    <a:pt x="1015" y="1054"/>
                    <a:pt x="864" y="1121"/>
                    <a:pt x="788" y="1168"/>
                  </a:cubicBezTo>
                  <a:cubicBezTo>
                    <a:pt x="770" y="1178"/>
                    <a:pt x="752" y="1183"/>
                    <a:pt x="732" y="1183"/>
                  </a:cubicBezTo>
                  <a:cubicBezTo>
                    <a:pt x="592" y="1183"/>
                    <a:pt x="403" y="942"/>
                    <a:pt x="361" y="710"/>
                  </a:cubicBezTo>
                  <a:cubicBezTo>
                    <a:pt x="325" y="516"/>
                    <a:pt x="414" y="370"/>
                    <a:pt x="532" y="370"/>
                  </a:cubicBezTo>
                  <a:cubicBezTo>
                    <a:pt x="575" y="370"/>
                    <a:pt x="620" y="388"/>
                    <a:pt x="666" y="430"/>
                  </a:cubicBezTo>
                  <a:cubicBezTo>
                    <a:pt x="704" y="466"/>
                    <a:pt x="748" y="481"/>
                    <a:pt x="791" y="481"/>
                  </a:cubicBezTo>
                  <a:cubicBezTo>
                    <a:pt x="940" y="481"/>
                    <a:pt x="1083" y="298"/>
                    <a:pt x="978" y="124"/>
                  </a:cubicBezTo>
                  <a:cubicBezTo>
                    <a:pt x="932" y="47"/>
                    <a:pt x="824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126575" y="5094350"/>
              <a:ext cx="104450" cy="50450"/>
            </a:xfrm>
            <a:custGeom>
              <a:avLst/>
              <a:gdLst/>
              <a:ahLst/>
              <a:cxnLst/>
              <a:rect l="l" t="t" r="r" b="b"/>
              <a:pathLst>
                <a:path w="4178" h="2018" extrusionOk="0">
                  <a:moveTo>
                    <a:pt x="1905" y="1"/>
                  </a:moveTo>
                  <a:cubicBezTo>
                    <a:pt x="1647" y="1"/>
                    <a:pt x="1814" y="329"/>
                    <a:pt x="1814" y="329"/>
                  </a:cubicBezTo>
                  <a:cubicBezTo>
                    <a:pt x="1814" y="329"/>
                    <a:pt x="1618" y="295"/>
                    <a:pt x="1363" y="295"/>
                  </a:cubicBezTo>
                  <a:cubicBezTo>
                    <a:pt x="1048" y="295"/>
                    <a:pt x="643" y="347"/>
                    <a:pt x="410" y="582"/>
                  </a:cubicBezTo>
                  <a:cubicBezTo>
                    <a:pt x="0" y="994"/>
                    <a:pt x="293" y="1443"/>
                    <a:pt x="512" y="1443"/>
                  </a:cubicBezTo>
                  <a:cubicBezTo>
                    <a:pt x="518" y="1443"/>
                    <a:pt x="525" y="1443"/>
                    <a:pt x="531" y="1442"/>
                  </a:cubicBezTo>
                  <a:cubicBezTo>
                    <a:pt x="751" y="1416"/>
                    <a:pt x="766" y="1105"/>
                    <a:pt x="571" y="1077"/>
                  </a:cubicBezTo>
                  <a:cubicBezTo>
                    <a:pt x="376" y="1046"/>
                    <a:pt x="397" y="833"/>
                    <a:pt x="598" y="727"/>
                  </a:cubicBezTo>
                  <a:cubicBezTo>
                    <a:pt x="685" y="681"/>
                    <a:pt x="795" y="657"/>
                    <a:pt x="891" y="657"/>
                  </a:cubicBezTo>
                  <a:cubicBezTo>
                    <a:pt x="1013" y="657"/>
                    <a:pt x="1114" y="695"/>
                    <a:pt x="1123" y="772"/>
                  </a:cubicBezTo>
                  <a:cubicBezTo>
                    <a:pt x="1139" y="903"/>
                    <a:pt x="1232" y="1217"/>
                    <a:pt x="1512" y="1217"/>
                  </a:cubicBezTo>
                  <a:cubicBezTo>
                    <a:pt x="1523" y="1217"/>
                    <a:pt x="1535" y="1217"/>
                    <a:pt x="1547" y="1216"/>
                  </a:cubicBezTo>
                  <a:lnTo>
                    <a:pt x="1547" y="1216"/>
                  </a:lnTo>
                  <a:cubicBezTo>
                    <a:pt x="1335" y="1398"/>
                    <a:pt x="1356" y="1635"/>
                    <a:pt x="1692" y="1635"/>
                  </a:cubicBezTo>
                  <a:cubicBezTo>
                    <a:pt x="1733" y="1635"/>
                    <a:pt x="1779" y="1631"/>
                    <a:pt x="1830" y="1624"/>
                  </a:cubicBezTo>
                  <a:cubicBezTo>
                    <a:pt x="2047" y="1592"/>
                    <a:pt x="2210" y="1577"/>
                    <a:pt x="2323" y="1577"/>
                  </a:cubicBezTo>
                  <a:cubicBezTo>
                    <a:pt x="2453" y="1577"/>
                    <a:pt x="2518" y="1597"/>
                    <a:pt x="2526" y="1634"/>
                  </a:cubicBezTo>
                  <a:cubicBezTo>
                    <a:pt x="2541" y="1701"/>
                    <a:pt x="2189" y="1972"/>
                    <a:pt x="2476" y="1972"/>
                  </a:cubicBezTo>
                  <a:cubicBezTo>
                    <a:pt x="2491" y="1972"/>
                    <a:pt x="2507" y="1971"/>
                    <a:pt x="2525" y="1970"/>
                  </a:cubicBezTo>
                  <a:cubicBezTo>
                    <a:pt x="2729" y="1953"/>
                    <a:pt x="3111" y="1920"/>
                    <a:pt x="3466" y="1920"/>
                  </a:cubicBezTo>
                  <a:cubicBezTo>
                    <a:pt x="3763" y="1920"/>
                    <a:pt x="4041" y="1943"/>
                    <a:pt x="4178" y="2018"/>
                  </a:cubicBezTo>
                  <a:cubicBezTo>
                    <a:pt x="3921" y="1765"/>
                    <a:pt x="2348" y="839"/>
                    <a:pt x="1458" y="650"/>
                  </a:cubicBezTo>
                  <a:lnTo>
                    <a:pt x="1458" y="650"/>
                  </a:lnTo>
                  <a:cubicBezTo>
                    <a:pt x="1773" y="652"/>
                    <a:pt x="3097" y="964"/>
                    <a:pt x="3623" y="1387"/>
                  </a:cubicBezTo>
                  <a:cubicBezTo>
                    <a:pt x="3623" y="1387"/>
                    <a:pt x="2961" y="412"/>
                    <a:pt x="2249" y="98"/>
                  </a:cubicBezTo>
                  <a:cubicBezTo>
                    <a:pt x="2089" y="28"/>
                    <a:pt x="1980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509850" y="5018775"/>
              <a:ext cx="89500" cy="123775"/>
            </a:xfrm>
            <a:custGeom>
              <a:avLst/>
              <a:gdLst/>
              <a:ahLst/>
              <a:cxnLst/>
              <a:rect l="l" t="t" r="r" b="b"/>
              <a:pathLst>
                <a:path w="3580" h="4951" extrusionOk="0">
                  <a:moveTo>
                    <a:pt x="323" y="0"/>
                  </a:moveTo>
                  <a:lnTo>
                    <a:pt x="323" y="0"/>
                  </a:lnTo>
                  <a:cubicBezTo>
                    <a:pt x="334" y="490"/>
                    <a:pt x="998" y="2873"/>
                    <a:pt x="1687" y="3895"/>
                  </a:cubicBezTo>
                  <a:cubicBezTo>
                    <a:pt x="1384" y="3601"/>
                    <a:pt x="385" y="2049"/>
                    <a:pt x="273" y="1141"/>
                  </a:cubicBezTo>
                  <a:lnTo>
                    <a:pt x="273" y="1141"/>
                  </a:lnTo>
                  <a:cubicBezTo>
                    <a:pt x="273" y="1142"/>
                    <a:pt x="0" y="2717"/>
                    <a:pt x="400" y="3692"/>
                  </a:cubicBezTo>
                  <a:cubicBezTo>
                    <a:pt x="552" y="4064"/>
                    <a:pt x="681" y="4179"/>
                    <a:pt x="783" y="4179"/>
                  </a:cubicBezTo>
                  <a:cubicBezTo>
                    <a:pt x="948" y="4179"/>
                    <a:pt x="1041" y="3876"/>
                    <a:pt x="1041" y="3876"/>
                  </a:cubicBezTo>
                  <a:cubicBezTo>
                    <a:pt x="1041" y="3876"/>
                    <a:pt x="1826" y="4951"/>
                    <a:pt x="2630" y="4951"/>
                  </a:cubicBezTo>
                  <a:cubicBezTo>
                    <a:pt x="2636" y="4951"/>
                    <a:pt x="2642" y="4951"/>
                    <a:pt x="2648" y="4951"/>
                  </a:cubicBezTo>
                  <a:cubicBezTo>
                    <a:pt x="3458" y="4934"/>
                    <a:pt x="3579" y="4177"/>
                    <a:pt x="3340" y="3997"/>
                  </a:cubicBezTo>
                  <a:cubicBezTo>
                    <a:pt x="3286" y="3957"/>
                    <a:pt x="3230" y="3940"/>
                    <a:pt x="3176" y="3940"/>
                  </a:cubicBezTo>
                  <a:cubicBezTo>
                    <a:pt x="2987" y="3940"/>
                    <a:pt x="2830" y="4150"/>
                    <a:pt x="2955" y="4317"/>
                  </a:cubicBezTo>
                  <a:cubicBezTo>
                    <a:pt x="3089" y="4493"/>
                    <a:pt x="2960" y="4652"/>
                    <a:pt x="2743" y="4652"/>
                  </a:cubicBezTo>
                  <a:cubicBezTo>
                    <a:pt x="2699" y="4652"/>
                    <a:pt x="2650" y="4645"/>
                    <a:pt x="2600" y="4630"/>
                  </a:cubicBezTo>
                  <a:cubicBezTo>
                    <a:pt x="2306" y="4546"/>
                    <a:pt x="2018" y="4240"/>
                    <a:pt x="2131" y="4092"/>
                  </a:cubicBezTo>
                  <a:cubicBezTo>
                    <a:pt x="2243" y="3944"/>
                    <a:pt x="2461" y="3526"/>
                    <a:pt x="2133" y="3262"/>
                  </a:cubicBezTo>
                  <a:lnTo>
                    <a:pt x="2133" y="3262"/>
                  </a:lnTo>
                  <a:cubicBezTo>
                    <a:pt x="2148" y="3262"/>
                    <a:pt x="2162" y="3263"/>
                    <a:pt x="2177" y="3263"/>
                  </a:cubicBezTo>
                  <a:cubicBezTo>
                    <a:pt x="2570" y="3263"/>
                    <a:pt x="2741" y="2955"/>
                    <a:pt x="2241" y="2597"/>
                  </a:cubicBezTo>
                  <a:cubicBezTo>
                    <a:pt x="1725" y="2226"/>
                    <a:pt x="1521" y="2015"/>
                    <a:pt x="1573" y="1931"/>
                  </a:cubicBezTo>
                  <a:cubicBezTo>
                    <a:pt x="1624" y="1849"/>
                    <a:pt x="2281" y="1928"/>
                    <a:pt x="1889" y="1605"/>
                  </a:cubicBezTo>
                  <a:cubicBezTo>
                    <a:pt x="1496" y="1284"/>
                    <a:pt x="460" y="44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198925" y="4602875"/>
              <a:ext cx="195075" cy="190300"/>
            </a:xfrm>
            <a:custGeom>
              <a:avLst/>
              <a:gdLst/>
              <a:ahLst/>
              <a:cxnLst/>
              <a:rect l="l" t="t" r="r" b="b"/>
              <a:pathLst>
                <a:path w="7803" h="7612" extrusionOk="0">
                  <a:moveTo>
                    <a:pt x="6072" y="1"/>
                  </a:moveTo>
                  <a:cubicBezTo>
                    <a:pt x="5726" y="1"/>
                    <a:pt x="5431" y="157"/>
                    <a:pt x="5351" y="372"/>
                  </a:cubicBezTo>
                  <a:cubicBezTo>
                    <a:pt x="5217" y="733"/>
                    <a:pt x="5510" y="1029"/>
                    <a:pt x="5792" y="1029"/>
                  </a:cubicBezTo>
                  <a:cubicBezTo>
                    <a:pt x="5905" y="1029"/>
                    <a:pt x="6017" y="982"/>
                    <a:pt x="6098" y="871"/>
                  </a:cubicBezTo>
                  <a:cubicBezTo>
                    <a:pt x="6189" y="748"/>
                    <a:pt x="6295" y="693"/>
                    <a:pt x="6397" y="693"/>
                  </a:cubicBezTo>
                  <a:cubicBezTo>
                    <a:pt x="6617" y="693"/>
                    <a:pt x="6820" y="946"/>
                    <a:pt x="6823" y="1322"/>
                  </a:cubicBezTo>
                  <a:cubicBezTo>
                    <a:pt x="6825" y="1829"/>
                    <a:pt x="6505" y="2421"/>
                    <a:pt x="6210" y="2421"/>
                  </a:cubicBezTo>
                  <a:cubicBezTo>
                    <a:pt x="6184" y="2421"/>
                    <a:pt x="6158" y="2416"/>
                    <a:pt x="6133" y="2406"/>
                  </a:cubicBezTo>
                  <a:cubicBezTo>
                    <a:pt x="6004" y="2358"/>
                    <a:pt x="5787" y="2302"/>
                    <a:pt x="5555" y="2302"/>
                  </a:cubicBezTo>
                  <a:cubicBezTo>
                    <a:pt x="5225" y="2302"/>
                    <a:pt x="4868" y="2415"/>
                    <a:pt x="4699" y="2825"/>
                  </a:cubicBezTo>
                  <a:cubicBezTo>
                    <a:pt x="4610" y="2450"/>
                    <a:pt x="4400" y="2217"/>
                    <a:pt x="4166" y="2217"/>
                  </a:cubicBezTo>
                  <a:cubicBezTo>
                    <a:pt x="3936" y="2217"/>
                    <a:pt x="3683" y="2441"/>
                    <a:pt x="3496" y="2978"/>
                  </a:cubicBezTo>
                  <a:cubicBezTo>
                    <a:pt x="3138" y="4010"/>
                    <a:pt x="2884" y="4475"/>
                    <a:pt x="2716" y="4475"/>
                  </a:cubicBezTo>
                  <a:cubicBezTo>
                    <a:pt x="2707" y="4475"/>
                    <a:pt x="2699" y="4474"/>
                    <a:pt x="2691" y="4472"/>
                  </a:cubicBezTo>
                  <a:cubicBezTo>
                    <a:pt x="2567" y="4437"/>
                    <a:pt x="2426" y="3789"/>
                    <a:pt x="2218" y="3789"/>
                  </a:cubicBezTo>
                  <a:cubicBezTo>
                    <a:pt x="2144" y="3789"/>
                    <a:pt x="2061" y="3871"/>
                    <a:pt x="1968" y="4093"/>
                  </a:cubicBezTo>
                  <a:cubicBezTo>
                    <a:pt x="1614" y="4936"/>
                    <a:pt x="693" y="7150"/>
                    <a:pt x="0" y="7611"/>
                  </a:cubicBezTo>
                  <a:cubicBezTo>
                    <a:pt x="838" y="7342"/>
                    <a:pt x="4611" y="4984"/>
                    <a:pt x="6020" y="3272"/>
                  </a:cubicBezTo>
                  <a:lnTo>
                    <a:pt x="6020" y="3272"/>
                  </a:lnTo>
                  <a:cubicBezTo>
                    <a:pt x="5663" y="3946"/>
                    <a:pt x="3496" y="6458"/>
                    <a:pt x="1989" y="7118"/>
                  </a:cubicBezTo>
                  <a:cubicBezTo>
                    <a:pt x="1989" y="7118"/>
                    <a:pt x="4842" y="6786"/>
                    <a:pt x="6323" y="5598"/>
                  </a:cubicBezTo>
                  <a:cubicBezTo>
                    <a:pt x="7803" y="4412"/>
                    <a:pt x="6315" y="4399"/>
                    <a:pt x="6315" y="4399"/>
                  </a:cubicBezTo>
                  <a:cubicBezTo>
                    <a:pt x="6315" y="4399"/>
                    <a:pt x="7791" y="2468"/>
                    <a:pt x="7348" y="1079"/>
                  </a:cubicBezTo>
                  <a:cubicBezTo>
                    <a:pt x="7095" y="282"/>
                    <a:pt x="6537" y="1"/>
                    <a:pt x="6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930750" y="4770750"/>
              <a:ext cx="595950" cy="441975"/>
            </a:xfrm>
            <a:custGeom>
              <a:avLst/>
              <a:gdLst/>
              <a:ahLst/>
              <a:cxnLst/>
              <a:rect l="l" t="t" r="r" b="b"/>
              <a:pathLst>
                <a:path w="23838" h="17679" extrusionOk="0">
                  <a:moveTo>
                    <a:pt x="14822" y="1"/>
                  </a:moveTo>
                  <a:cubicBezTo>
                    <a:pt x="14372" y="1"/>
                    <a:pt x="13926" y="28"/>
                    <a:pt x="13486" y="79"/>
                  </a:cubicBezTo>
                  <a:cubicBezTo>
                    <a:pt x="12977" y="132"/>
                    <a:pt x="12476" y="225"/>
                    <a:pt x="11983" y="330"/>
                  </a:cubicBezTo>
                  <a:cubicBezTo>
                    <a:pt x="11738" y="388"/>
                    <a:pt x="11496" y="448"/>
                    <a:pt x="11252" y="506"/>
                  </a:cubicBezTo>
                  <a:cubicBezTo>
                    <a:pt x="11011" y="578"/>
                    <a:pt x="10771" y="649"/>
                    <a:pt x="10534" y="720"/>
                  </a:cubicBezTo>
                  <a:cubicBezTo>
                    <a:pt x="10290" y="787"/>
                    <a:pt x="10073" y="878"/>
                    <a:pt x="9842" y="955"/>
                  </a:cubicBezTo>
                  <a:lnTo>
                    <a:pt x="9502" y="1073"/>
                  </a:lnTo>
                  <a:cubicBezTo>
                    <a:pt x="9376" y="1117"/>
                    <a:pt x="9274" y="1167"/>
                    <a:pt x="9158" y="1213"/>
                  </a:cubicBezTo>
                  <a:cubicBezTo>
                    <a:pt x="8935" y="1306"/>
                    <a:pt x="8710" y="1399"/>
                    <a:pt x="8489" y="1493"/>
                  </a:cubicBezTo>
                  <a:cubicBezTo>
                    <a:pt x="8274" y="1602"/>
                    <a:pt x="8059" y="1710"/>
                    <a:pt x="7846" y="1817"/>
                  </a:cubicBezTo>
                  <a:cubicBezTo>
                    <a:pt x="7006" y="2267"/>
                    <a:pt x="6211" y="2766"/>
                    <a:pt x="5515" y="3353"/>
                  </a:cubicBezTo>
                  <a:cubicBezTo>
                    <a:pt x="4819" y="3934"/>
                    <a:pt x="4180" y="4549"/>
                    <a:pt x="3647" y="5217"/>
                  </a:cubicBezTo>
                  <a:cubicBezTo>
                    <a:pt x="3113" y="5881"/>
                    <a:pt x="2648" y="6561"/>
                    <a:pt x="2263" y="7247"/>
                  </a:cubicBezTo>
                  <a:cubicBezTo>
                    <a:pt x="1883" y="7937"/>
                    <a:pt x="1556" y="8618"/>
                    <a:pt x="1300" y="9285"/>
                  </a:cubicBezTo>
                  <a:cubicBezTo>
                    <a:pt x="1049" y="9955"/>
                    <a:pt x="834" y="10597"/>
                    <a:pt x="677" y="11213"/>
                  </a:cubicBezTo>
                  <a:cubicBezTo>
                    <a:pt x="352" y="12442"/>
                    <a:pt x="191" y="13540"/>
                    <a:pt x="98" y="14444"/>
                  </a:cubicBezTo>
                  <a:cubicBezTo>
                    <a:pt x="9" y="15349"/>
                    <a:pt x="0" y="16063"/>
                    <a:pt x="5" y="16550"/>
                  </a:cubicBezTo>
                  <a:cubicBezTo>
                    <a:pt x="13" y="17042"/>
                    <a:pt x="36" y="17300"/>
                    <a:pt x="36" y="17300"/>
                  </a:cubicBezTo>
                  <a:cubicBezTo>
                    <a:pt x="36" y="17300"/>
                    <a:pt x="27" y="17040"/>
                    <a:pt x="46" y="16556"/>
                  </a:cubicBezTo>
                  <a:cubicBezTo>
                    <a:pt x="63" y="16070"/>
                    <a:pt x="120" y="15360"/>
                    <a:pt x="240" y="14465"/>
                  </a:cubicBezTo>
                  <a:cubicBezTo>
                    <a:pt x="367" y="13572"/>
                    <a:pt x="570" y="12491"/>
                    <a:pt x="937" y="11292"/>
                  </a:cubicBezTo>
                  <a:cubicBezTo>
                    <a:pt x="1304" y="10094"/>
                    <a:pt x="1838" y="8777"/>
                    <a:pt x="2622" y="7459"/>
                  </a:cubicBezTo>
                  <a:cubicBezTo>
                    <a:pt x="3415" y="6150"/>
                    <a:pt x="4480" y="4850"/>
                    <a:pt x="5854" y="3775"/>
                  </a:cubicBezTo>
                  <a:cubicBezTo>
                    <a:pt x="6531" y="3226"/>
                    <a:pt x="7305" y="2764"/>
                    <a:pt x="8118" y="2349"/>
                  </a:cubicBezTo>
                  <a:cubicBezTo>
                    <a:pt x="8324" y="2249"/>
                    <a:pt x="8532" y="2150"/>
                    <a:pt x="8741" y="2051"/>
                  </a:cubicBezTo>
                  <a:cubicBezTo>
                    <a:pt x="8956" y="1965"/>
                    <a:pt x="9171" y="1878"/>
                    <a:pt x="9387" y="1791"/>
                  </a:cubicBezTo>
                  <a:cubicBezTo>
                    <a:pt x="9494" y="1750"/>
                    <a:pt x="9609" y="1697"/>
                    <a:pt x="9709" y="1665"/>
                  </a:cubicBezTo>
                  <a:lnTo>
                    <a:pt x="10049" y="1550"/>
                  </a:lnTo>
                  <a:cubicBezTo>
                    <a:pt x="10277" y="1477"/>
                    <a:pt x="10508" y="1385"/>
                    <a:pt x="10734" y="1327"/>
                  </a:cubicBezTo>
                  <a:cubicBezTo>
                    <a:pt x="11995" y="944"/>
                    <a:pt x="13350" y="690"/>
                    <a:pt x="14710" y="690"/>
                  </a:cubicBezTo>
                  <a:cubicBezTo>
                    <a:pt x="15301" y="690"/>
                    <a:pt x="15893" y="738"/>
                    <a:pt x="16479" y="844"/>
                  </a:cubicBezTo>
                  <a:cubicBezTo>
                    <a:pt x="17438" y="1033"/>
                    <a:pt x="18374" y="1380"/>
                    <a:pt x="19202" y="1912"/>
                  </a:cubicBezTo>
                  <a:cubicBezTo>
                    <a:pt x="19621" y="2172"/>
                    <a:pt x="20001" y="2489"/>
                    <a:pt x="20363" y="2825"/>
                  </a:cubicBezTo>
                  <a:cubicBezTo>
                    <a:pt x="20720" y="3168"/>
                    <a:pt x="21043" y="3548"/>
                    <a:pt x="21337" y="3948"/>
                  </a:cubicBezTo>
                  <a:cubicBezTo>
                    <a:pt x="21627" y="4351"/>
                    <a:pt x="21884" y="4781"/>
                    <a:pt x="22109" y="5224"/>
                  </a:cubicBezTo>
                  <a:cubicBezTo>
                    <a:pt x="22333" y="5670"/>
                    <a:pt x="22518" y="6135"/>
                    <a:pt x="22673" y="6609"/>
                  </a:cubicBezTo>
                  <a:cubicBezTo>
                    <a:pt x="22830" y="7081"/>
                    <a:pt x="22945" y="7568"/>
                    <a:pt x="23025" y="8056"/>
                  </a:cubicBezTo>
                  <a:cubicBezTo>
                    <a:pt x="23047" y="8178"/>
                    <a:pt x="23063" y="8300"/>
                    <a:pt x="23077" y="8422"/>
                  </a:cubicBezTo>
                  <a:cubicBezTo>
                    <a:pt x="23092" y="8545"/>
                    <a:pt x="23108" y="8666"/>
                    <a:pt x="23114" y="8789"/>
                  </a:cubicBezTo>
                  <a:lnTo>
                    <a:pt x="23128" y="8972"/>
                  </a:lnTo>
                  <a:lnTo>
                    <a:pt x="23132" y="9019"/>
                  </a:lnTo>
                  <a:cubicBezTo>
                    <a:pt x="23133" y="9020"/>
                    <a:pt x="23133" y="9021"/>
                    <a:pt x="23133" y="9021"/>
                  </a:cubicBezTo>
                  <a:lnTo>
                    <a:pt x="23133" y="9021"/>
                  </a:lnTo>
                  <a:cubicBezTo>
                    <a:pt x="23133" y="9021"/>
                    <a:pt x="23132" y="9023"/>
                    <a:pt x="23132" y="9030"/>
                  </a:cubicBezTo>
                  <a:lnTo>
                    <a:pt x="23132" y="9054"/>
                  </a:lnTo>
                  <a:lnTo>
                    <a:pt x="23133" y="9151"/>
                  </a:lnTo>
                  <a:lnTo>
                    <a:pt x="23140" y="9534"/>
                  </a:lnTo>
                  <a:cubicBezTo>
                    <a:pt x="23143" y="9660"/>
                    <a:pt x="23129" y="9775"/>
                    <a:pt x="23125" y="9895"/>
                  </a:cubicBezTo>
                  <a:cubicBezTo>
                    <a:pt x="23119" y="10015"/>
                    <a:pt x="23118" y="10134"/>
                    <a:pt x="23102" y="10256"/>
                  </a:cubicBezTo>
                  <a:lnTo>
                    <a:pt x="23061" y="10618"/>
                  </a:lnTo>
                  <a:cubicBezTo>
                    <a:pt x="23046" y="10738"/>
                    <a:pt x="23020" y="10857"/>
                    <a:pt x="23000" y="10978"/>
                  </a:cubicBezTo>
                  <a:cubicBezTo>
                    <a:pt x="22965" y="11219"/>
                    <a:pt x="22898" y="11451"/>
                    <a:pt x="22845" y="11687"/>
                  </a:cubicBezTo>
                  <a:lnTo>
                    <a:pt x="22740" y="12033"/>
                  </a:lnTo>
                  <a:lnTo>
                    <a:pt x="22688" y="12205"/>
                  </a:lnTo>
                  <a:lnTo>
                    <a:pt x="22624" y="12374"/>
                  </a:lnTo>
                  <a:cubicBezTo>
                    <a:pt x="22300" y="13280"/>
                    <a:pt x="21813" y="14110"/>
                    <a:pt x="21216" y="14826"/>
                  </a:cubicBezTo>
                  <a:cubicBezTo>
                    <a:pt x="20912" y="15178"/>
                    <a:pt x="20583" y="15503"/>
                    <a:pt x="20229" y="15793"/>
                  </a:cubicBezTo>
                  <a:cubicBezTo>
                    <a:pt x="19869" y="16072"/>
                    <a:pt x="19494" y="16326"/>
                    <a:pt x="19097" y="16528"/>
                  </a:cubicBezTo>
                  <a:cubicBezTo>
                    <a:pt x="18698" y="16725"/>
                    <a:pt x="18288" y="16890"/>
                    <a:pt x="17865" y="16989"/>
                  </a:cubicBezTo>
                  <a:cubicBezTo>
                    <a:pt x="17482" y="17075"/>
                    <a:pt x="17094" y="17138"/>
                    <a:pt x="16710" y="17138"/>
                  </a:cubicBezTo>
                  <a:cubicBezTo>
                    <a:pt x="16671" y="17138"/>
                    <a:pt x="16632" y="17137"/>
                    <a:pt x="16594" y="17136"/>
                  </a:cubicBezTo>
                  <a:cubicBezTo>
                    <a:pt x="15748" y="17132"/>
                    <a:pt x="14936" y="16890"/>
                    <a:pt x="14222" y="16526"/>
                  </a:cubicBezTo>
                  <a:cubicBezTo>
                    <a:pt x="14049" y="16423"/>
                    <a:pt x="13870" y="16333"/>
                    <a:pt x="13706" y="16221"/>
                  </a:cubicBezTo>
                  <a:cubicBezTo>
                    <a:pt x="13624" y="16165"/>
                    <a:pt x="13542" y="16108"/>
                    <a:pt x="13461" y="16052"/>
                  </a:cubicBezTo>
                  <a:cubicBezTo>
                    <a:pt x="13379" y="15999"/>
                    <a:pt x="13300" y="15939"/>
                    <a:pt x="13226" y="15876"/>
                  </a:cubicBezTo>
                  <a:cubicBezTo>
                    <a:pt x="13151" y="15813"/>
                    <a:pt x="13075" y="15752"/>
                    <a:pt x="12999" y="15690"/>
                  </a:cubicBezTo>
                  <a:lnTo>
                    <a:pt x="12892" y="15601"/>
                  </a:lnTo>
                  <a:lnTo>
                    <a:pt x="12783" y="15499"/>
                  </a:lnTo>
                  <a:cubicBezTo>
                    <a:pt x="12642" y="15362"/>
                    <a:pt x="12487" y="15231"/>
                    <a:pt x="12367" y="15093"/>
                  </a:cubicBezTo>
                  <a:cubicBezTo>
                    <a:pt x="11848" y="14554"/>
                    <a:pt x="11425" y="13950"/>
                    <a:pt x="11134" y="13330"/>
                  </a:cubicBezTo>
                  <a:cubicBezTo>
                    <a:pt x="10843" y="12709"/>
                    <a:pt x="10702" y="12061"/>
                    <a:pt x="10677" y="11449"/>
                  </a:cubicBezTo>
                  <a:cubicBezTo>
                    <a:pt x="10660" y="10836"/>
                    <a:pt x="10767" y="10259"/>
                    <a:pt x="10940" y="9754"/>
                  </a:cubicBezTo>
                  <a:cubicBezTo>
                    <a:pt x="11118" y="9248"/>
                    <a:pt x="11361" y="8813"/>
                    <a:pt x="11625" y="8451"/>
                  </a:cubicBezTo>
                  <a:cubicBezTo>
                    <a:pt x="12152" y="7728"/>
                    <a:pt x="12747" y="7302"/>
                    <a:pt x="13193" y="7124"/>
                  </a:cubicBezTo>
                  <a:cubicBezTo>
                    <a:pt x="13414" y="7029"/>
                    <a:pt x="13602" y="7008"/>
                    <a:pt x="13726" y="6993"/>
                  </a:cubicBezTo>
                  <a:cubicBezTo>
                    <a:pt x="13851" y="6994"/>
                    <a:pt x="13915" y="6994"/>
                    <a:pt x="13915" y="6994"/>
                  </a:cubicBezTo>
                  <a:cubicBezTo>
                    <a:pt x="13915" y="6994"/>
                    <a:pt x="13850" y="6990"/>
                    <a:pt x="13726" y="6983"/>
                  </a:cubicBezTo>
                  <a:cubicBezTo>
                    <a:pt x="13602" y="6991"/>
                    <a:pt x="13410" y="7002"/>
                    <a:pt x="13180" y="7088"/>
                  </a:cubicBezTo>
                  <a:cubicBezTo>
                    <a:pt x="12721" y="7245"/>
                    <a:pt x="12081" y="7640"/>
                    <a:pt x="11513" y="8366"/>
                  </a:cubicBezTo>
                  <a:cubicBezTo>
                    <a:pt x="11230" y="8727"/>
                    <a:pt x="10960" y="9165"/>
                    <a:pt x="10755" y="9683"/>
                  </a:cubicBezTo>
                  <a:cubicBezTo>
                    <a:pt x="10555" y="10202"/>
                    <a:pt x="10417" y="10801"/>
                    <a:pt x="10409" y="11450"/>
                  </a:cubicBezTo>
                  <a:cubicBezTo>
                    <a:pt x="10409" y="12098"/>
                    <a:pt x="10532" y="12794"/>
                    <a:pt x="10816" y="13468"/>
                  </a:cubicBezTo>
                  <a:cubicBezTo>
                    <a:pt x="11103" y="14143"/>
                    <a:pt x="11530" y="14784"/>
                    <a:pt x="12070" y="15380"/>
                  </a:cubicBezTo>
                  <a:cubicBezTo>
                    <a:pt x="12201" y="15538"/>
                    <a:pt x="12344" y="15665"/>
                    <a:pt x="12483" y="15808"/>
                  </a:cubicBezTo>
                  <a:lnTo>
                    <a:pt x="12589" y="15913"/>
                  </a:lnTo>
                  <a:lnTo>
                    <a:pt x="12708" y="16019"/>
                  </a:lnTo>
                  <a:cubicBezTo>
                    <a:pt x="12787" y="16087"/>
                    <a:pt x="12865" y="16154"/>
                    <a:pt x="12944" y="16223"/>
                  </a:cubicBezTo>
                  <a:cubicBezTo>
                    <a:pt x="13021" y="16293"/>
                    <a:pt x="13105" y="16357"/>
                    <a:pt x="13190" y="16418"/>
                  </a:cubicBezTo>
                  <a:cubicBezTo>
                    <a:pt x="13275" y="16480"/>
                    <a:pt x="13361" y="16543"/>
                    <a:pt x="13446" y="16605"/>
                  </a:cubicBezTo>
                  <a:cubicBezTo>
                    <a:pt x="13619" y="16730"/>
                    <a:pt x="13809" y="16833"/>
                    <a:pt x="13993" y="16950"/>
                  </a:cubicBezTo>
                  <a:cubicBezTo>
                    <a:pt x="14755" y="17366"/>
                    <a:pt x="15645" y="17649"/>
                    <a:pt x="16583" y="17673"/>
                  </a:cubicBezTo>
                  <a:cubicBezTo>
                    <a:pt x="16651" y="17677"/>
                    <a:pt x="16720" y="17679"/>
                    <a:pt x="16789" y="17679"/>
                  </a:cubicBezTo>
                  <a:cubicBezTo>
                    <a:pt x="17190" y="17679"/>
                    <a:pt x="17594" y="17621"/>
                    <a:pt x="17993" y="17540"/>
                  </a:cubicBezTo>
                  <a:cubicBezTo>
                    <a:pt x="18463" y="17439"/>
                    <a:pt x="18919" y="17268"/>
                    <a:pt x="19362" y="17060"/>
                  </a:cubicBezTo>
                  <a:cubicBezTo>
                    <a:pt x="19804" y="16848"/>
                    <a:pt x="20219" y="16577"/>
                    <a:pt x="20613" y="16275"/>
                  </a:cubicBezTo>
                  <a:cubicBezTo>
                    <a:pt x="21003" y="15965"/>
                    <a:pt x="21363" y="15616"/>
                    <a:pt x="21699" y="15238"/>
                  </a:cubicBezTo>
                  <a:cubicBezTo>
                    <a:pt x="23022" y="13708"/>
                    <a:pt x="23815" y="11660"/>
                    <a:pt x="23837" y="9520"/>
                  </a:cubicBezTo>
                  <a:lnTo>
                    <a:pt x="23832" y="9137"/>
                  </a:lnTo>
                  <a:lnTo>
                    <a:pt x="23831" y="9042"/>
                  </a:lnTo>
                  <a:lnTo>
                    <a:pt x="23830" y="8982"/>
                  </a:lnTo>
                  <a:lnTo>
                    <a:pt x="23826" y="8931"/>
                  </a:lnTo>
                  <a:lnTo>
                    <a:pt x="23812" y="8733"/>
                  </a:lnTo>
                  <a:cubicBezTo>
                    <a:pt x="23805" y="8600"/>
                    <a:pt x="23790" y="8468"/>
                    <a:pt x="23774" y="8336"/>
                  </a:cubicBezTo>
                  <a:cubicBezTo>
                    <a:pt x="23759" y="8204"/>
                    <a:pt x="23743" y="8071"/>
                    <a:pt x="23718" y="7941"/>
                  </a:cubicBezTo>
                  <a:cubicBezTo>
                    <a:pt x="23635" y="7415"/>
                    <a:pt x="23513" y="6896"/>
                    <a:pt x="23349" y="6389"/>
                  </a:cubicBezTo>
                  <a:cubicBezTo>
                    <a:pt x="23183" y="5882"/>
                    <a:pt x="22987" y="5383"/>
                    <a:pt x="22749" y="4902"/>
                  </a:cubicBezTo>
                  <a:cubicBezTo>
                    <a:pt x="22508" y="4423"/>
                    <a:pt x="22234" y="3959"/>
                    <a:pt x="21920" y="3522"/>
                  </a:cubicBezTo>
                  <a:cubicBezTo>
                    <a:pt x="21598" y="3088"/>
                    <a:pt x="21245" y="2678"/>
                    <a:pt x="20855" y="2304"/>
                  </a:cubicBezTo>
                  <a:cubicBezTo>
                    <a:pt x="20459" y="1939"/>
                    <a:pt x="20040" y="1595"/>
                    <a:pt x="19580" y="1310"/>
                  </a:cubicBezTo>
                  <a:cubicBezTo>
                    <a:pt x="18669" y="730"/>
                    <a:pt x="17643" y="355"/>
                    <a:pt x="16603" y="156"/>
                  </a:cubicBezTo>
                  <a:cubicBezTo>
                    <a:pt x="16010" y="49"/>
                    <a:pt x="15414" y="1"/>
                    <a:pt x="1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256400" y="4944900"/>
              <a:ext cx="38200" cy="36150"/>
            </a:xfrm>
            <a:custGeom>
              <a:avLst/>
              <a:gdLst/>
              <a:ahLst/>
              <a:cxnLst/>
              <a:rect l="l" t="t" r="r" b="b"/>
              <a:pathLst>
                <a:path w="1528" h="1446" extrusionOk="0">
                  <a:moveTo>
                    <a:pt x="763" y="0"/>
                  </a:moveTo>
                  <a:cubicBezTo>
                    <a:pt x="737" y="0"/>
                    <a:pt x="709" y="2"/>
                    <a:pt x="682" y="5"/>
                  </a:cubicBezTo>
                  <a:cubicBezTo>
                    <a:pt x="285" y="51"/>
                    <a:pt x="1" y="408"/>
                    <a:pt x="47" y="806"/>
                  </a:cubicBezTo>
                  <a:cubicBezTo>
                    <a:pt x="90" y="1175"/>
                    <a:pt x="404" y="1446"/>
                    <a:pt x="766" y="1446"/>
                  </a:cubicBezTo>
                  <a:cubicBezTo>
                    <a:pt x="793" y="1446"/>
                    <a:pt x="820" y="1444"/>
                    <a:pt x="847" y="1441"/>
                  </a:cubicBezTo>
                  <a:cubicBezTo>
                    <a:pt x="1244" y="1395"/>
                    <a:pt x="1527" y="1036"/>
                    <a:pt x="1482" y="640"/>
                  </a:cubicBezTo>
                  <a:cubicBezTo>
                    <a:pt x="1439" y="271"/>
                    <a:pt x="1126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940825" y="3733550"/>
              <a:ext cx="86425" cy="169550"/>
            </a:xfrm>
            <a:custGeom>
              <a:avLst/>
              <a:gdLst/>
              <a:ahLst/>
              <a:cxnLst/>
              <a:rect l="l" t="t" r="r" b="b"/>
              <a:pathLst>
                <a:path w="3457" h="6782" extrusionOk="0">
                  <a:moveTo>
                    <a:pt x="2859" y="0"/>
                  </a:moveTo>
                  <a:cubicBezTo>
                    <a:pt x="2676" y="0"/>
                    <a:pt x="2447" y="52"/>
                    <a:pt x="2207" y="176"/>
                  </a:cubicBezTo>
                  <a:cubicBezTo>
                    <a:pt x="1413" y="586"/>
                    <a:pt x="616" y="1716"/>
                    <a:pt x="369" y="2465"/>
                  </a:cubicBezTo>
                  <a:cubicBezTo>
                    <a:pt x="1" y="3585"/>
                    <a:pt x="63" y="5217"/>
                    <a:pt x="565" y="6781"/>
                  </a:cubicBezTo>
                  <a:cubicBezTo>
                    <a:pt x="565" y="6781"/>
                    <a:pt x="308" y="4470"/>
                    <a:pt x="681" y="3180"/>
                  </a:cubicBezTo>
                  <a:cubicBezTo>
                    <a:pt x="1117" y="1664"/>
                    <a:pt x="2194" y="1042"/>
                    <a:pt x="2936" y="593"/>
                  </a:cubicBezTo>
                  <a:cubicBezTo>
                    <a:pt x="3457" y="279"/>
                    <a:pt x="3282" y="0"/>
                    <a:pt x="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"/>
          <p:cNvGrpSpPr/>
          <p:nvPr/>
        </p:nvGrpSpPr>
        <p:grpSpPr>
          <a:xfrm rot="10800000" flipH="1">
            <a:off x="76204" y="76189"/>
            <a:ext cx="845551" cy="1439385"/>
            <a:chOff x="4730425" y="3733550"/>
            <a:chExt cx="868925" cy="1479175"/>
          </a:xfrm>
        </p:grpSpPr>
        <p:sp>
          <p:nvSpPr>
            <p:cNvPr id="392" name="Google Shape;392;p3"/>
            <p:cNvSpPr/>
            <p:nvPr/>
          </p:nvSpPr>
          <p:spPr>
            <a:xfrm>
              <a:off x="4915675" y="4347300"/>
              <a:ext cx="189450" cy="855950"/>
            </a:xfrm>
            <a:custGeom>
              <a:avLst/>
              <a:gdLst/>
              <a:ahLst/>
              <a:cxnLst/>
              <a:rect l="l" t="t" r="r" b="b"/>
              <a:pathLst>
                <a:path w="7578" h="34238" extrusionOk="0">
                  <a:moveTo>
                    <a:pt x="4540" y="1"/>
                  </a:moveTo>
                  <a:lnTo>
                    <a:pt x="4540" y="1"/>
                  </a:lnTo>
                  <a:cubicBezTo>
                    <a:pt x="4540" y="1"/>
                    <a:pt x="4633" y="109"/>
                    <a:pt x="4807" y="311"/>
                  </a:cubicBezTo>
                  <a:cubicBezTo>
                    <a:pt x="4979" y="515"/>
                    <a:pt x="5217" y="825"/>
                    <a:pt x="5491" y="1234"/>
                  </a:cubicBezTo>
                  <a:cubicBezTo>
                    <a:pt x="5763" y="1647"/>
                    <a:pt x="6052" y="2174"/>
                    <a:pt x="6314" y="2804"/>
                  </a:cubicBezTo>
                  <a:cubicBezTo>
                    <a:pt x="6575" y="3434"/>
                    <a:pt x="6792" y="4176"/>
                    <a:pt x="6921" y="5002"/>
                  </a:cubicBezTo>
                  <a:cubicBezTo>
                    <a:pt x="7053" y="5828"/>
                    <a:pt x="7086" y="6737"/>
                    <a:pt x="7015" y="7691"/>
                  </a:cubicBezTo>
                  <a:cubicBezTo>
                    <a:pt x="6949" y="8646"/>
                    <a:pt x="6751" y="9642"/>
                    <a:pt x="6481" y="10652"/>
                  </a:cubicBezTo>
                  <a:cubicBezTo>
                    <a:pt x="6200" y="11661"/>
                    <a:pt x="5812" y="12676"/>
                    <a:pt x="5363" y="13682"/>
                  </a:cubicBezTo>
                  <a:cubicBezTo>
                    <a:pt x="5131" y="14182"/>
                    <a:pt x="4890" y="14684"/>
                    <a:pt x="4624" y="15175"/>
                  </a:cubicBezTo>
                  <a:cubicBezTo>
                    <a:pt x="4362" y="15671"/>
                    <a:pt x="4084" y="16146"/>
                    <a:pt x="3786" y="16636"/>
                  </a:cubicBezTo>
                  <a:cubicBezTo>
                    <a:pt x="3502" y="17122"/>
                    <a:pt x="3219" y="17635"/>
                    <a:pt x="2938" y="18131"/>
                  </a:cubicBezTo>
                  <a:lnTo>
                    <a:pt x="2728" y="18507"/>
                  </a:lnTo>
                  <a:lnTo>
                    <a:pt x="2543" y="18895"/>
                  </a:lnTo>
                  <a:cubicBezTo>
                    <a:pt x="2421" y="19153"/>
                    <a:pt x="2300" y="19410"/>
                    <a:pt x="2177" y="19666"/>
                  </a:cubicBezTo>
                  <a:cubicBezTo>
                    <a:pt x="1917" y="20170"/>
                    <a:pt x="1733" y="20705"/>
                    <a:pt x="1532" y="21222"/>
                  </a:cubicBezTo>
                  <a:cubicBezTo>
                    <a:pt x="1437" y="21483"/>
                    <a:pt x="1324" y="21735"/>
                    <a:pt x="1245" y="21998"/>
                  </a:cubicBezTo>
                  <a:cubicBezTo>
                    <a:pt x="1164" y="22262"/>
                    <a:pt x="1083" y="22521"/>
                    <a:pt x="1005" y="22779"/>
                  </a:cubicBezTo>
                  <a:cubicBezTo>
                    <a:pt x="928" y="23037"/>
                    <a:pt x="841" y="23291"/>
                    <a:pt x="775" y="23547"/>
                  </a:cubicBezTo>
                  <a:cubicBezTo>
                    <a:pt x="715" y="23805"/>
                    <a:pt x="654" y="24060"/>
                    <a:pt x="596" y="24313"/>
                  </a:cubicBezTo>
                  <a:cubicBezTo>
                    <a:pt x="540" y="24567"/>
                    <a:pt x="474" y="24815"/>
                    <a:pt x="428" y="25065"/>
                  </a:cubicBezTo>
                  <a:cubicBezTo>
                    <a:pt x="386" y="25315"/>
                    <a:pt x="345" y="25562"/>
                    <a:pt x="304" y="25807"/>
                  </a:cubicBezTo>
                  <a:cubicBezTo>
                    <a:pt x="267" y="26052"/>
                    <a:pt x="217" y="26289"/>
                    <a:pt x="190" y="26528"/>
                  </a:cubicBezTo>
                  <a:cubicBezTo>
                    <a:pt x="166" y="26766"/>
                    <a:pt x="140" y="27001"/>
                    <a:pt x="116" y="27232"/>
                  </a:cubicBezTo>
                  <a:cubicBezTo>
                    <a:pt x="98" y="27463"/>
                    <a:pt x="64" y="27689"/>
                    <a:pt x="57" y="27913"/>
                  </a:cubicBezTo>
                  <a:cubicBezTo>
                    <a:pt x="47" y="28137"/>
                    <a:pt x="38" y="28357"/>
                    <a:pt x="27" y="28572"/>
                  </a:cubicBezTo>
                  <a:cubicBezTo>
                    <a:pt x="1" y="29000"/>
                    <a:pt x="9" y="29414"/>
                    <a:pt x="14" y="29806"/>
                  </a:cubicBezTo>
                  <a:cubicBezTo>
                    <a:pt x="12" y="30197"/>
                    <a:pt x="48" y="30567"/>
                    <a:pt x="67" y="30916"/>
                  </a:cubicBezTo>
                  <a:cubicBezTo>
                    <a:pt x="114" y="31611"/>
                    <a:pt x="201" y="32214"/>
                    <a:pt x="283" y="32707"/>
                  </a:cubicBezTo>
                  <a:cubicBezTo>
                    <a:pt x="366" y="33200"/>
                    <a:pt x="462" y="33582"/>
                    <a:pt x="526" y="33840"/>
                  </a:cubicBezTo>
                  <a:cubicBezTo>
                    <a:pt x="595" y="34103"/>
                    <a:pt x="639" y="34238"/>
                    <a:pt x="639" y="34238"/>
                  </a:cubicBezTo>
                  <a:cubicBezTo>
                    <a:pt x="639" y="34238"/>
                    <a:pt x="608" y="34098"/>
                    <a:pt x="565" y="33835"/>
                  </a:cubicBezTo>
                  <a:cubicBezTo>
                    <a:pt x="523" y="33573"/>
                    <a:pt x="473" y="33185"/>
                    <a:pt x="426" y="32692"/>
                  </a:cubicBezTo>
                  <a:cubicBezTo>
                    <a:pt x="382" y="32198"/>
                    <a:pt x="347" y="31597"/>
                    <a:pt x="342" y="30908"/>
                  </a:cubicBezTo>
                  <a:cubicBezTo>
                    <a:pt x="345" y="30564"/>
                    <a:pt x="335" y="30197"/>
                    <a:pt x="362" y="29812"/>
                  </a:cubicBezTo>
                  <a:cubicBezTo>
                    <a:pt x="383" y="29427"/>
                    <a:pt x="391" y="29022"/>
                    <a:pt x="441" y="28600"/>
                  </a:cubicBezTo>
                  <a:cubicBezTo>
                    <a:pt x="462" y="28390"/>
                    <a:pt x="482" y="28175"/>
                    <a:pt x="503" y="27957"/>
                  </a:cubicBezTo>
                  <a:cubicBezTo>
                    <a:pt x="520" y="27738"/>
                    <a:pt x="565" y="27518"/>
                    <a:pt x="596" y="27292"/>
                  </a:cubicBezTo>
                  <a:cubicBezTo>
                    <a:pt x="629" y="27067"/>
                    <a:pt x="662" y="26839"/>
                    <a:pt x="697" y="26606"/>
                  </a:cubicBezTo>
                  <a:cubicBezTo>
                    <a:pt x="731" y="26374"/>
                    <a:pt x="789" y="26141"/>
                    <a:pt x="834" y="25904"/>
                  </a:cubicBezTo>
                  <a:cubicBezTo>
                    <a:pt x="883" y="25668"/>
                    <a:pt x="931" y="25428"/>
                    <a:pt x="981" y="25184"/>
                  </a:cubicBezTo>
                  <a:cubicBezTo>
                    <a:pt x="1035" y="24942"/>
                    <a:pt x="1108" y="24702"/>
                    <a:pt x="1172" y="24457"/>
                  </a:cubicBezTo>
                  <a:cubicBezTo>
                    <a:pt x="1237" y="24213"/>
                    <a:pt x="1304" y="23965"/>
                    <a:pt x="1370" y="23716"/>
                  </a:cubicBezTo>
                  <a:cubicBezTo>
                    <a:pt x="1440" y="23466"/>
                    <a:pt x="1530" y="23221"/>
                    <a:pt x="1611" y="22970"/>
                  </a:cubicBezTo>
                  <a:cubicBezTo>
                    <a:pt x="1694" y="22721"/>
                    <a:pt x="1778" y="22469"/>
                    <a:pt x="1862" y="22217"/>
                  </a:cubicBezTo>
                  <a:cubicBezTo>
                    <a:pt x="1944" y="21961"/>
                    <a:pt x="2061" y="21719"/>
                    <a:pt x="2158" y="21466"/>
                  </a:cubicBezTo>
                  <a:cubicBezTo>
                    <a:pt x="2367" y="20967"/>
                    <a:pt x="2557" y="20452"/>
                    <a:pt x="2811" y="19960"/>
                  </a:cubicBezTo>
                  <a:cubicBezTo>
                    <a:pt x="2931" y="19712"/>
                    <a:pt x="3051" y="19462"/>
                    <a:pt x="3172" y="19211"/>
                  </a:cubicBezTo>
                  <a:lnTo>
                    <a:pt x="3353" y="18835"/>
                  </a:lnTo>
                  <a:lnTo>
                    <a:pt x="3561" y="18471"/>
                  </a:lnTo>
                  <a:cubicBezTo>
                    <a:pt x="3843" y="17985"/>
                    <a:pt x="4112" y="17503"/>
                    <a:pt x="4403" y="17009"/>
                  </a:cubicBezTo>
                  <a:cubicBezTo>
                    <a:pt x="4694" y="16526"/>
                    <a:pt x="4987" y="16018"/>
                    <a:pt x="5251" y="15509"/>
                  </a:cubicBezTo>
                  <a:cubicBezTo>
                    <a:pt x="5520" y="15004"/>
                    <a:pt x="5765" y="14485"/>
                    <a:pt x="5999" y="13967"/>
                  </a:cubicBezTo>
                  <a:cubicBezTo>
                    <a:pt x="6461" y="12931"/>
                    <a:pt x="6823" y="11865"/>
                    <a:pt x="7095" y="10816"/>
                  </a:cubicBezTo>
                  <a:cubicBezTo>
                    <a:pt x="7358" y="9764"/>
                    <a:pt x="7522" y="8720"/>
                    <a:pt x="7552" y="7723"/>
                  </a:cubicBezTo>
                  <a:cubicBezTo>
                    <a:pt x="7578" y="7225"/>
                    <a:pt x="7557" y="6738"/>
                    <a:pt x="7527" y="6271"/>
                  </a:cubicBezTo>
                  <a:cubicBezTo>
                    <a:pt x="7480" y="5803"/>
                    <a:pt x="7424" y="5352"/>
                    <a:pt x="7328" y="4927"/>
                  </a:cubicBezTo>
                  <a:cubicBezTo>
                    <a:pt x="7243" y="4501"/>
                    <a:pt x="7125" y="4100"/>
                    <a:pt x="7000" y="3726"/>
                  </a:cubicBezTo>
                  <a:cubicBezTo>
                    <a:pt x="6931" y="3541"/>
                    <a:pt x="6865" y="3359"/>
                    <a:pt x="6792" y="3186"/>
                  </a:cubicBezTo>
                  <a:cubicBezTo>
                    <a:pt x="6713" y="3016"/>
                    <a:pt x="6649" y="2847"/>
                    <a:pt x="6567" y="2691"/>
                  </a:cubicBezTo>
                  <a:cubicBezTo>
                    <a:pt x="6257" y="2058"/>
                    <a:pt x="5916" y="1547"/>
                    <a:pt x="5607" y="1151"/>
                  </a:cubicBezTo>
                  <a:cubicBezTo>
                    <a:pt x="5299" y="756"/>
                    <a:pt x="5025" y="473"/>
                    <a:pt x="4836" y="285"/>
                  </a:cubicBezTo>
                  <a:cubicBezTo>
                    <a:pt x="4642" y="100"/>
                    <a:pt x="4540" y="1"/>
                    <a:pt x="4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915575" y="3794875"/>
              <a:ext cx="292800" cy="1410600"/>
            </a:xfrm>
            <a:custGeom>
              <a:avLst/>
              <a:gdLst/>
              <a:ahLst/>
              <a:cxnLst/>
              <a:rect l="l" t="t" r="r" b="b"/>
              <a:pathLst>
                <a:path w="11712" h="56424" extrusionOk="0">
                  <a:moveTo>
                    <a:pt x="1501" y="0"/>
                  </a:moveTo>
                  <a:cubicBezTo>
                    <a:pt x="1501" y="1"/>
                    <a:pt x="1431" y="232"/>
                    <a:pt x="1371" y="680"/>
                  </a:cubicBezTo>
                  <a:cubicBezTo>
                    <a:pt x="1308" y="1127"/>
                    <a:pt x="1279" y="1793"/>
                    <a:pt x="1334" y="2634"/>
                  </a:cubicBezTo>
                  <a:cubicBezTo>
                    <a:pt x="1354" y="2844"/>
                    <a:pt x="1359" y="3067"/>
                    <a:pt x="1394" y="3298"/>
                  </a:cubicBezTo>
                  <a:cubicBezTo>
                    <a:pt x="1426" y="3528"/>
                    <a:pt x="1458" y="3770"/>
                    <a:pt x="1494" y="4022"/>
                  </a:cubicBezTo>
                  <a:cubicBezTo>
                    <a:pt x="1533" y="4273"/>
                    <a:pt x="1595" y="4532"/>
                    <a:pt x="1646" y="4800"/>
                  </a:cubicBezTo>
                  <a:cubicBezTo>
                    <a:pt x="1673" y="4936"/>
                    <a:pt x="1701" y="5072"/>
                    <a:pt x="1730" y="5212"/>
                  </a:cubicBezTo>
                  <a:cubicBezTo>
                    <a:pt x="1768" y="5348"/>
                    <a:pt x="1805" y="5489"/>
                    <a:pt x="1841" y="5630"/>
                  </a:cubicBezTo>
                  <a:cubicBezTo>
                    <a:pt x="2118" y="6774"/>
                    <a:pt x="2583" y="8021"/>
                    <a:pt x="3152" y="9352"/>
                  </a:cubicBezTo>
                  <a:cubicBezTo>
                    <a:pt x="3460" y="10006"/>
                    <a:pt x="3758" y="10700"/>
                    <a:pt x="4141" y="11380"/>
                  </a:cubicBezTo>
                  <a:cubicBezTo>
                    <a:pt x="4326" y="11723"/>
                    <a:pt x="4508" y="12077"/>
                    <a:pt x="4705" y="12429"/>
                  </a:cubicBezTo>
                  <a:cubicBezTo>
                    <a:pt x="4912" y="12774"/>
                    <a:pt x="5123" y="13125"/>
                    <a:pt x="5338" y="13481"/>
                  </a:cubicBezTo>
                  <a:cubicBezTo>
                    <a:pt x="6183" y="14909"/>
                    <a:pt x="7248" y="16302"/>
                    <a:pt x="8178" y="17836"/>
                  </a:cubicBezTo>
                  <a:cubicBezTo>
                    <a:pt x="8634" y="18609"/>
                    <a:pt x="9079" y="19407"/>
                    <a:pt x="9458" y="20248"/>
                  </a:cubicBezTo>
                  <a:cubicBezTo>
                    <a:pt x="9660" y="20663"/>
                    <a:pt x="9826" y="21096"/>
                    <a:pt x="10005" y="21526"/>
                  </a:cubicBezTo>
                  <a:cubicBezTo>
                    <a:pt x="10160" y="21964"/>
                    <a:pt x="10331" y="22401"/>
                    <a:pt x="10459" y="22853"/>
                  </a:cubicBezTo>
                  <a:cubicBezTo>
                    <a:pt x="11019" y="24645"/>
                    <a:pt x="11287" y="26556"/>
                    <a:pt x="11193" y="28450"/>
                  </a:cubicBezTo>
                  <a:cubicBezTo>
                    <a:pt x="11102" y="30345"/>
                    <a:pt x="10628" y="32212"/>
                    <a:pt x="9853" y="33906"/>
                  </a:cubicBezTo>
                  <a:cubicBezTo>
                    <a:pt x="9082" y="35601"/>
                    <a:pt x="8023" y="37135"/>
                    <a:pt x="6824" y="38435"/>
                  </a:cubicBezTo>
                  <a:cubicBezTo>
                    <a:pt x="6516" y="38768"/>
                    <a:pt x="6209" y="39096"/>
                    <a:pt x="5907" y="39423"/>
                  </a:cubicBezTo>
                  <a:cubicBezTo>
                    <a:pt x="5752" y="39585"/>
                    <a:pt x="5612" y="39760"/>
                    <a:pt x="5467" y="39928"/>
                  </a:cubicBezTo>
                  <a:cubicBezTo>
                    <a:pt x="5324" y="40098"/>
                    <a:pt x="5176" y="40263"/>
                    <a:pt x="5038" y="40435"/>
                  </a:cubicBezTo>
                  <a:cubicBezTo>
                    <a:pt x="4770" y="40784"/>
                    <a:pt x="4490" y="41118"/>
                    <a:pt x="4245" y="41472"/>
                  </a:cubicBezTo>
                  <a:cubicBezTo>
                    <a:pt x="4120" y="41647"/>
                    <a:pt x="3993" y="41819"/>
                    <a:pt x="3871" y="41994"/>
                  </a:cubicBezTo>
                  <a:cubicBezTo>
                    <a:pt x="3755" y="42173"/>
                    <a:pt x="3637" y="42348"/>
                    <a:pt x="3521" y="42523"/>
                  </a:cubicBezTo>
                  <a:cubicBezTo>
                    <a:pt x="3404" y="42696"/>
                    <a:pt x="3295" y="42875"/>
                    <a:pt x="3188" y="43054"/>
                  </a:cubicBezTo>
                  <a:cubicBezTo>
                    <a:pt x="3082" y="43232"/>
                    <a:pt x="2973" y="43406"/>
                    <a:pt x="2871" y="43582"/>
                  </a:cubicBezTo>
                  <a:cubicBezTo>
                    <a:pt x="2676" y="43941"/>
                    <a:pt x="2472" y="44288"/>
                    <a:pt x="2301" y="44645"/>
                  </a:cubicBezTo>
                  <a:cubicBezTo>
                    <a:pt x="1939" y="45349"/>
                    <a:pt x="1641" y="46055"/>
                    <a:pt x="1375" y="46740"/>
                  </a:cubicBezTo>
                  <a:cubicBezTo>
                    <a:pt x="1113" y="47427"/>
                    <a:pt x="904" y="48101"/>
                    <a:pt x="724" y="48746"/>
                  </a:cubicBezTo>
                  <a:cubicBezTo>
                    <a:pt x="556" y="49395"/>
                    <a:pt x="412" y="50016"/>
                    <a:pt x="313" y="50607"/>
                  </a:cubicBezTo>
                  <a:cubicBezTo>
                    <a:pt x="108" y="51786"/>
                    <a:pt x="28" y="52832"/>
                    <a:pt x="16" y="53694"/>
                  </a:cubicBezTo>
                  <a:cubicBezTo>
                    <a:pt x="1" y="54557"/>
                    <a:pt x="48" y="55235"/>
                    <a:pt x="98" y="55700"/>
                  </a:cubicBezTo>
                  <a:cubicBezTo>
                    <a:pt x="121" y="55934"/>
                    <a:pt x="147" y="56111"/>
                    <a:pt x="167" y="56234"/>
                  </a:cubicBezTo>
                  <a:cubicBezTo>
                    <a:pt x="177" y="56299"/>
                    <a:pt x="186" y="56346"/>
                    <a:pt x="191" y="56378"/>
                  </a:cubicBezTo>
                  <a:cubicBezTo>
                    <a:pt x="197" y="56408"/>
                    <a:pt x="200" y="56424"/>
                    <a:pt x="200" y="56424"/>
                  </a:cubicBezTo>
                  <a:lnTo>
                    <a:pt x="1085" y="56244"/>
                  </a:lnTo>
                  <a:cubicBezTo>
                    <a:pt x="1085" y="56244"/>
                    <a:pt x="1075" y="56191"/>
                    <a:pt x="1056" y="56088"/>
                  </a:cubicBezTo>
                  <a:cubicBezTo>
                    <a:pt x="1036" y="55980"/>
                    <a:pt x="1011" y="55816"/>
                    <a:pt x="985" y="55601"/>
                  </a:cubicBezTo>
                  <a:cubicBezTo>
                    <a:pt x="933" y="55169"/>
                    <a:pt x="877" y="54527"/>
                    <a:pt x="881" y="53703"/>
                  </a:cubicBezTo>
                  <a:cubicBezTo>
                    <a:pt x="881" y="52880"/>
                    <a:pt x="941" y="51879"/>
                    <a:pt x="1122" y="50744"/>
                  </a:cubicBezTo>
                  <a:cubicBezTo>
                    <a:pt x="1209" y="50175"/>
                    <a:pt x="1338" y="49577"/>
                    <a:pt x="1491" y="48950"/>
                  </a:cubicBezTo>
                  <a:cubicBezTo>
                    <a:pt x="1656" y="48326"/>
                    <a:pt x="1847" y="47673"/>
                    <a:pt x="2091" y="47008"/>
                  </a:cubicBezTo>
                  <a:cubicBezTo>
                    <a:pt x="2338" y="46343"/>
                    <a:pt x="2615" y="45657"/>
                    <a:pt x="2956" y="44971"/>
                  </a:cubicBezTo>
                  <a:cubicBezTo>
                    <a:pt x="3116" y="44623"/>
                    <a:pt x="3309" y="44285"/>
                    <a:pt x="3492" y="43935"/>
                  </a:cubicBezTo>
                  <a:cubicBezTo>
                    <a:pt x="3588" y="43761"/>
                    <a:pt x="3691" y="43591"/>
                    <a:pt x="3792" y="43417"/>
                  </a:cubicBezTo>
                  <a:cubicBezTo>
                    <a:pt x="3891" y="43243"/>
                    <a:pt x="3994" y="43069"/>
                    <a:pt x="4106" y="42898"/>
                  </a:cubicBezTo>
                  <a:cubicBezTo>
                    <a:pt x="4217" y="42727"/>
                    <a:pt x="4327" y="42554"/>
                    <a:pt x="4438" y="42380"/>
                  </a:cubicBezTo>
                  <a:cubicBezTo>
                    <a:pt x="4556" y="42211"/>
                    <a:pt x="4674" y="42039"/>
                    <a:pt x="4795" y="41867"/>
                  </a:cubicBezTo>
                  <a:cubicBezTo>
                    <a:pt x="5027" y="41519"/>
                    <a:pt x="5295" y="41190"/>
                    <a:pt x="5551" y="40847"/>
                  </a:cubicBezTo>
                  <a:cubicBezTo>
                    <a:pt x="5682" y="40677"/>
                    <a:pt x="5824" y="40514"/>
                    <a:pt x="5959" y="40346"/>
                  </a:cubicBezTo>
                  <a:cubicBezTo>
                    <a:pt x="6099" y="40181"/>
                    <a:pt x="6232" y="40008"/>
                    <a:pt x="6382" y="39848"/>
                  </a:cubicBezTo>
                  <a:cubicBezTo>
                    <a:pt x="6677" y="39521"/>
                    <a:pt x="6977" y="39189"/>
                    <a:pt x="7277" y="38856"/>
                  </a:cubicBezTo>
                  <a:cubicBezTo>
                    <a:pt x="8504" y="37487"/>
                    <a:pt x="9568" y="35894"/>
                    <a:pt x="10343" y="34127"/>
                  </a:cubicBezTo>
                  <a:cubicBezTo>
                    <a:pt x="11118" y="32364"/>
                    <a:pt x="11578" y="30425"/>
                    <a:pt x="11644" y="28472"/>
                  </a:cubicBezTo>
                  <a:cubicBezTo>
                    <a:pt x="11711" y="26517"/>
                    <a:pt x="11405" y="24562"/>
                    <a:pt x="10809" y="22745"/>
                  </a:cubicBezTo>
                  <a:cubicBezTo>
                    <a:pt x="10671" y="22286"/>
                    <a:pt x="10492" y="21845"/>
                    <a:pt x="10326" y="21401"/>
                  </a:cubicBezTo>
                  <a:cubicBezTo>
                    <a:pt x="10139" y="20966"/>
                    <a:pt x="9964" y="20530"/>
                    <a:pt x="9753" y="20111"/>
                  </a:cubicBezTo>
                  <a:cubicBezTo>
                    <a:pt x="9355" y="19264"/>
                    <a:pt x="8894" y="18463"/>
                    <a:pt x="8422" y="17688"/>
                  </a:cubicBezTo>
                  <a:cubicBezTo>
                    <a:pt x="7456" y="16149"/>
                    <a:pt x="6374" y="14778"/>
                    <a:pt x="5514" y="13369"/>
                  </a:cubicBezTo>
                  <a:cubicBezTo>
                    <a:pt x="5297" y="13020"/>
                    <a:pt x="5081" y="12674"/>
                    <a:pt x="4869" y="12334"/>
                  </a:cubicBezTo>
                  <a:cubicBezTo>
                    <a:pt x="4670" y="11986"/>
                    <a:pt x="4483" y="11638"/>
                    <a:pt x="4295" y="11299"/>
                  </a:cubicBezTo>
                  <a:cubicBezTo>
                    <a:pt x="3903" y="10627"/>
                    <a:pt x="3597" y="9942"/>
                    <a:pt x="3280" y="9295"/>
                  </a:cubicBezTo>
                  <a:cubicBezTo>
                    <a:pt x="2696" y="7980"/>
                    <a:pt x="2214" y="6745"/>
                    <a:pt x="1922" y="5610"/>
                  </a:cubicBezTo>
                  <a:cubicBezTo>
                    <a:pt x="1882" y="5469"/>
                    <a:pt x="1842" y="5331"/>
                    <a:pt x="1805" y="5194"/>
                  </a:cubicBezTo>
                  <a:cubicBezTo>
                    <a:pt x="1774" y="5055"/>
                    <a:pt x="1744" y="4920"/>
                    <a:pt x="1714" y="4787"/>
                  </a:cubicBezTo>
                  <a:cubicBezTo>
                    <a:pt x="1660" y="4519"/>
                    <a:pt x="1595" y="4263"/>
                    <a:pt x="1553" y="4014"/>
                  </a:cubicBezTo>
                  <a:cubicBezTo>
                    <a:pt x="1514" y="3763"/>
                    <a:pt x="1477" y="3523"/>
                    <a:pt x="1442" y="3292"/>
                  </a:cubicBezTo>
                  <a:cubicBezTo>
                    <a:pt x="1405" y="3063"/>
                    <a:pt x="1397" y="2842"/>
                    <a:pt x="1374" y="2632"/>
                  </a:cubicBezTo>
                  <a:cubicBezTo>
                    <a:pt x="1308" y="1793"/>
                    <a:pt x="1325" y="1128"/>
                    <a:pt x="1381" y="681"/>
                  </a:cubicBezTo>
                  <a:cubicBezTo>
                    <a:pt x="1435" y="234"/>
                    <a:pt x="1501" y="1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184075" y="4404475"/>
              <a:ext cx="216275" cy="206625"/>
            </a:xfrm>
            <a:custGeom>
              <a:avLst/>
              <a:gdLst/>
              <a:ahLst/>
              <a:cxnLst/>
              <a:rect l="l" t="t" r="r" b="b"/>
              <a:pathLst>
                <a:path w="8651" h="8265" extrusionOk="0">
                  <a:moveTo>
                    <a:pt x="6519" y="0"/>
                  </a:moveTo>
                  <a:cubicBezTo>
                    <a:pt x="5085" y="0"/>
                    <a:pt x="3466" y="1264"/>
                    <a:pt x="3466" y="1264"/>
                  </a:cubicBezTo>
                  <a:cubicBezTo>
                    <a:pt x="3466" y="1264"/>
                    <a:pt x="3451" y="536"/>
                    <a:pt x="3061" y="536"/>
                  </a:cubicBezTo>
                  <a:cubicBezTo>
                    <a:pt x="2865" y="536"/>
                    <a:pt x="2574" y="719"/>
                    <a:pt x="2143" y="1270"/>
                  </a:cubicBezTo>
                  <a:cubicBezTo>
                    <a:pt x="852" y="2916"/>
                    <a:pt x="520" y="6067"/>
                    <a:pt x="520" y="6067"/>
                  </a:cubicBezTo>
                  <a:cubicBezTo>
                    <a:pt x="1229" y="4397"/>
                    <a:pt x="3972" y="1977"/>
                    <a:pt x="4710" y="1576"/>
                  </a:cubicBezTo>
                  <a:lnTo>
                    <a:pt x="4710" y="1576"/>
                  </a:lnTo>
                  <a:cubicBezTo>
                    <a:pt x="2841" y="3150"/>
                    <a:pt x="288" y="7338"/>
                    <a:pt x="0" y="8265"/>
                  </a:cubicBezTo>
                  <a:cubicBezTo>
                    <a:pt x="499" y="7496"/>
                    <a:pt x="2931" y="6454"/>
                    <a:pt x="3855" y="6052"/>
                  </a:cubicBezTo>
                  <a:cubicBezTo>
                    <a:pt x="4781" y="5652"/>
                    <a:pt x="3483" y="5446"/>
                    <a:pt x="3429" y="5261"/>
                  </a:cubicBezTo>
                  <a:cubicBezTo>
                    <a:pt x="3375" y="5074"/>
                    <a:pt x="3877" y="4782"/>
                    <a:pt x="5067" y="4354"/>
                  </a:cubicBezTo>
                  <a:cubicBezTo>
                    <a:pt x="6256" y="3925"/>
                    <a:pt x="6041" y="3212"/>
                    <a:pt x="5220" y="3025"/>
                  </a:cubicBezTo>
                  <a:cubicBezTo>
                    <a:pt x="5986" y="2701"/>
                    <a:pt x="5798" y="1783"/>
                    <a:pt x="5663" y="1440"/>
                  </a:cubicBezTo>
                  <a:cubicBezTo>
                    <a:pt x="5530" y="1096"/>
                    <a:pt x="6244" y="670"/>
                    <a:pt x="6851" y="667"/>
                  </a:cubicBezTo>
                  <a:cubicBezTo>
                    <a:pt x="6852" y="667"/>
                    <a:pt x="6852" y="667"/>
                    <a:pt x="6853" y="667"/>
                  </a:cubicBezTo>
                  <a:cubicBezTo>
                    <a:pt x="7460" y="667"/>
                    <a:pt x="7780" y="1142"/>
                    <a:pt x="7357" y="1460"/>
                  </a:cubicBezTo>
                  <a:cubicBezTo>
                    <a:pt x="6990" y="1738"/>
                    <a:pt x="7268" y="2317"/>
                    <a:pt x="7713" y="2317"/>
                  </a:cubicBezTo>
                  <a:cubicBezTo>
                    <a:pt x="7778" y="2317"/>
                    <a:pt x="7846" y="2305"/>
                    <a:pt x="7916" y="2278"/>
                  </a:cubicBezTo>
                  <a:cubicBezTo>
                    <a:pt x="8472" y="2064"/>
                    <a:pt x="8651" y="555"/>
                    <a:pt x="7114" y="84"/>
                  </a:cubicBezTo>
                  <a:cubicBezTo>
                    <a:pt x="6923" y="26"/>
                    <a:pt x="6723" y="0"/>
                    <a:pt x="6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971450" y="3876725"/>
              <a:ext cx="95875" cy="179875"/>
            </a:xfrm>
            <a:custGeom>
              <a:avLst/>
              <a:gdLst/>
              <a:ahLst/>
              <a:cxnLst/>
              <a:rect l="l" t="t" r="r" b="b"/>
              <a:pathLst>
                <a:path w="3835" h="7195" extrusionOk="0">
                  <a:moveTo>
                    <a:pt x="2794" y="0"/>
                  </a:moveTo>
                  <a:cubicBezTo>
                    <a:pt x="2671" y="0"/>
                    <a:pt x="2535" y="20"/>
                    <a:pt x="2388" y="66"/>
                  </a:cubicBezTo>
                  <a:cubicBezTo>
                    <a:pt x="1370" y="377"/>
                    <a:pt x="823" y="2064"/>
                    <a:pt x="823" y="2064"/>
                  </a:cubicBezTo>
                  <a:cubicBezTo>
                    <a:pt x="823" y="2064"/>
                    <a:pt x="625" y="1783"/>
                    <a:pt x="434" y="1783"/>
                  </a:cubicBezTo>
                  <a:cubicBezTo>
                    <a:pt x="286" y="1783"/>
                    <a:pt x="142" y="1953"/>
                    <a:pt x="98" y="2558"/>
                  </a:cubicBezTo>
                  <a:cubicBezTo>
                    <a:pt x="1" y="3939"/>
                    <a:pt x="987" y="5792"/>
                    <a:pt x="987" y="5792"/>
                  </a:cubicBezTo>
                  <a:cubicBezTo>
                    <a:pt x="757" y="4613"/>
                    <a:pt x="1365" y="2268"/>
                    <a:pt x="1623" y="1776"/>
                  </a:cubicBezTo>
                  <a:lnTo>
                    <a:pt x="1623" y="1776"/>
                  </a:lnTo>
                  <a:cubicBezTo>
                    <a:pt x="1181" y="3333"/>
                    <a:pt x="1331" y="6578"/>
                    <a:pt x="1517" y="7194"/>
                  </a:cubicBezTo>
                  <a:cubicBezTo>
                    <a:pt x="1506" y="6586"/>
                    <a:pt x="2454" y="5112"/>
                    <a:pt x="2813" y="4549"/>
                  </a:cubicBezTo>
                  <a:cubicBezTo>
                    <a:pt x="2978" y="4292"/>
                    <a:pt x="2902" y="4229"/>
                    <a:pt x="2762" y="4229"/>
                  </a:cubicBezTo>
                  <a:cubicBezTo>
                    <a:pt x="2629" y="4229"/>
                    <a:pt x="2439" y="4285"/>
                    <a:pt x="2340" y="4285"/>
                  </a:cubicBezTo>
                  <a:cubicBezTo>
                    <a:pt x="2315" y="4285"/>
                    <a:pt x="2296" y="4282"/>
                    <a:pt x="2285" y="4273"/>
                  </a:cubicBezTo>
                  <a:cubicBezTo>
                    <a:pt x="2188" y="4191"/>
                    <a:pt x="2355" y="3845"/>
                    <a:pt x="2849" y="3168"/>
                  </a:cubicBezTo>
                  <a:cubicBezTo>
                    <a:pt x="3243" y="2629"/>
                    <a:pt x="3079" y="2321"/>
                    <a:pt x="2733" y="2321"/>
                  </a:cubicBezTo>
                  <a:cubicBezTo>
                    <a:pt x="2645" y="2321"/>
                    <a:pt x="2546" y="2341"/>
                    <a:pt x="2441" y="2382"/>
                  </a:cubicBezTo>
                  <a:cubicBezTo>
                    <a:pt x="2740" y="1920"/>
                    <a:pt x="2297" y="1486"/>
                    <a:pt x="2096" y="1347"/>
                  </a:cubicBezTo>
                  <a:cubicBezTo>
                    <a:pt x="1895" y="1208"/>
                    <a:pt x="2128" y="710"/>
                    <a:pt x="2461" y="484"/>
                  </a:cubicBezTo>
                  <a:cubicBezTo>
                    <a:pt x="2573" y="407"/>
                    <a:pt x="2686" y="373"/>
                    <a:pt x="2784" y="373"/>
                  </a:cubicBezTo>
                  <a:cubicBezTo>
                    <a:pt x="2977" y="373"/>
                    <a:pt x="3108" y="510"/>
                    <a:pt x="3032" y="730"/>
                  </a:cubicBezTo>
                  <a:cubicBezTo>
                    <a:pt x="2956" y="950"/>
                    <a:pt x="3150" y="1126"/>
                    <a:pt x="3355" y="1126"/>
                  </a:cubicBezTo>
                  <a:cubicBezTo>
                    <a:pt x="3459" y="1126"/>
                    <a:pt x="3565" y="1081"/>
                    <a:pt x="3641" y="972"/>
                  </a:cubicBezTo>
                  <a:cubicBezTo>
                    <a:pt x="3834" y="695"/>
                    <a:pt x="3525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730425" y="4784150"/>
              <a:ext cx="202000" cy="267525"/>
            </a:xfrm>
            <a:custGeom>
              <a:avLst/>
              <a:gdLst/>
              <a:ahLst/>
              <a:cxnLst/>
              <a:rect l="l" t="t" r="r" b="b"/>
              <a:pathLst>
                <a:path w="8080" h="10701" extrusionOk="0">
                  <a:moveTo>
                    <a:pt x="2117" y="1"/>
                  </a:moveTo>
                  <a:cubicBezTo>
                    <a:pt x="2070" y="1"/>
                    <a:pt x="2023" y="3"/>
                    <a:pt x="1976" y="6"/>
                  </a:cubicBezTo>
                  <a:cubicBezTo>
                    <a:pt x="185" y="132"/>
                    <a:pt x="0" y="1819"/>
                    <a:pt x="551" y="2192"/>
                  </a:cubicBezTo>
                  <a:cubicBezTo>
                    <a:pt x="663" y="2268"/>
                    <a:pt x="779" y="2301"/>
                    <a:pt x="890" y="2301"/>
                  </a:cubicBezTo>
                  <a:cubicBezTo>
                    <a:pt x="1321" y="2301"/>
                    <a:pt x="1667" y="1803"/>
                    <a:pt x="1365" y="1443"/>
                  </a:cubicBezTo>
                  <a:cubicBezTo>
                    <a:pt x="1039" y="1052"/>
                    <a:pt x="1339" y="675"/>
                    <a:pt x="1849" y="675"/>
                  </a:cubicBezTo>
                  <a:cubicBezTo>
                    <a:pt x="1933" y="675"/>
                    <a:pt x="2022" y="686"/>
                    <a:pt x="2116" y="708"/>
                  </a:cubicBezTo>
                  <a:cubicBezTo>
                    <a:pt x="2777" y="864"/>
                    <a:pt x="3446" y="1507"/>
                    <a:pt x="3214" y="1848"/>
                  </a:cubicBezTo>
                  <a:cubicBezTo>
                    <a:pt x="2982" y="2188"/>
                    <a:pt x="2546" y="3139"/>
                    <a:pt x="3299" y="3686"/>
                  </a:cubicBezTo>
                  <a:cubicBezTo>
                    <a:pt x="3296" y="3686"/>
                    <a:pt x="3292" y="3686"/>
                    <a:pt x="3289" y="3686"/>
                  </a:cubicBezTo>
                  <a:cubicBezTo>
                    <a:pt x="2355" y="3686"/>
                    <a:pt x="1950" y="4407"/>
                    <a:pt x="3132" y="5169"/>
                  </a:cubicBezTo>
                  <a:cubicBezTo>
                    <a:pt x="4319" y="5935"/>
                    <a:pt x="4790" y="6381"/>
                    <a:pt x="4686" y="6567"/>
                  </a:cubicBezTo>
                  <a:cubicBezTo>
                    <a:pt x="4580" y="6755"/>
                    <a:pt x="3116" y="6654"/>
                    <a:pt x="4022" y="7323"/>
                  </a:cubicBezTo>
                  <a:cubicBezTo>
                    <a:pt x="4928" y="7991"/>
                    <a:pt x="7311" y="9737"/>
                    <a:pt x="7662" y="10700"/>
                  </a:cubicBezTo>
                  <a:cubicBezTo>
                    <a:pt x="7582" y="9619"/>
                    <a:pt x="5856" y="4420"/>
                    <a:pt x="4217" y="2235"/>
                  </a:cubicBezTo>
                  <a:lnTo>
                    <a:pt x="4217" y="2235"/>
                  </a:lnTo>
                  <a:cubicBezTo>
                    <a:pt x="4921" y="2855"/>
                    <a:pt x="7298" y="6179"/>
                    <a:pt x="7647" y="8175"/>
                  </a:cubicBezTo>
                  <a:cubicBezTo>
                    <a:pt x="7647" y="8175"/>
                    <a:pt x="8080" y="4663"/>
                    <a:pt x="7089" y="2546"/>
                  </a:cubicBezTo>
                  <a:cubicBezTo>
                    <a:pt x="6720" y="1756"/>
                    <a:pt x="6426" y="1509"/>
                    <a:pt x="6202" y="1509"/>
                  </a:cubicBezTo>
                  <a:cubicBezTo>
                    <a:pt x="5826" y="1509"/>
                    <a:pt x="5650" y="2207"/>
                    <a:pt x="5650" y="2207"/>
                  </a:cubicBezTo>
                  <a:cubicBezTo>
                    <a:pt x="5650" y="2207"/>
                    <a:pt x="3864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928250" y="4519175"/>
              <a:ext cx="135850" cy="244350"/>
            </a:xfrm>
            <a:custGeom>
              <a:avLst/>
              <a:gdLst/>
              <a:ahLst/>
              <a:cxnLst/>
              <a:rect l="l" t="t" r="r" b="b"/>
              <a:pathLst>
                <a:path w="5434" h="9774" extrusionOk="0">
                  <a:moveTo>
                    <a:pt x="1457" y="1"/>
                  </a:moveTo>
                  <a:cubicBezTo>
                    <a:pt x="408" y="1"/>
                    <a:pt x="1" y="1003"/>
                    <a:pt x="286" y="1378"/>
                  </a:cubicBezTo>
                  <a:cubicBezTo>
                    <a:pt x="391" y="1517"/>
                    <a:pt x="532" y="1575"/>
                    <a:pt x="668" y="1575"/>
                  </a:cubicBezTo>
                  <a:cubicBezTo>
                    <a:pt x="955" y="1575"/>
                    <a:pt x="1225" y="1317"/>
                    <a:pt x="1108" y="1013"/>
                  </a:cubicBezTo>
                  <a:cubicBezTo>
                    <a:pt x="989" y="706"/>
                    <a:pt x="1174" y="509"/>
                    <a:pt x="1452" y="509"/>
                  </a:cubicBezTo>
                  <a:cubicBezTo>
                    <a:pt x="1581" y="509"/>
                    <a:pt x="1729" y="551"/>
                    <a:pt x="1876" y="643"/>
                  </a:cubicBezTo>
                  <a:cubicBezTo>
                    <a:pt x="2345" y="935"/>
                    <a:pt x="2692" y="1604"/>
                    <a:pt x="2424" y="1805"/>
                  </a:cubicBezTo>
                  <a:cubicBezTo>
                    <a:pt x="2158" y="2006"/>
                    <a:pt x="1574" y="2625"/>
                    <a:pt x="2010" y="3241"/>
                  </a:cubicBezTo>
                  <a:cubicBezTo>
                    <a:pt x="1878" y="3195"/>
                    <a:pt x="1752" y="3173"/>
                    <a:pt x="1641" y="3173"/>
                  </a:cubicBezTo>
                  <a:cubicBezTo>
                    <a:pt x="1144" y="3173"/>
                    <a:pt x="914" y="3607"/>
                    <a:pt x="1496" y="4339"/>
                  </a:cubicBezTo>
                  <a:cubicBezTo>
                    <a:pt x="2209" y="5236"/>
                    <a:pt x="2458" y="5701"/>
                    <a:pt x="2327" y="5819"/>
                  </a:cubicBezTo>
                  <a:cubicBezTo>
                    <a:pt x="2311" y="5834"/>
                    <a:pt x="2279" y="5840"/>
                    <a:pt x="2236" y="5840"/>
                  </a:cubicBezTo>
                  <a:cubicBezTo>
                    <a:pt x="2105" y="5840"/>
                    <a:pt x="1875" y="5785"/>
                    <a:pt x="1703" y="5785"/>
                  </a:cubicBezTo>
                  <a:cubicBezTo>
                    <a:pt x="1493" y="5785"/>
                    <a:pt x="1369" y="5866"/>
                    <a:pt x="1620" y="6227"/>
                  </a:cubicBezTo>
                  <a:cubicBezTo>
                    <a:pt x="2143" y="6978"/>
                    <a:pt x="3521" y="8940"/>
                    <a:pt x="3541" y="9773"/>
                  </a:cubicBezTo>
                  <a:cubicBezTo>
                    <a:pt x="3761" y="8920"/>
                    <a:pt x="3787" y="4472"/>
                    <a:pt x="3094" y="2365"/>
                  </a:cubicBezTo>
                  <a:lnTo>
                    <a:pt x="3094" y="2365"/>
                  </a:lnTo>
                  <a:cubicBezTo>
                    <a:pt x="3474" y="3024"/>
                    <a:pt x="4437" y="6200"/>
                    <a:pt x="4187" y="7827"/>
                  </a:cubicBezTo>
                  <a:cubicBezTo>
                    <a:pt x="4187" y="7827"/>
                    <a:pt x="5434" y="5237"/>
                    <a:pt x="5222" y="3351"/>
                  </a:cubicBezTo>
                  <a:cubicBezTo>
                    <a:pt x="5131" y="2541"/>
                    <a:pt x="4931" y="2310"/>
                    <a:pt x="4731" y="2310"/>
                  </a:cubicBezTo>
                  <a:cubicBezTo>
                    <a:pt x="4467" y="2310"/>
                    <a:pt x="4205" y="2716"/>
                    <a:pt x="4205" y="2716"/>
                  </a:cubicBezTo>
                  <a:cubicBezTo>
                    <a:pt x="4205" y="2716"/>
                    <a:pt x="3362" y="437"/>
                    <a:pt x="1951" y="68"/>
                  </a:cubicBezTo>
                  <a:cubicBezTo>
                    <a:pt x="1773" y="22"/>
                    <a:pt x="1609" y="1"/>
                    <a:pt x="1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936100" y="4171025"/>
              <a:ext cx="224050" cy="130300"/>
            </a:xfrm>
            <a:custGeom>
              <a:avLst/>
              <a:gdLst/>
              <a:ahLst/>
              <a:cxnLst/>
              <a:rect l="l" t="t" r="r" b="b"/>
              <a:pathLst>
                <a:path w="8962" h="5212" extrusionOk="0">
                  <a:moveTo>
                    <a:pt x="4492" y="1"/>
                  </a:moveTo>
                  <a:cubicBezTo>
                    <a:pt x="4027" y="1"/>
                    <a:pt x="4265" y="704"/>
                    <a:pt x="4265" y="704"/>
                  </a:cubicBezTo>
                  <a:cubicBezTo>
                    <a:pt x="4265" y="704"/>
                    <a:pt x="3413" y="425"/>
                    <a:pt x="2516" y="425"/>
                  </a:cubicBezTo>
                  <a:cubicBezTo>
                    <a:pt x="1998" y="425"/>
                    <a:pt x="1464" y="518"/>
                    <a:pt x="1072" y="812"/>
                  </a:cubicBezTo>
                  <a:cubicBezTo>
                    <a:pt x="0" y="1616"/>
                    <a:pt x="569" y="2748"/>
                    <a:pt x="1064" y="2759"/>
                  </a:cubicBezTo>
                  <a:cubicBezTo>
                    <a:pt x="1068" y="2759"/>
                    <a:pt x="1072" y="2759"/>
                    <a:pt x="1076" y="2759"/>
                  </a:cubicBezTo>
                  <a:cubicBezTo>
                    <a:pt x="1562" y="2759"/>
                    <a:pt x="1688" y="2090"/>
                    <a:pt x="1270" y="1960"/>
                  </a:cubicBezTo>
                  <a:cubicBezTo>
                    <a:pt x="849" y="1830"/>
                    <a:pt x="966" y="1368"/>
                    <a:pt x="1443" y="1197"/>
                  </a:cubicBezTo>
                  <a:cubicBezTo>
                    <a:pt x="1587" y="1146"/>
                    <a:pt x="1748" y="1122"/>
                    <a:pt x="1904" y="1122"/>
                  </a:cubicBezTo>
                  <a:cubicBezTo>
                    <a:pt x="2267" y="1122"/>
                    <a:pt x="2599" y="1251"/>
                    <a:pt x="2593" y="1466"/>
                  </a:cubicBezTo>
                  <a:cubicBezTo>
                    <a:pt x="2586" y="1772"/>
                    <a:pt x="2697" y="2545"/>
                    <a:pt x="3390" y="2584"/>
                  </a:cubicBezTo>
                  <a:cubicBezTo>
                    <a:pt x="2799" y="2961"/>
                    <a:pt x="2832" y="3579"/>
                    <a:pt x="3880" y="3579"/>
                  </a:cubicBezTo>
                  <a:cubicBezTo>
                    <a:pt x="3882" y="3579"/>
                    <a:pt x="3884" y="3579"/>
                    <a:pt x="3886" y="3579"/>
                  </a:cubicBezTo>
                  <a:cubicBezTo>
                    <a:pt x="3892" y="3579"/>
                    <a:pt x="3898" y="3579"/>
                    <a:pt x="3904" y="3579"/>
                  </a:cubicBezTo>
                  <a:cubicBezTo>
                    <a:pt x="4943" y="3579"/>
                    <a:pt x="5414" y="3667"/>
                    <a:pt x="5424" y="3827"/>
                  </a:cubicBezTo>
                  <a:cubicBezTo>
                    <a:pt x="5434" y="3987"/>
                    <a:pt x="4477" y="4517"/>
                    <a:pt x="5315" y="4568"/>
                  </a:cubicBezTo>
                  <a:cubicBezTo>
                    <a:pt x="6151" y="4621"/>
                    <a:pt x="8352" y="4749"/>
                    <a:pt x="8961" y="5211"/>
                  </a:cubicBezTo>
                  <a:cubicBezTo>
                    <a:pt x="8473" y="4566"/>
                    <a:pt x="5287" y="2007"/>
                    <a:pt x="3376" y="1303"/>
                  </a:cubicBezTo>
                  <a:lnTo>
                    <a:pt x="3376" y="1303"/>
                  </a:lnTo>
                  <a:cubicBezTo>
                    <a:pt x="4068" y="1406"/>
                    <a:pt x="6902" y="2525"/>
                    <a:pt x="7930" y="3634"/>
                  </a:cubicBezTo>
                  <a:cubicBezTo>
                    <a:pt x="7930" y="3634"/>
                    <a:pt x="6779" y="1258"/>
                    <a:pt x="5302" y="334"/>
                  </a:cubicBezTo>
                  <a:cubicBezTo>
                    <a:pt x="4914" y="91"/>
                    <a:pt x="4658" y="1"/>
                    <a:pt x="4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4969225" y="4363800"/>
              <a:ext cx="117125" cy="73025"/>
            </a:xfrm>
            <a:custGeom>
              <a:avLst/>
              <a:gdLst/>
              <a:ahLst/>
              <a:cxnLst/>
              <a:rect l="l" t="t" r="r" b="b"/>
              <a:pathLst>
                <a:path w="4685" h="2921" extrusionOk="0">
                  <a:moveTo>
                    <a:pt x="2437" y="0"/>
                  </a:moveTo>
                  <a:cubicBezTo>
                    <a:pt x="2205" y="0"/>
                    <a:pt x="2308" y="369"/>
                    <a:pt x="2308" y="369"/>
                  </a:cubicBezTo>
                  <a:cubicBezTo>
                    <a:pt x="2308" y="369"/>
                    <a:pt x="1784" y="166"/>
                    <a:pt x="1263" y="166"/>
                  </a:cubicBezTo>
                  <a:cubicBezTo>
                    <a:pt x="1023" y="166"/>
                    <a:pt x="785" y="209"/>
                    <a:pt x="597" y="334"/>
                  </a:cubicBezTo>
                  <a:cubicBezTo>
                    <a:pt x="1" y="732"/>
                    <a:pt x="270" y="1355"/>
                    <a:pt x="534" y="1375"/>
                  </a:cubicBezTo>
                  <a:cubicBezTo>
                    <a:pt x="542" y="1376"/>
                    <a:pt x="549" y="1376"/>
                    <a:pt x="556" y="1376"/>
                  </a:cubicBezTo>
                  <a:cubicBezTo>
                    <a:pt x="804" y="1376"/>
                    <a:pt x="884" y="1033"/>
                    <a:pt x="669" y="953"/>
                  </a:cubicBezTo>
                  <a:cubicBezTo>
                    <a:pt x="447" y="871"/>
                    <a:pt x="523" y="628"/>
                    <a:pt x="782" y="551"/>
                  </a:cubicBezTo>
                  <a:cubicBezTo>
                    <a:pt x="847" y="532"/>
                    <a:pt x="918" y="523"/>
                    <a:pt x="988" y="523"/>
                  </a:cubicBezTo>
                  <a:cubicBezTo>
                    <a:pt x="1199" y="523"/>
                    <a:pt x="1399" y="604"/>
                    <a:pt x="1390" y="728"/>
                  </a:cubicBezTo>
                  <a:cubicBezTo>
                    <a:pt x="1376" y="892"/>
                    <a:pt x="1414" y="1309"/>
                    <a:pt x="1783" y="1350"/>
                  </a:cubicBezTo>
                  <a:cubicBezTo>
                    <a:pt x="1455" y="1534"/>
                    <a:pt x="1455" y="1867"/>
                    <a:pt x="2019" y="1898"/>
                  </a:cubicBezTo>
                  <a:cubicBezTo>
                    <a:pt x="2582" y="1929"/>
                    <a:pt x="2834" y="1988"/>
                    <a:pt x="2834" y="2075"/>
                  </a:cubicBezTo>
                  <a:cubicBezTo>
                    <a:pt x="2835" y="2161"/>
                    <a:pt x="2307" y="2416"/>
                    <a:pt x="2753" y="2468"/>
                  </a:cubicBezTo>
                  <a:cubicBezTo>
                    <a:pt x="3200" y="2521"/>
                    <a:pt x="4374" y="2656"/>
                    <a:pt x="4684" y="2920"/>
                  </a:cubicBezTo>
                  <a:cubicBezTo>
                    <a:pt x="4442" y="2561"/>
                    <a:pt x="2815" y="1099"/>
                    <a:pt x="1814" y="665"/>
                  </a:cubicBezTo>
                  <a:lnTo>
                    <a:pt x="1814" y="665"/>
                  </a:lnTo>
                  <a:cubicBezTo>
                    <a:pt x="2184" y="740"/>
                    <a:pt x="3667" y="1422"/>
                    <a:pt x="4182" y="2044"/>
                  </a:cubicBezTo>
                  <a:cubicBezTo>
                    <a:pt x="4182" y="2044"/>
                    <a:pt x="3637" y="740"/>
                    <a:pt x="2874" y="202"/>
                  </a:cubicBezTo>
                  <a:cubicBezTo>
                    <a:pt x="2663" y="54"/>
                    <a:pt x="2526" y="0"/>
                    <a:pt x="2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4931300" y="4955175"/>
              <a:ext cx="241600" cy="230825"/>
            </a:xfrm>
            <a:custGeom>
              <a:avLst/>
              <a:gdLst/>
              <a:ahLst/>
              <a:cxnLst/>
              <a:rect l="l" t="t" r="r" b="b"/>
              <a:pathLst>
                <a:path w="9664" h="9233" extrusionOk="0">
                  <a:moveTo>
                    <a:pt x="7281" y="1"/>
                  </a:moveTo>
                  <a:cubicBezTo>
                    <a:pt x="5679" y="1"/>
                    <a:pt x="3873" y="1412"/>
                    <a:pt x="3873" y="1412"/>
                  </a:cubicBezTo>
                  <a:cubicBezTo>
                    <a:pt x="3873" y="1412"/>
                    <a:pt x="3856" y="600"/>
                    <a:pt x="3420" y="600"/>
                  </a:cubicBezTo>
                  <a:cubicBezTo>
                    <a:pt x="3201" y="600"/>
                    <a:pt x="2876" y="805"/>
                    <a:pt x="2395" y="1419"/>
                  </a:cubicBezTo>
                  <a:cubicBezTo>
                    <a:pt x="953" y="3258"/>
                    <a:pt x="582" y="6778"/>
                    <a:pt x="582" y="6778"/>
                  </a:cubicBezTo>
                  <a:cubicBezTo>
                    <a:pt x="1374" y="4912"/>
                    <a:pt x="4438" y="2209"/>
                    <a:pt x="5263" y="1760"/>
                  </a:cubicBezTo>
                  <a:lnTo>
                    <a:pt x="5263" y="1760"/>
                  </a:lnTo>
                  <a:cubicBezTo>
                    <a:pt x="3173" y="3519"/>
                    <a:pt x="321" y="8197"/>
                    <a:pt x="1" y="9232"/>
                  </a:cubicBezTo>
                  <a:cubicBezTo>
                    <a:pt x="559" y="8373"/>
                    <a:pt x="3273" y="7209"/>
                    <a:pt x="4306" y="6761"/>
                  </a:cubicBezTo>
                  <a:cubicBezTo>
                    <a:pt x="5340" y="6314"/>
                    <a:pt x="3890" y="6082"/>
                    <a:pt x="3830" y="5876"/>
                  </a:cubicBezTo>
                  <a:cubicBezTo>
                    <a:pt x="3770" y="5670"/>
                    <a:pt x="4330" y="5342"/>
                    <a:pt x="5658" y="4863"/>
                  </a:cubicBezTo>
                  <a:cubicBezTo>
                    <a:pt x="6988" y="4386"/>
                    <a:pt x="6748" y="3588"/>
                    <a:pt x="5830" y="3381"/>
                  </a:cubicBezTo>
                  <a:cubicBezTo>
                    <a:pt x="6687" y="3018"/>
                    <a:pt x="6476" y="1993"/>
                    <a:pt x="6326" y="1609"/>
                  </a:cubicBezTo>
                  <a:cubicBezTo>
                    <a:pt x="6175" y="1225"/>
                    <a:pt x="6972" y="748"/>
                    <a:pt x="7653" y="745"/>
                  </a:cubicBezTo>
                  <a:cubicBezTo>
                    <a:pt x="7654" y="745"/>
                    <a:pt x="7655" y="745"/>
                    <a:pt x="7657" y="745"/>
                  </a:cubicBezTo>
                  <a:cubicBezTo>
                    <a:pt x="8333" y="745"/>
                    <a:pt x="8688" y="1274"/>
                    <a:pt x="8218" y="1630"/>
                  </a:cubicBezTo>
                  <a:cubicBezTo>
                    <a:pt x="7807" y="1942"/>
                    <a:pt x="8117" y="2588"/>
                    <a:pt x="8615" y="2588"/>
                  </a:cubicBezTo>
                  <a:cubicBezTo>
                    <a:pt x="8688" y="2588"/>
                    <a:pt x="8764" y="2575"/>
                    <a:pt x="8843" y="2544"/>
                  </a:cubicBezTo>
                  <a:cubicBezTo>
                    <a:pt x="9464" y="2306"/>
                    <a:pt x="9663" y="620"/>
                    <a:pt x="7947" y="95"/>
                  </a:cubicBezTo>
                  <a:cubicBezTo>
                    <a:pt x="7733" y="29"/>
                    <a:pt x="7509" y="1"/>
                    <a:pt x="7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049750" y="4819075"/>
              <a:ext cx="232700" cy="103525"/>
            </a:xfrm>
            <a:custGeom>
              <a:avLst/>
              <a:gdLst/>
              <a:ahLst/>
              <a:cxnLst/>
              <a:rect l="l" t="t" r="r" b="b"/>
              <a:pathLst>
                <a:path w="9308" h="4141" extrusionOk="0">
                  <a:moveTo>
                    <a:pt x="5670" y="0"/>
                  </a:moveTo>
                  <a:cubicBezTo>
                    <a:pt x="5603" y="0"/>
                    <a:pt x="5530" y="2"/>
                    <a:pt x="5451" y="6"/>
                  </a:cubicBezTo>
                  <a:cubicBezTo>
                    <a:pt x="3746" y="94"/>
                    <a:pt x="1631" y="1577"/>
                    <a:pt x="1631" y="1577"/>
                  </a:cubicBezTo>
                  <a:cubicBezTo>
                    <a:pt x="2104" y="1423"/>
                    <a:pt x="2753" y="1365"/>
                    <a:pt x="3429" y="1365"/>
                  </a:cubicBezTo>
                  <a:cubicBezTo>
                    <a:pt x="4765" y="1365"/>
                    <a:pt x="6211" y="1591"/>
                    <a:pt x="6638" y="1750"/>
                  </a:cubicBezTo>
                  <a:cubicBezTo>
                    <a:pt x="6286" y="1695"/>
                    <a:pt x="5871" y="1671"/>
                    <a:pt x="5422" y="1671"/>
                  </a:cubicBezTo>
                  <a:cubicBezTo>
                    <a:pt x="3360" y="1671"/>
                    <a:pt x="595" y="2171"/>
                    <a:pt x="0" y="2434"/>
                  </a:cubicBezTo>
                  <a:cubicBezTo>
                    <a:pt x="39" y="2428"/>
                    <a:pt x="82" y="2426"/>
                    <a:pt x="127" y="2426"/>
                  </a:cubicBezTo>
                  <a:cubicBezTo>
                    <a:pt x="943" y="2426"/>
                    <a:pt x="2723" y="3284"/>
                    <a:pt x="3425" y="3621"/>
                  </a:cubicBezTo>
                  <a:cubicBezTo>
                    <a:pt x="3544" y="3678"/>
                    <a:pt x="3630" y="3703"/>
                    <a:pt x="3690" y="3703"/>
                  </a:cubicBezTo>
                  <a:cubicBezTo>
                    <a:pt x="4000" y="3703"/>
                    <a:pt x="3613" y="3045"/>
                    <a:pt x="3684" y="2935"/>
                  </a:cubicBezTo>
                  <a:cubicBezTo>
                    <a:pt x="3703" y="2905"/>
                    <a:pt x="3741" y="2889"/>
                    <a:pt x="3798" y="2889"/>
                  </a:cubicBezTo>
                  <a:cubicBezTo>
                    <a:pt x="3995" y="2889"/>
                    <a:pt x="4422" y="3068"/>
                    <a:pt x="5118" y="3457"/>
                  </a:cubicBezTo>
                  <a:cubicBezTo>
                    <a:pt x="5373" y="3599"/>
                    <a:pt x="5582" y="3660"/>
                    <a:pt x="5743" y="3660"/>
                  </a:cubicBezTo>
                  <a:cubicBezTo>
                    <a:pt x="6150" y="3660"/>
                    <a:pt x="6250" y="3273"/>
                    <a:pt x="6016" y="2840"/>
                  </a:cubicBezTo>
                  <a:lnTo>
                    <a:pt x="6016" y="2840"/>
                  </a:lnTo>
                  <a:cubicBezTo>
                    <a:pt x="6132" y="2896"/>
                    <a:pt x="6242" y="2920"/>
                    <a:pt x="6346" y="2920"/>
                  </a:cubicBezTo>
                  <a:cubicBezTo>
                    <a:pt x="6791" y="2920"/>
                    <a:pt x="7117" y="2479"/>
                    <a:pt x="7230" y="2263"/>
                  </a:cubicBezTo>
                  <a:cubicBezTo>
                    <a:pt x="7274" y="2180"/>
                    <a:pt x="7366" y="2143"/>
                    <a:pt x="7483" y="2143"/>
                  </a:cubicBezTo>
                  <a:cubicBezTo>
                    <a:pt x="7741" y="2143"/>
                    <a:pt x="8116" y="2323"/>
                    <a:pt x="8342" y="2580"/>
                  </a:cubicBezTo>
                  <a:cubicBezTo>
                    <a:pt x="8641" y="2921"/>
                    <a:pt x="8566" y="3327"/>
                    <a:pt x="8229" y="3327"/>
                  </a:cubicBezTo>
                  <a:cubicBezTo>
                    <a:pt x="8197" y="3327"/>
                    <a:pt x="8162" y="3324"/>
                    <a:pt x="8126" y="3316"/>
                  </a:cubicBezTo>
                  <a:cubicBezTo>
                    <a:pt x="8099" y="3310"/>
                    <a:pt x="8073" y="3308"/>
                    <a:pt x="8048" y="3308"/>
                  </a:cubicBezTo>
                  <a:cubicBezTo>
                    <a:pt x="7679" y="3308"/>
                    <a:pt x="7521" y="3885"/>
                    <a:pt x="7922" y="4098"/>
                  </a:cubicBezTo>
                  <a:cubicBezTo>
                    <a:pt x="7976" y="4127"/>
                    <a:pt x="8040" y="4141"/>
                    <a:pt x="8108" y="4141"/>
                  </a:cubicBezTo>
                  <a:cubicBezTo>
                    <a:pt x="8585" y="4141"/>
                    <a:pt x="9308" y="3476"/>
                    <a:pt x="8842" y="2430"/>
                  </a:cubicBezTo>
                  <a:cubicBezTo>
                    <a:pt x="8308" y="1232"/>
                    <a:pt x="6163" y="817"/>
                    <a:pt x="6163" y="817"/>
                  </a:cubicBezTo>
                  <a:cubicBezTo>
                    <a:pt x="6163" y="817"/>
                    <a:pt x="7064" y="0"/>
                    <a:pt x="5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410025" y="4836650"/>
              <a:ext cx="88750" cy="182375"/>
            </a:xfrm>
            <a:custGeom>
              <a:avLst/>
              <a:gdLst/>
              <a:ahLst/>
              <a:cxnLst/>
              <a:rect l="l" t="t" r="r" b="b"/>
              <a:pathLst>
                <a:path w="3550" h="7295" extrusionOk="0">
                  <a:moveTo>
                    <a:pt x="1671" y="1"/>
                  </a:moveTo>
                  <a:lnTo>
                    <a:pt x="1671" y="1"/>
                  </a:lnTo>
                  <a:cubicBezTo>
                    <a:pt x="1742" y="606"/>
                    <a:pt x="941" y="2165"/>
                    <a:pt x="636" y="2760"/>
                  </a:cubicBezTo>
                  <a:cubicBezTo>
                    <a:pt x="511" y="3008"/>
                    <a:pt x="567" y="3076"/>
                    <a:pt x="684" y="3076"/>
                  </a:cubicBezTo>
                  <a:cubicBezTo>
                    <a:pt x="825" y="3076"/>
                    <a:pt x="1053" y="2976"/>
                    <a:pt x="1153" y="2976"/>
                  </a:cubicBezTo>
                  <a:cubicBezTo>
                    <a:pt x="1169" y="2976"/>
                    <a:pt x="1181" y="2979"/>
                    <a:pt x="1189" y="2985"/>
                  </a:cubicBezTo>
                  <a:cubicBezTo>
                    <a:pt x="1296" y="3056"/>
                    <a:pt x="1163" y="3418"/>
                    <a:pt x="737" y="4139"/>
                  </a:cubicBezTo>
                  <a:cubicBezTo>
                    <a:pt x="415" y="4684"/>
                    <a:pt x="571" y="4974"/>
                    <a:pt x="881" y="4974"/>
                  </a:cubicBezTo>
                  <a:cubicBezTo>
                    <a:pt x="981" y="4974"/>
                    <a:pt x="1098" y="4943"/>
                    <a:pt x="1219" y="4882"/>
                  </a:cubicBezTo>
                  <a:lnTo>
                    <a:pt x="1219" y="4882"/>
                  </a:lnTo>
                  <a:cubicBezTo>
                    <a:pt x="964" y="5370"/>
                    <a:pt x="1449" y="5761"/>
                    <a:pt x="1663" y="5880"/>
                  </a:cubicBezTo>
                  <a:cubicBezTo>
                    <a:pt x="1877" y="5998"/>
                    <a:pt x="1692" y="6517"/>
                    <a:pt x="1382" y="6776"/>
                  </a:cubicBezTo>
                  <a:cubicBezTo>
                    <a:pt x="1265" y="6874"/>
                    <a:pt x="1140" y="6919"/>
                    <a:pt x="1034" y="6919"/>
                  </a:cubicBezTo>
                  <a:cubicBezTo>
                    <a:pt x="861" y="6919"/>
                    <a:pt x="739" y="6797"/>
                    <a:pt x="789" y="6585"/>
                  </a:cubicBezTo>
                  <a:cubicBezTo>
                    <a:pt x="839" y="6371"/>
                    <a:pt x="656" y="6219"/>
                    <a:pt x="464" y="6219"/>
                  </a:cubicBezTo>
                  <a:cubicBezTo>
                    <a:pt x="349" y="6219"/>
                    <a:pt x="230" y="6274"/>
                    <a:pt x="158" y="6403"/>
                  </a:cubicBezTo>
                  <a:cubicBezTo>
                    <a:pt x="1" y="6682"/>
                    <a:pt x="332" y="7294"/>
                    <a:pt x="990" y="7294"/>
                  </a:cubicBezTo>
                  <a:cubicBezTo>
                    <a:pt x="1141" y="7294"/>
                    <a:pt x="1310" y="7261"/>
                    <a:pt x="1495" y="7185"/>
                  </a:cubicBezTo>
                  <a:cubicBezTo>
                    <a:pt x="2478" y="6775"/>
                    <a:pt x="2860" y="5041"/>
                    <a:pt x="2860" y="5041"/>
                  </a:cubicBezTo>
                  <a:cubicBezTo>
                    <a:pt x="2860" y="5041"/>
                    <a:pt x="3069" y="5283"/>
                    <a:pt x="3255" y="5283"/>
                  </a:cubicBezTo>
                  <a:cubicBezTo>
                    <a:pt x="3410" y="5283"/>
                    <a:pt x="3550" y="5112"/>
                    <a:pt x="3533" y="4478"/>
                  </a:cubicBezTo>
                  <a:cubicBezTo>
                    <a:pt x="3497" y="3092"/>
                    <a:pt x="2335" y="1343"/>
                    <a:pt x="2335" y="1343"/>
                  </a:cubicBezTo>
                  <a:lnTo>
                    <a:pt x="2335" y="1343"/>
                  </a:lnTo>
                  <a:cubicBezTo>
                    <a:pt x="2679" y="2494"/>
                    <a:pt x="2300" y="4890"/>
                    <a:pt x="2091" y="5408"/>
                  </a:cubicBezTo>
                  <a:cubicBezTo>
                    <a:pt x="2382" y="3813"/>
                    <a:pt x="1917" y="596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294225" y="5123575"/>
              <a:ext cx="104725" cy="77550"/>
            </a:xfrm>
            <a:custGeom>
              <a:avLst/>
              <a:gdLst/>
              <a:ahLst/>
              <a:cxnLst/>
              <a:rect l="l" t="t" r="r" b="b"/>
              <a:pathLst>
                <a:path w="4189" h="3102" extrusionOk="0">
                  <a:moveTo>
                    <a:pt x="699" y="1"/>
                  </a:moveTo>
                  <a:cubicBezTo>
                    <a:pt x="455" y="1"/>
                    <a:pt x="144" y="176"/>
                    <a:pt x="87" y="641"/>
                  </a:cubicBezTo>
                  <a:cubicBezTo>
                    <a:pt x="1" y="1344"/>
                    <a:pt x="880" y="2134"/>
                    <a:pt x="880" y="2134"/>
                  </a:cubicBezTo>
                  <a:cubicBezTo>
                    <a:pt x="880" y="2134"/>
                    <a:pt x="169" y="2276"/>
                    <a:pt x="983" y="2709"/>
                  </a:cubicBezTo>
                  <a:cubicBezTo>
                    <a:pt x="1543" y="3007"/>
                    <a:pt x="2378" y="3054"/>
                    <a:pt x="2844" y="3054"/>
                  </a:cubicBezTo>
                  <a:cubicBezTo>
                    <a:pt x="3056" y="3054"/>
                    <a:pt x="3192" y="3044"/>
                    <a:pt x="3192" y="3044"/>
                  </a:cubicBezTo>
                  <a:cubicBezTo>
                    <a:pt x="2412" y="2865"/>
                    <a:pt x="1149" y="1860"/>
                    <a:pt x="919" y="1572"/>
                  </a:cubicBezTo>
                  <a:lnTo>
                    <a:pt x="919" y="1572"/>
                  </a:lnTo>
                  <a:cubicBezTo>
                    <a:pt x="1748" y="2262"/>
                    <a:pt x="3763" y="3048"/>
                    <a:pt x="4189" y="3102"/>
                  </a:cubicBezTo>
                  <a:cubicBezTo>
                    <a:pt x="3816" y="2943"/>
                    <a:pt x="3175" y="1968"/>
                    <a:pt x="2931" y="1598"/>
                  </a:cubicBezTo>
                  <a:cubicBezTo>
                    <a:pt x="2872" y="1508"/>
                    <a:pt x="2827" y="1474"/>
                    <a:pt x="2793" y="1474"/>
                  </a:cubicBezTo>
                  <a:cubicBezTo>
                    <a:pt x="2685" y="1474"/>
                    <a:pt x="2677" y="1815"/>
                    <a:pt x="2619" y="1844"/>
                  </a:cubicBezTo>
                  <a:cubicBezTo>
                    <a:pt x="2613" y="1847"/>
                    <a:pt x="2607" y="1848"/>
                    <a:pt x="2600" y="1848"/>
                  </a:cubicBezTo>
                  <a:cubicBezTo>
                    <a:pt x="2517" y="1848"/>
                    <a:pt x="2356" y="1648"/>
                    <a:pt x="2100" y="1201"/>
                  </a:cubicBezTo>
                  <a:cubicBezTo>
                    <a:pt x="1976" y="985"/>
                    <a:pt x="1848" y="896"/>
                    <a:pt x="1744" y="896"/>
                  </a:cubicBezTo>
                  <a:cubicBezTo>
                    <a:pt x="1615" y="896"/>
                    <a:pt x="1520" y="1032"/>
                    <a:pt x="1511" y="1237"/>
                  </a:cubicBezTo>
                  <a:cubicBezTo>
                    <a:pt x="1421" y="1099"/>
                    <a:pt x="1294" y="1054"/>
                    <a:pt x="1168" y="1054"/>
                  </a:cubicBezTo>
                  <a:cubicBezTo>
                    <a:pt x="1015" y="1054"/>
                    <a:pt x="864" y="1121"/>
                    <a:pt x="788" y="1168"/>
                  </a:cubicBezTo>
                  <a:cubicBezTo>
                    <a:pt x="770" y="1178"/>
                    <a:pt x="752" y="1183"/>
                    <a:pt x="732" y="1183"/>
                  </a:cubicBezTo>
                  <a:cubicBezTo>
                    <a:pt x="592" y="1183"/>
                    <a:pt x="403" y="942"/>
                    <a:pt x="361" y="710"/>
                  </a:cubicBezTo>
                  <a:cubicBezTo>
                    <a:pt x="325" y="516"/>
                    <a:pt x="414" y="370"/>
                    <a:pt x="532" y="370"/>
                  </a:cubicBezTo>
                  <a:cubicBezTo>
                    <a:pt x="575" y="370"/>
                    <a:pt x="620" y="388"/>
                    <a:pt x="666" y="430"/>
                  </a:cubicBezTo>
                  <a:cubicBezTo>
                    <a:pt x="704" y="466"/>
                    <a:pt x="748" y="481"/>
                    <a:pt x="791" y="481"/>
                  </a:cubicBezTo>
                  <a:cubicBezTo>
                    <a:pt x="940" y="481"/>
                    <a:pt x="1083" y="298"/>
                    <a:pt x="978" y="124"/>
                  </a:cubicBezTo>
                  <a:cubicBezTo>
                    <a:pt x="932" y="47"/>
                    <a:pt x="824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126575" y="5094350"/>
              <a:ext cx="104450" cy="50450"/>
            </a:xfrm>
            <a:custGeom>
              <a:avLst/>
              <a:gdLst/>
              <a:ahLst/>
              <a:cxnLst/>
              <a:rect l="l" t="t" r="r" b="b"/>
              <a:pathLst>
                <a:path w="4178" h="2018" extrusionOk="0">
                  <a:moveTo>
                    <a:pt x="1905" y="1"/>
                  </a:moveTo>
                  <a:cubicBezTo>
                    <a:pt x="1647" y="1"/>
                    <a:pt x="1814" y="329"/>
                    <a:pt x="1814" y="329"/>
                  </a:cubicBezTo>
                  <a:cubicBezTo>
                    <a:pt x="1814" y="329"/>
                    <a:pt x="1618" y="295"/>
                    <a:pt x="1363" y="295"/>
                  </a:cubicBezTo>
                  <a:cubicBezTo>
                    <a:pt x="1048" y="295"/>
                    <a:pt x="643" y="347"/>
                    <a:pt x="410" y="582"/>
                  </a:cubicBezTo>
                  <a:cubicBezTo>
                    <a:pt x="0" y="994"/>
                    <a:pt x="293" y="1443"/>
                    <a:pt x="512" y="1443"/>
                  </a:cubicBezTo>
                  <a:cubicBezTo>
                    <a:pt x="518" y="1443"/>
                    <a:pt x="525" y="1443"/>
                    <a:pt x="531" y="1442"/>
                  </a:cubicBezTo>
                  <a:cubicBezTo>
                    <a:pt x="751" y="1416"/>
                    <a:pt x="766" y="1105"/>
                    <a:pt x="571" y="1077"/>
                  </a:cubicBezTo>
                  <a:cubicBezTo>
                    <a:pt x="376" y="1046"/>
                    <a:pt x="397" y="833"/>
                    <a:pt x="598" y="727"/>
                  </a:cubicBezTo>
                  <a:cubicBezTo>
                    <a:pt x="685" y="681"/>
                    <a:pt x="795" y="657"/>
                    <a:pt x="891" y="657"/>
                  </a:cubicBezTo>
                  <a:cubicBezTo>
                    <a:pt x="1013" y="657"/>
                    <a:pt x="1114" y="695"/>
                    <a:pt x="1123" y="772"/>
                  </a:cubicBezTo>
                  <a:cubicBezTo>
                    <a:pt x="1139" y="903"/>
                    <a:pt x="1232" y="1217"/>
                    <a:pt x="1512" y="1217"/>
                  </a:cubicBezTo>
                  <a:cubicBezTo>
                    <a:pt x="1523" y="1217"/>
                    <a:pt x="1535" y="1217"/>
                    <a:pt x="1547" y="1216"/>
                  </a:cubicBezTo>
                  <a:lnTo>
                    <a:pt x="1547" y="1216"/>
                  </a:lnTo>
                  <a:cubicBezTo>
                    <a:pt x="1335" y="1398"/>
                    <a:pt x="1356" y="1635"/>
                    <a:pt x="1692" y="1635"/>
                  </a:cubicBezTo>
                  <a:cubicBezTo>
                    <a:pt x="1733" y="1635"/>
                    <a:pt x="1779" y="1631"/>
                    <a:pt x="1830" y="1624"/>
                  </a:cubicBezTo>
                  <a:cubicBezTo>
                    <a:pt x="2047" y="1592"/>
                    <a:pt x="2210" y="1577"/>
                    <a:pt x="2323" y="1577"/>
                  </a:cubicBezTo>
                  <a:cubicBezTo>
                    <a:pt x="2453" y="1577"/>
                    <a:pt x="2518" y="1597"/>
                    <a:pt x="2526" y="1634"/>
                  </a:cubicBezTo>
                  <a:cubicBezTo>
                    <a:pt x="2541" y="1701"/>
                    <a:pt x="2189" y="1972"/>
                    <a:pt x="2476" y="1972"/>
                  </a:cubicBezTo>
                  <a:cubicBezTo>
                    <a:pt x="2491" y="1972"/>
                    <a:pt x="2507" y="1971"/>
                    <a:pt x="2525" y="1970"/>
                  </a:cubicBezTo>
                  <a:cubicBezTo>
                    <a:pt x="2729" y="1953"/>
                    <a:pt x="3111" y="1920"/>
                    <a:pt x="3466" y="1920"/>
                  </a:cubicBezTo>
                  <a:cubicBezTo>
                    <a:pt x="3763" y="1920"/>
                    <a:pt x="4041" y="1943"/>
                    <a:pt x="4178" y="2018"/>
                  </a:cubicBezTo>
                  <a:cubicBezTo>
                    <a:pt x="3921" y="1765"/>
                    <a:pt x="2348" y="839"/>
                    <a:pt x="1458" y="650"/>
                  </a:cubicBezTo>
                  <a:lnTo>
                    <a:pt x="1458" y="650"/>
                  </a:lnTo>
                  <a:cubicBezTo>
                    <a:pt x="1773" y="652"/>
                    <a:pt x="3097" y="964"/>
                    <a:pt x="3623" y="1387"/>
                  </a:cubicBezTo>
                  <a:cubicBezTo>
                    <a:pt x="3623" y="1387"/>
                    <a:pt x="2961" y="412"/>
                    <a:pt x="2249" y="98"/>
                  </a:cubicBezTo>
                  <a:cubicBezTo>
                    <a:pt x="2089" y="28"/>
                    <a:pt x="1980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509850" y="5018775"/>
              <a:ext cx="89500" cy="123775"/>
            </a:xfrm>
            <a:custGeom>
              <a:avLst/>
              <a:gdLst/>
              <a:ahLst/>
              <a:cxnLst/>
              <a:rect l="l" t="t" r="r" b="b"/>
              <a:pathLst>
                <a:path w="3580" h="4951" extrusionOk="0">
                  <a:moveTo>
                    <a:pt x="323" y="0"/>
                  </a:moveTo>
                  <a:lnTo>
                    <a:pt x="323" y="0"/>
                  </a:lnTo>
                  <a:cubicBezTo>
                    <a:pt x="334" y="490"/>
                    <a:pt x="998" y="2873"/>
                    <a:pt x="1687" y="3895"/>
                  </a:cubicBezTo>
                  <a:cubicBezTo>
                    <a:pt x="1384" y="3601"/>
                    <a:pt x="385" y="2049"/>
                    <a:pt x="273" y="1141"/>
                  </a:cubicBezTo>
                  <a:lnTo>
                    <a:pt x="273" y="1141"/>
                  </a:lnTo>
                  <a:cubicBezTo>
                    <a:pt x="273" y="1142"/>
                    <a:pt x="0" y="2717"/>
                    <a:pt x="400" y="3692"/>
                  </a:cubicBezTo>
                  <a:cubicBezTo>
                    <a:pt x="552" y="4064"/>
                    <a:pt x="681" y="4179"/>
                    <a:pt x="783" y="4179"/>
                  </a:cubicBezTo>
                  <a:cubicBezTo>
                    <a:pt x="948" y="4179"/>
                    <a:pt x="1041" y="3876"/>
                    <a:pt x="1041" y="3876"/>
                  </a:cubicBezTo>
                  <a:cubicBezTo>
                    <a:pt x="1041" y="3876"/>
                    <a:pt x="1826" y="4951"/>
                    <a:pt x="2630" y="4951"/>
                  </a:cubicBezTo>
                  <a:cubicBezTo>
                    <a:pt x="2636" y="4951"/>
                    <a:pt x="2642" y="4951"/>
                    <a:pt x="2648" y="4951"/>
                  </a:cubicBezTo>
                  <a:cubicBezTo>
                    <a:pt x="3458" y="4934"/>
                    <a:pt x="3579" y="4177"/>
                    <a:pt x="3340" y="3997"/>
                  </a:cubicBezTo>
                  <a:cubicBezTo>
                    <a:pt x="3286" y="3957"/>
                    <a:pt x="3230" y="3940"/>
                    <a:pt x="3176" y="3940"/>
                  </a:cubicBezTo>
                  <a:cubicBezTo>
                    <a:pt x="2987" y="3940"/>
                    <a:pt x="2830" y="4150"/>
                    <a:pt x="2955" y="4317"/>
                  </a:cubicBezTo>
                  <a:cubicBezTo>
                    <a:pt x="3089" y="4493"/>
                    <a:pt x="2960" y="4652"/>
                    <a:pt x="2743" y="4652"/>
                  </a:cubicBezTo>
                  <a:cubicBezTo>
                    <a:pt x="2699" y="4652"/>
                    <a:pt x="2650" y="4645"/>
                    <a:pt x="2600" y="4630"/>
                  </a:cubicBezTo>
                  <a:cubicBezTo>
                    <a:pt x="2306" y="4546"/>
                    <a:pt x="2018" y="4240"/>
                    <a:pt x="2131" y="4092"/>
                  </a:cubicBezTo>
                  <a:cubicBezTo>
                    <a:pt x="2243" y="3944"/>
                    <a:pt x="2461" y="3526"/>
                    <a:pt x="2133" y="3262"/>
                  </a:cubicBezTo>
                  <a:lnTo>
                    <a:pt x="2133" y="3262"/>
                  </a:lnTo>
                  <a:cubicBezTo>
                    <a:pt x="2148" y="3262"/>
                    <a:pt x="2162" y="3263"/>
                    <a:pt x="2177" y="3263"/>
                  </a:cubicBezTo>
                  <a:cubicBezTo>
                    <a:pt x="2570" y="3263"/>
                    <a:pt x="2741" y="2955"/>
                    <a:pt x="2241" y="2597"/>
                  </a:cubicBezTo>
                  <a:cubicBezTo>
                    <a:pt x="1725" y="2226"/>
                    <a:pt x="1521" y="2015"/>
                    <a:pt x="1573" y="1931"/>
                  </a:cubicBezTo>
                  <a:cubicBezTo>
                    <a:pt x="1624" y="1849"/>
                    <a:pt x="2281" y="1928"/>
                    <a:pt x="1889" y="1605"/>
                  </a:cubicBezTo>
                  <a:cubicBezTo>
                    <a:pt x="1496" y="1284"/>
                    <a:pt x="460" y="444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198925" y="4602875"/>
              <a:ext cx="195075" cy="190300"/>
            </a:xfrm>
            <a:custGeom>
              <a:avLst/>
              <a:gdLst/>
              <a:ahLst/>
              <a:cxnLst/>
              <a:rect l="l" t="t" r="r" b="b"/>
              <a:pathLst>
                <a:path w="7803" h="7612" extrusionOk="0">
                  <a:moveTo>
                    <a:pt x="6072" y="1"/>
                  </a:moveTo>
                  <a:cubicBezTo>
                    <a:pt x="5726" y="1"/>
                    <a:pt x="5431" y="157"/>
                    <a:pt x="5351" y="372"/>
                  </a:cubicBezTo>
                  <a:cubicBezTo>
                    <a:pt x="5217" y="733"/>
                    <a:pt x="5510" y="1029"/>
                    <a:pt x="5792" y="1029"/>
                  </a:cubicBezTo>
                  <a:cubicBezTo>
                    <a:pt x="5905" y="1029"/>
                    <a:pt x="6017" y="982"/>
                    <a:pt x="6098" y="871"/>
                  </a:cubicBezTo>
                  <a:cubicBezTo>
                    <a:pt x="6189" y="748"/>
                    <a:pt x="6295" y="693"/>
                    <a:pt x="6397" y="693"/>
                  </a:cubicBezTo>
                  <a:cubicBezTo>
                    <a:pt x="6617" y="693"/>
                    <a:pt x="6820" y="946"/>
                    <a:pt x="6823" y="1322"/>
                  </a:cubicBezTo>
                  <a:cubicBezTo>
                    <a:pt x="6825" y="1829"/>
                    <a:pt x="6505" y="2421"/>
                    <a:pt x="6210" y="2421"/>
                  </a:cubicBezTo>
                  <a:cubicBezTo>
                    <a:pt x="6184" y="2421"/>
                    <a:pt x="6158" y="2416"/>
                    <a:pt x="6133" y="2406"/>
                  </a:cubicBezTo>
                  <a:cubicBezTo>
                    <a:pt x="6004" y="2358"/>
                    <a:pt x="5787" y="2302"/>
                    <a:pt x="5555" y="2302"/>
                  </a:cubicBezTo>
                  <a:cubicBezTo>
                    <a:pt x="5225" y="2302"/>
                    <a:pt x="4868" y="2415"/>
                    <a:pt x="4699" y="2825"/>
                  </a:cubicBezTo>
                  <a:cubicBezTo>
                    <a:pt x="4610" y="2450"/>
                    <a:pt x="4400" y="2217"/>
                    <a:pt x="4166" y="2217"/>
                  </a:cubicBezTo>
                  <a:cubicBezTo>
                    <a:pt x="3936" y="2217"/>
                    <a:pt x="3683" y="2441"/>
                    <a:pt x="3496" y="2978"/>
                  </a:cubicBezTo>
                  <a:cubicBezTo>
                    <a:pt x="3138" y="4010"/>
                    <a:pt x="2884" y="4475"/>
                    <a:pt x="2716" y="4475"/>
                  </a:cubicBezTo>
                  <a:cubicBezTo>
                    <a:pt x="2707" y="4475"/>
                    <a:pt x="2699" y="4474"/>
                    <a:pt x="2691" y="4472"/>
                  </a:cubicBezTo>
                  <a:cubicBezTo>
                    <a:pt x="2567" y="4437"/>
                    <a:pt x="2426" y="3789"/>
                    <a:pt x="2218" y="3789"/>
                  </a:cubicBezTo>
                  <a:cubicBezTo>
                    <a:pt x="2144" y="3789"/>
                    <a:pt x="2061" y="3871"/>
                    <a:pt x="1968" y="4093"/>
                  </a:cubicBezTo>
                  <a:cubicBezTo>
                    <a:pt x="1614" y="4936"/>
                    <a:pt x="693" y="7150"/>
                    <a:pt x="0" y="7611"/>
                  </a:cubicBezTo>
                  <a:cubicBezTo>
                    <a:pt x="838" y="7342"/>
                    <a:pt x="4611" y="4984"/>
                    <a:pt x="6020" y="3272"/>
                  </a:cubicBezTo>
                  <a:lnTo>
                    <a:pt x="6020" y="3272"/>
                  </a:lnTo>
                  <a:cubicBezTo>
                    <a:pt x="5663" y="3946"/>
                    <a:pt x="3496" y="6458"/>
                    <a:pt x="1989" y="7118"/>
                  </a:cubicBezTo>
                  <a:cubicBezTo>
                    <a:pt x="1989" y="7118"/>
                    <a:pt x="4842" y="6786"/>
                    <a:pt x="6323" y="5598"/>
                  </a:cubicBezTo>
                  <a:cubicBezTo>
                    <a:pt x="7803" y="4412"/>
                    <a:pt x="6315" y="4399"/>
                    <a:pt x="6315" y="4399"/>
                  </a:cubicBezTo>
                  <a:cubicBezTo>
                    <a:pt x="6315" y="4399"/>
                    <a:pt x="7791" y="2468"/>
                    <a:pt x="7348" y="1079"/>
                  </a:cubicBezTo>
                  <a:cubicBezTo>
                    <a:pt x="7095" y="282"/>
                    <a:pt x="6537" y="1"/>
                    <a:pt x="6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4930750" y="4770750"/>
              <a:ext cx="595950" cy="441975"/>
            </a:xfrm>
            <a:custGeom>
              <a:avLst/>
              <a:gdLst/>
              <a:ahLst/>
              <a:cxnLst/>
              <a:rect l="l" t="t" r="r" b="b"/>
              <a:pathLst>
                <a:path w="23838" h="17679" extrusionOk="0">
                  <a:moveTo>
                    <a:pt x="14822" y="1"/>
                  </a:moveTo>
                  <a:cubicBezTo>
                    <a:pt x="14372" y="1"/>
                    <a:pt x="13926" y="28"/>
                    <a:pt x="13486" y="79"/>
                  </a:cubicBezTo>
                  <a:cubicBezTo>
                    <a:pt x="12977" y="132"/>
                    <a:pt x="12476" y="225"/>
                    <a:pt x="11983" y="330"/>
                  </a:cubicBezTo>
                  <a:cubicBezTo>
                    <a:pt x="11738" y="388"/>
                    <a:pt x="11496" y="448"/>
                    <a:pt x="11252" y="506"/>
                  </a:cubicBezTo>
                  <a:cubicBezTo>
                    <a:pt x="11011" y="578"/>
                    <a:pt x="10771" y="649"/>
                    <a:pt x="10534" y="720"/>
                  </a:cubicBezTo>
                  <a:cubicBezTo>
                    <a:pt x="10290" y="787"/>
                    <a:pt x="10073" y="878"/>
                    <a:pt x="9842" y="955"/>
                  </a:cubicBezTo>
                  <a:lnTo>
                    <a:pt x="9502" y="1073"/>
                  </a:lnTo>
                  <a:cubicBezTo>
                    <a:pt x="9376" y="1117"/>
                    <a:pt x="9274" y="1167"/>
                    <a:pt x="9158" y="1213"/>
                  </a:cubicBezTo>
                  <a:cubicBezTo>
                    <a:pt x="8935" y="1306"/>
                    <a:pt x="8710" y="1399"/>
                    <a:pt x="8489" y="1493"/>
                  </a:cubicBezTo>
                  <a:cubicBezTo>
                    <a:pt x="8274" y="1602"/>
                    <a:pt x="8059" y="1710"/>
                    <a:pt x="7846" y="1817"/>
                  </a:cubicBezTo>
                  <a:cubicBezTo>
                    <a:pt x="7006" y="2267"/>
                    <a:pt x="6211" y="2766"/>
                    <a:pt x="5515" y="3353"/>
                  </a:cubicBezTo>
                  <a:cubicBezTo>
                    <a:pt x="4819" y="3934"/>
                    <a:pt x="4180" y="4549"/>
                    <a:pt x="3647" y="5217"/>
                  </a:cubicBezTo>
                  <a:cubicBezTo>
                    <a:pt x="3113" y="5881"/>
                    <a:pt x="2648" y="6561"/>
                    <a:pt x="2263" y="7247"/>
                  </a:cubicBezTo>
                  <a:cubicBezTo>
                    <a:pt x="1883" y="7937"/>
                    <a:pt x="1556" y="8618"/>
                    <a:pt x="1300" y="9285"/>
                  </a:cubicBezTo>
                  <a:cubicBezTo>
                    <a:pt x="1049" y="9955"/>
                    <a:pt x="834" y="10597"/>
                    <a:pt x="677" y="11213"/>
                  </a:cubicBezTo>
                  <a:cubicBezTo>
                    <a:pt x="352" y="12442"/>
                    <a:pt x="191" y="13540"/>
                    <a:pt x="98" y="14444"/>
                  </a:cubicBezTo>
                  <a:cubicBezTo>
                    <a:pt x="9" y="15349"/>
                    <a:pt x="0" y="16063"/>
                    <a:pt x="5" y="16550"/>
                  </a:cubicBezTo>
                  <a:cubicBezTo>
                    <a:pt x="13" y="17042"/>
                    <a:pt x="36" y="17300"/>
                    <a:pt x="36" y="17300"/>
                  </a:cubicBezTo>
                  <a:cubicBezTo>
                    <a:pt x="36" y="17300"/>
                    <a:pt x="27" y="17040"/>
                    <a:pt x="46" y="16556"/>
                  </a:cubicBezTo>
                  <a:cubicBezTo>
                    <a:pt x="63" y="16070"/>
                    <a:pt x="120" y="15360"/>
                    <a:pt x="240" y="14465"/>
                  </a:cubicBezTo>
                  <a:cubicBezTo>
                    <a:pt x="367" y="13572"/>
                    <a:pt x="570" y="12491"/>
                    <a:pt x="937" y="11292"/>
                  </a:cubicBezTo>
                  <a:cubicBezTo>
                    <a:pt x="1304" y="10094"/>
                    <a:pt x="1838" y="8777"/>
                    <a:pt x="2622" y="7459"/>
                  </a:cubicBezTo>
                  <a:cubicBezTo>
                    <a:pt x="3415" y="6150"/>
                    <a:pt x="4480" y="4850"/>
                    <a:pt x="5854" y="3775"/>
                  </a:cubicBezTo>
                  <a:cubicBezTo>
                    <a:pt x="6531" y="3226"/>
                    <a:pt x="7305" y="2764"/>
                    <a:pt x="8118" y="2349"/>
                  </a:cubicBezTo>
                  <a:cubicBezTo>
                    <a:pt x="8324" y="2249"/>
                    <a:pt x="8532" y="2150"/>
                    <a:pt x="8741" y="2051"/>
                  </a:cubicBezTo>
                  <a:cubicBezTo>
                    <a:pt x="8956" y="1965"/>
                    <a:pt x="9171" y="1878"/>
                    <a:pt x="9387" y="1791"/>
                  </a:cubicBezTo>
                  <a:cubicBezTo>
                    <a:pt x="9494" y="1750"/>
                    <a:pt x="9609" y="1697"/>
                    <a:pt x="9709" y="1665"/>
                  </a:cubicBezTo>
                  <a:lnTo>
                    <a:pt x="10049" y="1550"/>
                  </a:lnTo>
                  <a:cubicBezTo>
                    <a:pt x="10277" y="1477"/>
                    <a:pt x="10508" y="1385"/>
                    <a:pt x="10734" y="1327"/>
                  </a:cubicBezTo>
                  <a:cubicBezTo>
                    <a:pt x="11995" y="944"/>
                    <a:pt x="13350" y="690"/>
                    <a:pt x="14710" y="690"/>
                  </a:cubicBezTo>
                  <a:cubicBezTo>
                    <a:pt x="15301" y="690"/>
                    <a:pt x="15893" y="738"/>
                    <a:pt x="16479" y="844"/>
                  </a:cubicBezTo>
                  <a:cubicBezTo>
                    <a:pt x="17438" y="1033"/>
                    <a:pt x="18374" y="1380"/>
                    <a:pt x="19202" y="1912"/>
                  </a:cubicBezTo>
                  <a:cubicBezTo>
                    <a:pt x="19621" y="2172"/>
                    <a:pt x="20001" y="2489"/>
                    <a:pt x="20363" y="2825"/>
                  </a:cubicBezTo>
                  <a:cubicBezTo>
                    <a:pt x="20720" y="3168"/>
                    <a:pt x="21043" y="3548"/>
                    <a:pt x="21337" y="3948"/>
                  </a:cubicBezTo>
                  <a:cubicBezTo>
                    <a:pt x="21627" y="4351"/>
                    <a:pt x="21884" y="4781"/>
                    <a:pt x="22109" y="5224"/>
                  </a:cubicBezTo>
                  <a:cubicBezTo>
                    <a:pt x="22333" y="5670"/>
                    <a:pt x="22518" y="6135"/>
                    <a:pt x="22673" y="6609"/>
                  </a:cubicBezTo>
                  <a:cubicBezTo>
                    <a:pt x="22830" y="7081"/>
                    <a:pt x="22945" y="7568"/>
                    <a:pt x="23025" y="8056"/>
                  </a:cubicBezTo>
                  <a:cubicBezTo>
                    <a:pt x="23047" y="8178"/>
                    <a:pt x="23063" y="8300"/>
                    <a:pt x="23077" y="8422"/>
                  </a:cubicBezTo>
                  <a:cubicBezTo>
                    <a:pt x="23092" y="8545"/>
                    <a:pt x="23108" y="8666"/>
                    <a:pt x="23114" y="8789"/>
                  </a:cubicBezTo>
                  <a:lnTo>
                    <a:pt x="23128" y="8972"/>
                  </a:lnTo>
                  <a:lnTo>
                    <a:pt x="23132" y="9019"/>
                  </a:lnTo>
                  <a:cubicBezTo>
                    <a:pt x="23133" y="9020"/>
                    <a:pt x="23133" y="9021"/>
                    <a:pt x="23133" y="9021"/>
                  </a:cubicBezTo>
                  <a:lnTo>
                    <a:pt x="23133" y="9021"/>
                  </a:lnTo>
                  <a:cubicBezTo>
                    <a:pt x="23133" y="9021"/>
                    <a:pt x="23132" y="9023"/>
                    <a:pt x="23132" y="9030"/>
                  </a:cubicBezTo>
                  <a:lnTo>
                    <a:pt x="23132" y="9054"/>
                  </a:lnTo>
                  <a:lnTo>
                    <a:pt x="23133" y="9151"/>
                  </a:lnTo>
                  <a:lnTo>
                    <a:pt x="23140" y="9534"/>
                  </a:lnTo>
                  <a:cubicBezTo>
                    <a:pt x="23143" y="9660"/>
                    <a:pt x="23129" y="9775"/>
                    <a:pt x="23125" y="9895"/>
                  </a:cubicBezTo>
                  <a:cubicBezTo>
                    <a:pt x="23119" y="10015"/>
                    <a:pt x="23118" y="10134"/>
                    <a:pt x="23102" y="10256"/>
                  </a:cubicBezTo>
                  <a:lnTo>
                    <a:pt x="23061" y="10618"/>
                  </a:lnTo>
                  <a:cubicBezTo>
                    <a:pt x="23046" y="10738"/>
                    <a:pt x="23020" y="10857"/>
                    <a:pt x="23000" y="10978"/>
                  </a:cubicBezTo>
                  <a:cubicBezTo>
                    <a:pt x="22965" y="11219"/>
                    <a:pt x="22898" y="11451"/>
                    <a:pt x="22845" y="11687"/>
                  </a:cubicBezTo>
                  <a:lnTo>
                    <a:pt x="22740" y="12033"/>
                  </a:lnTo>
                  <a:lnTo>
                    <a:pt x="22688" y="12205"/>
                  </a:lnTo>
                  <a:lnTo>
                    <a:pt x="22624" y="12374"/>
                  </a:lnTo>
                  <a:cubicBezTo>
                    <a:pt x="22300" y="13280"/>
                    <a:pt x="21813" y="14110"/>
                    <a:pt x="21216" y="14826"/>
                  </a:cubicBezTo>
                  <a:cubicBezTo>
                    <a:pt x="20912" y="15178"/>
                    <a:pt x="20583" y="15503"/>
                    <a:pt x="20229" y="15793"/>
                  </a:cubicBezTo>
                  <a:cubicBezTo>
                    <a:pt x="19869" y="16072"/>
                    <a:pt x="19494" y="16326"/>
                    <a:pt x="19097" y="16528"/>
                  </a:cubicBezTo>
                  <a:cubicBezTo>
                    <a:pt x="18698" y="16725"/>
                    <a:pt x="18288" y="16890"/>
                    <a:pt x="17865" y="16989"/>
                  </a:cubicBezTo>
                  <a:cubicBezTo>
                    <a:pt x="17482" y="17075"/>
                    <a:pt x="17094" y="17138"/>
                    <a:pt x="16710" y="17138"/>
                  </a:cubicBezTo>
                  <a:cubicBezTo>
                    <a:pt x="16671" y="17138"/>
                    <a:pt x="16632" y="17137"/>
                    <a:pt x="16594" y="17136"/>
                  </a:cubicBezTo>
                  <a:cubicBezTo>
                    <a:pt x="15748" y="17132"/>
                    <a:pt x="14936" y="16890"/>
                    <a:pt x="14222" y="16526"/>
                  </a:cubicBezTo>
                  <a:cubicBezTo>
                    <a:pt x="14049" y="16423"/>
                    <a:pt x="13870" y="16333"/>
                    <a:pt x="13706" y="16221"/>
                  </a:cubicBezTo>
                  <a:cubicBezTo>
                    <a:pt x="13624" y="16165"/>
                    <a:pt x="13542" y="16108"/>
                    <a:pt x="13461" y="16052"/>
                  </a:cubicBezTo>
                  <a:cubicBezTo>
                    <a:pt x="13379" y="15999"/>
                    <a:pt x="13300" y="15939"/>
                    <a:pt x="13226" y="15876"/>
                  </a:cubicBezTo>
                  <a:cubicBezTo>
                    <a:pt x="13151" y="15813"/>
                    <a:pt x="13075" y="15752"/>
                    <a:pt x="12999" y="15690"/>
                  </a:cubicBezTo>
                  <a:lnTo>
                    <a:pt x="12892" y="15601"/>
                  </a:lnTo>
                  <a:lnTo>
                    <a:pt x="12783" y="15499"/>
                  </a:lnTo>
                  <a:cubicBezTo>
                    <a:pt x="12642" y="15362"/>
                    <a:pt x="12487" y="15231"/>
                    <a:pt x="12367" y="15093"/>
                  </a:cubicBezTo>
                  <a:cubicBezTo>
                    <a:pt x="11848" y="14554"/>
                    <a:pt x="11425" y="13950"/>
                    <a:pt x="11134" y="13330"/>
                  </a:cubicBezTo>
                  <a:cubicBezTo>
                    <a:pt x="10843" y="12709"/>
                    <a:pt x="10702" y="12061"/>
                    <a:pt x="10677" y="11449"/>
                  </a:cubicBezTo>
                  <a:cubicBezTo>
                    <a:pt x="10660" y="10836"/>
                    <a:pt x="10767" y="10259"/>
                    <a:pt x="10940" y="9754"/>
                  </a:cubicBezTo>
                  <a:cubicBezTo>
                    <a:pt x="11118" y="9248"/>
                    <a:pt x="11361" y="8813"/>
                    <a:pt x="11625" y="8451"/>
                  </a:cubicBezTo>
                  <a:cubicBezTo>
                    <a:pt x="12152" y="7728"/>
                    <a:pt x="12747" y="7302"/>
                    <a:pt x="13193" y="7124"/>
                  </a:cubicBezTo>
                  <a:cubicBezTo>
                    <a:pt x="13414" y="7029"/>
                    <a:pt x="13602" y="7008"/>
                    <a:pt x="13726" y="6993"/>
                  </a:cubicBezTo>
                  <a:cubicBezTo>
                    <a:pt x="13851" y="6994"/>
                    <a:pt x="13915" y="6994"/>
                    <a:pt x="13915" y="6994"/>
                  </a:cubicBezTo>
                  <a:cubicBezTo>
                    <a:pt x="13915" y="6994"/>
                    <a:pt x="13850" y="6990"/>
                    <a:pt x="13726" y="6983"/>
                  </a:cubicBezTo>
                  <a:cubicBezTo>
                    <a:pt x="13602" y="6991"/>
                    <a:pt x="13410" y="7002"/>
                    <a:pt x="13180" y="7088"/>
                  </a:cubicBezTo>
                  <a:cubicBezTo>
                    <a:pt x="12721" y="7245"/>
                    <a:pt x="12081" y="7640"/>
                    <a:pt x="11513" y="8366"/>
                  </a:cubicBezTo>
                  <a:cubicBezTo>
                    <a:pt x="11230" y="8727"/>
                    <a:pt x="10960" y="9165"/>
                    <a:pt x="10755" y="9683"/>
                  </a:cubicBezTo>
                  <a:cubicBezTo>
                    <a:pt x="10555" y="10202"/>
                    <a:pt x="10417" y="10801"/>
                    <a:pt x="10409" y="11450"/>
                  </a:cubicBezTo>
                  <a:cubicBezTo>
                    <a:pt x="10409" y="12098"/>
                    <a:pt x="10532" y="12794"/>
                    <a:pt x="10816" y="13468"/>
                  </a:cubicBezTo>
                  <a:cubicBezTo>
                    <a:pt x="11103" y="14143"/>
                    <a:pt x="11530" y="14784"/>
                    <a:pt x="12070" y="15380"/>
                  </a:cubicBezTo>
                  <a:cubicBezTo>
                    <a:pt x="12201" y="15538"/>
                    <a:pt x="12344" y="15665"/>
                    <a:pt x="12483" y="15808"/>
                  </a:cubicBezTo>
                  <a:lnTo>
                    <a:pt x="12589" y="15913"/>
                  </a:lnTo>
                  <a:lnTo>
                    <a:pt x="12708" y="16019"/>
                  </a:lnTo>
                  <a:cubicBezTo>
                    <a:pt x="12787" y="16087"/>
                    <a:pt x="12865" y="16154"/>
                    <a:pt x="12944" y="16223"/>
                  </a:cubicBezTo>
                  <a:cubicBezTo>
                    <a:pt x="13021" y="16293"/>
                    <a:pt x="13105" y="16357"/>
                    <a:pt x="13190" y="16418"/>
                  </a:cubicBezTo>
                  <a:cubicBezTo>
                    <a:pt x="13275" y="16480"/>
                    <a:pt x="13361" y="16543"/>
                    <a:pt x="13446" y="16605"/>
                  </a:cubicBezTo>
                  <a:cubicBezTo>
                    <a:pt x="13619" y="16730"/>
                    <a:pt x="13809" y="16833"/>
                    <a:pt x="13993" y="16950"/>
                  </a:cubicBezTo>
                  <a:cubicBezTo>
                    <a:pt x="14755" y="17366"/>
                    <a:pt x="15645" y="17649"/>
                    <a:pt x="16583" y="17673"/>
                  </a:cubicBezTo>
                  <a:cubicBezTo>
                    <a:pt x="16651" y="17677"/>
                    <a:pt x="16720" y="17679"/>
                    <a:pt x="16789" y="17679"/>
                  </a:cubicBezTo>
                  <a:cubicBezTo>
                    <a:pt x="17190" y="17679"/>
                    <a:pt x="17594" y="17621"/>
                    <a:pt x="17993" y="17540"/>
                  </a:cubicBezTo>
                  <a:cubicBezTo>
                    <a:pt x="18463" y="17439"/>
                    <a:pt x="18919" y="17268"/>
                    <a:pt x="19362" y="17060"/>
                  </a:cubicBezTo>
                  <a:cubicBezTo>
                    <a:pt x="19804" y="16848"/>
                    <a:pt x="20219" y="16577"/>
                    <a:pt x="20613" y="16275"/>
                  </a:cubicBezTo>
                  <a:cubicBezTo>
                    <a:pt x="21003" y="15965"/>
                    <a:pt x="21363" y="15616"/>
                    <a:pt x="21699" y="15238"/>
                  </a:cubicBezTo>
                  <a:cubicBezTo>
                    <a:pt x="23022" y="13708"/>
                    <a:pt x="23815" y="11660"/>
                    <a:pt x="23837" y="9520"/>
                  </a:cubicBezTo>
                  <a:lnTo>
                    <a:pt x="23832" y="9137"/>
                  </a:lnTo>
                  <a:lnTo>
                    <a:pt x="23831" y="9042"/>
                  </a:lnTo>
                  <a:lnTo>
                    <a:pt x="23830" y="8982"/>
                  </a:lnTo>
                  <a:lnTo>
                    <a:pt x="23826" y="8931"/>
                  </a:lnTo>
                  <a:lnTo>
                    <a:pt x="23812" y="8733"/>
                  </a:lnTo>
                  <a:cubicBezTo>
                    <a:pt x="23805" y="8600"/>
                    <a:pt x="23790" y="8468"/>
                    <a:pt x="23774" y="8336"/>
                  </a:cubicBezTo>
                  <a:cubicBezTo>
                    <a:pt x="23759" y="8204"/>
                    <a:pt x="23743" y="8071"/>
                    <a:pt x="23718" y="7941"/>
                  </a:cubicBezTo>
                  <a:cubicBezTo>
                    <a:pt x="23635" y="7415"/>
                    <a:pt x="23513" y="6896"/>
                    <a:pt x="23349" y="6389"/>
                  </a:cubicBezTo>
                  <a:cubicBezTo>
                    <a:pt x="23183" y="5882"/>
                    <a:pt x="22987" y="5383"/>
                    <a:pt x="22749" y="4902"/>
                  </a:cubicBezTo>
                  <a:cubicBezTo>
                    <a:pt x="22508" y="4423"/>
                    <a:pt x="22234" y="3959"/>
                    <a:pt x="21920" y="3522"/>
                  </a:cubicBezTo>
                  <a:cubicBezTo>
                    <a:pt x="21598" y="3088"/>
                    <a:pt x="21245" y="2678"/>
                    <a:pt x="20855" y="2304"/>
                  </a:cubicBezTo>
                  <a:cubicBezTo>
                    <a:pt x="20459" y="1939"/>
                    <a:pt x="20040" y="1595"/>
                    <a:pt x="19580" y="1310"/>
                  </a:cubicBezTo>
                  <a:cubicBezTo>
                    <a:pt x="18669" y="730"/>
                    <a:pt x="17643" y="355"/>
                    <a:pt x="16603" y="156"/>
                  </a:cubicBezTo>
                  <a:cubicBezTo>
                    <a:pt x="16010" y="49"/>
                    <a:pt x="15414" y="1"/>
                    <a:pt x="1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256400" y="4944900"/>
              <a:ext cx="38200" cy="36150"/>
            </a:xfrm>
            <a:custGeom>
              <a:avLst/>
              <a:gdLst/>
              <a:ahLst/>
              <a:cxnLst/>
              <a:rect l="l" t="t" r="r" b="b"/>
              <a:pathLst>
                <a:path w="1528" h="1446" extrusionOk="0">
                  <a:moveTo>
                    <a:pt x="763" y="0"/>
                  </a:moveTo>
                  <a:cubicBezTo>
                    <a:pt x="737" y="0"/>
                    <a:pt x="709" y="2"/>
                    <a:pt x="682" y="5"/>
                  </a:cubicBezTo>
                  <a:cubicBezTo>
                    <a:pt x="285" y="51"/>
                    <a:pt x="1" y="408"/>
                    <a:pt x="47" y="806"/>
                  </a:cubicBezTo>
                  <a:cubicBezTo>
                    <a:pt x="90" y="1175"/>
                    <a:pt x="404" y="1446"/>
                    <a:pt x="766" y="1446"/>
                  </a:cubicBezTo>
                  <a:cubicBezTo>
                    <a:pt x="793" y="1446"/>
                    <a:pt x="820" y="1444"/>
                    <a:pt x="847" y="1441"/>
                  </a:cubicBezTo>
                  <a:cubicBezTo>
                    <a:pt x="1244" y="1395"/>
                    <a:pt x="1527" y="1036"/>
                    <a:pt x="1482" y="640"/>
                  </a:cubicBezTo>
                  <a:cubicBezTo>
                    <a:pt x="1439" y="271"/>
                    <a:pt x="1126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940825" y="3733550"/>
              <a:ext cx="86425" cy="169550"/>
            </a:xfrm>
            <a:custGeom>
              <a:avLst/>
              <a:gdLst/>
              <a:ahLst/>
              <a:cxnLst/>
              <a:rect l="l" t="t" r="r" b="b"/>
              <a:pathLst>
                <a:path w="3457" h="6782" extrusionOk="0">
                  <a:moveTo>
                    <a:pt x="2859" y="0"/>
                  </a:moveTo>
                  <a:cubicBezTo>
                    <a:pt x="2676" y="0"/>
                    <a:pt x="2447" y="52"/>
                    <a:pt x="2207" y="176"/>
                  </a:cubicBezTo>
                  <a:cubicBezTo>
                    <a:pt x="1413" y="586"/>
                    <a:pt x="616" y="1716"/>
                    <a:pt x="369" y="2465"/>
                  </a:cubicBezTo>
                  <a:cubicBezTo>
                    <a:pt x="1" y="3585"/>
                    <a:pt x="63" y="5217"/>
                    <a:pt x="565" y="6781"/>
                  </a:cubicBezTo>
                  <a:cubicBezTo>
                    <a:pt x="565" y="6781"/>
                    <a:pt x="308" y="4470"/>
                    <a:pt x="681" y="3180"/>
                  </a:cubicBezTo>
                  <a:cubicBezTo>
                    <a:pt x="1117" y="1664"/>
                    <a:pt x="2194" y="1042"/>
                    <a:pt x="2936" y="593"/>
                  </a:cubicBezTo>
                  <a:cubicBezTo>
                    <a:pt x="3457" y="279"/>
                    <a:pt x="3282" y="0"/>
                    <a:pt x="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3"/>
          <p:cNvSpPr/>
          <p:nvPr/>
        </p:nvSpPr>
        <p:spPr>
          <a:xfrm>
            <a:off x="2051503" y="21645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"/>
          <p:cNvSpPr/>
          <p:nvPr/>
        </p:nvSpPr>
        <p:spPr>
          <a:xfrm>
            <a:off x="6949872" y="21645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"/>
          <p:cNvSpPr txBox="1">
            <a:spLocks noGrp="1"/>
          </p:cNvSpPr>
          <p:nvPr>
            <p:ph type="subTitle" idx="1"/>
          </p:nvPr>
        </p:nvSpPr>
        <p:spPr>
          <a:xfrm>
            <a:off x="5055284" y="3986149"/>
            <a:ext cx="2505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2" name="Google Shape;452;p5"/>
          <p:cNvSpPr txBox="1">
            <a:spLocks noGrp="1"/>
          </p:cNvSpPr>
          <p:nvPr>
            <p:ph type="subTitle" idx="2"/>
          </p:nvPr>
        </p:nvSpPr>
        <p:spPr>
          <a:xfrm>
            <a:off x="1583300" y="3986149"/>
            <a:ext cx="2505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3" name="Google Shape;453;p5"/>
          <p:cNvSpPr txBox="1">
            <a:spLocks noGrp="1"/>
          </p:cNvSpPr>
          <p:nvPr>
            <p:ph type="subTitle" idx="3"/>
          </p:nvPr>
        </p:nvSpPr>
        <p:spPr>
          <a:xfrm>
            <a:off x="5055275" y="368135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4" name="Google Shape;454;p5"/>
          <p:cNvSpPr txBox="1">
            <a:spLocks noGrp="1"/>
          </p:cNvSpPr>
          <p:nvPr>
            <p:ph type="subTitle" idx="4"/>
          </p:nvPr>
        </p:nvSpPr>
        <p:spPr>
          <a:xfrm>
            <a:off x="1583075" y="368135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55" name="Google Shape;455;p5"/>
          <p:cNvGrpSpPr/>
          <p:nvPr/>
        </p:nvGrpSpPr>
        <p:grpSpPr>
          <a:xfrm>
            <a:off x="7491149" y="96468"/>
            <a:ext cx="939637" cy="443023"/>
            <a:chOff x="2047825" y="4979700"/>
            <a:chExt cx="565025" cy="266400"/>
          </a:xfrm>
        </p:grpSpPr>
        <p:sp>
          <p:nvSpPr>
            <p:cNvPr id="456" name="Google Shape;456;p5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5"/>
          <p:cNvGrpSpPr/>
          <p:nvPr/>
        </p:nvGrpSpPr>
        <p:grpSpPr>
          <a:xfrm flipH="1">
            <a:off x="713224" y="96468"/>
            <a:ext cx="939637" cy="443023"/>
            <a:chOff x="2047825" y="4979700"/>
            <a:chExt cx="565025" cy="266400"/>
          </a:xfrm>
        </p:grpSpPr>
        <p:sp>
          <p:nvSpPr>
            <p:cNvPr id="471" name="Google Shape;471;p5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5"/>
          <p:cNvGrpSpPr/>
          <p:nvPr/>
        </p:nvGrpSpPr>
        <p:grpSpPr>
          <a:xfrm rot="10800000">
            <a:off x="713224" y="4603993"/>
            <a:ext cx="939637" cy="443023"/>
            <a:chOff x="2047825" y="4979700"/>
            <a:chExt cx="565025" cy="266400"/>
          </a:xfrm>
        </p:grpSpPr>
        <p:sp>
          <p:nvSpPr>
            <p:cNvPr id="486" name="Google Shape;486;p5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5"/>
          <p:cNvSpPr/>
          <p:nvPr/>
        </p:nvSpPr>
        <p:spPr>
          <a:xfrm>
            <a:off x="303621" y="224616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>
            <a:off x="303621" y="4732141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>
            <a:off x="8698821" y="224616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5"/>
          <p:cNvGrpSpPr/>
          <p:nvPr/>
        </p:nvGrpSpPr>
        <p:grpSpPr>
          <a:xfrm flipH="1">
            <a:off x="8679758" y="1692037"/>
            <a:ext cx="179687" cy="690103"/>
            <a:chOff x="1384075" y="3093700"/>
            <a:chExt cx="108050" cy="414975"/>
          </a:xfrm>
        </p:grpSpPr>
        <p:sp>
          <p:nvSpPr>
            <p:cNvPr id="504" name="Google Shape;504;p5"/>
            <p:cNvSpPr/>
            <p:nvPr/>
          </p:nvSpPr>
          <p:spPr>
            <a:xfrm>
              <a:off x="1384075" y="3093700"/>
              <a:ext cx="84450" cy="414975"/>
            </a:xfrm>
            <a:custGeom>
              <a:avLst/>
              <a:gdLst/>
              <a:ahLst/>
              <a:cxnLst/>
              <a:rect l="l" t="t" r="r" b="b"/>
              <a:pathLst>
                <a:path w="3378" h="16599" extrusionOk="0">
                  <a:moveTo>
                    <a:pt x="1177" y="1"/>
                  </a:moveTo>
                  <a:cubicBezTo>
                    <a:pt x="1166" y="1"/>
                    <a:pt x="1155" y="4"/>
                    <a:pt x="1144" y="11"/>
                  </a:cubicBezTo>
                  <a:cubicBezTo>
                    <a:pt x="1" y="831"/>
                    <a:pt x="492" y="2288"/>
                    <a:pt x="1305" y="3119"/>
                  </a:cubicBezTo>
                  <a:cubicBezTo>
                    <a:pt x="1971" y="3798"/>
                    <a:pt x="2527" y="4423"/>
                    <a:pt x="2781" y="5366"/>
                  </a:cubicBezTo>
                  <a:cubicBezTo>
                    <a:pt x="3009" y="6217"/>
                    <a:pt x="2977" y="7140"/>
                    <a:pt x="2674" y="7967"/>
                  </a:cubicBezTo>
                  <a:cubicBezTo>
                    <a:pt x="2090" y="9555"/>
                    <a:pt x="436" y="10441"/>
                    <a:pt x="466" y="12281"/>
                  </a:cubicBezTo>
                  <a:cubicBezTo>
                    <a:pt x="494" y="14028"/>
                    <a:pt x="1646" y="15350"/>
                    <a:pt x="2734" y="16585"/>
                  </a:cubicBezTo>
                  <a:cubicBezTo>
                    <a:pt x="2742" y="16595"/>
                    <a:pt x="2750" y="16598"/>
                    <a:pt x="2759" y="16598"/>
                  </a:cubicBezTo>
                  <a:cubicBezTo>
                    <a:pt x="2786" y="16598"/>
                    <a:pt x="2811" y="16560"/>
                    <a:pt x="2787" y="16532"/>
                  </a:cubicBezTo>
                  <a:cubicBezTo>
                    <a:pt x="1645" y="15141"/>
                    <a:pt x="238" y="13320"/>
                    <a:pt x="832" y="11402"/>
                  </a:cubicBezTo>
                  <a:cubicBezTo>
                    <a:pt x="1272" y="9983"/>
                    <a:pt x="2673" y="9138"/>
                    <a:pt x="3070" y="7673"/>
                  </a:cubicBezTo>
                  <a:cubicBezTo>
                    <a:pt x="3377" y="6544"/>
                    <a:pt x="3226" y="5286"/>
                    <a:pt x="2659" y="4261"/>
                  </a:cubicBezTo>
                  <a:cubicBezTo>
                    <a:pt x="2327" y="3662"/>
                    <a:pt x="1833" y="3241"/>
                    <a:pt x="1384" y="2735"/>
                  </a:cubicBezTo>
                  <a:cubicBezTo>
                    <a:pt x="642" y="1898"/>
                    <a:pt x="681" y="1027"/>
                    <a:pt x="1238" y="105"/>
                  </a:cubicBezTo>
                  <a:cubicBezTo>
                    <a:pt x="1265" y="60"/>
                    <a:pt x="1225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1393450" y="3302800"/>
              <a:ext cx="98675" cy="134950"/>
            </a:xfrm>
            <a:custGeom>
              <a:avLst/>
              <a:gdLst/>
              <a:ahLst/>
              <a:cxnLst/>
              <a:rect l="l" t="t" r="r" b="b"/>
              <a:pathLst>
                <a:path w="3947" h="5398" extrusionOk="0">
                  <a:moveTo>
                    <a:pt x="3098" y="1"/>
                  </a:moveTo>
                  <a:cubicBezTo>
                    <a:pt x="3003" y="1"/>
                    <a:pt x="2916" y="80"/>
                    <a:pt x="2903" y="189"/>
                  </a:cubicBezTo>
                  <a:cubicBezTo>
                    <a:pt x="2818" y="900"/>
                    <a:pt x="2739" y="1455"/>
                    <a:pt x="2259" y="2024"/>
                  </a:cubicBezTo>
                  <a:cubicBezTo>
                    <a:pt x="1864" y="2491"/>
                    <a:pt x="1383" y="2880"/>
                    <a:pt x="1005" y="3364"/>
                  </a:cubicBezTo>
                  <a:cubicBezTo>
                    <a:pt x="656" y="3808"/>
                    <a:pt x="1" y="4898"/>
                    <a:pt x="559" y="5396"/>
                  </a:cubicBezTo>
                  <a:cubicBezTo>
                    <a:pt x="561" y="5397"/>
                    <a:pt x="563" y="5398"/>
                    <a:pt x="565" y="5398"/>
                  </a:cubicBezTo>
                  <a:cubicBezTo>
                    <a:pt x="569" y="5398"/>
                    <a:pt x="572" y="5396"/>
                    <a:pt x="572" y="5392"/>
                  </a:cubicBezTo>
                  <a:cubicBezTo>
                    <a:pt x="669" y="5140"/>
                    <a:pt x="612" y="4894"/>
                    <a:pt x="684" y="4631"/>
                  </a:cubicBezTo>
                  <a:cubicBezTo>
                    <a:pt x="785" y="4256"/>
                    <a:pt x="1032" y="3931"/>
                    <a:pt x="1304" y="3662"/>
                  </a:cubicBezTo>
                  <a:cubicBezTo>
                    <a:pt x="1768" y="3201"/>
                    <a:pt x="2360" y="2894"/>
                    <a:pt x="2816" y="2420"/>
                  </a:cubicBezTo>
                  <a:cubicBezTo>
                    <a:pt x="3373" y="1840"/>
                    <a:pt x="3947" y="726"/>
                    <a:pt x="3227" y="55"/>
                  </a:cubicBezTo>
                  <a:cubicBezTo>
                    <a:pt x="3186" y="17"/>
                    <a:pt x="3141" y="1"/>
                    <a:pt x="3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1387000" y="3215125"/>
              <a:ext cx="53450" cy="119725"/>
            </a:xfrm>
            <a:custGeom>
              <a:avLst/>
              <a:gdLst/>
              <a:ahLst/>
              <a:cxnLst/>
              <a:rect l="l" t="t" r="r" b="b"/>
              <a:pathLst>
                <a:path w="2138" h="4789" extrusionOk="0">
                  <a:moveTo>
                    <a:pt x="634" y="0"/>
                  </a:moveTo>
                  <a:cubicBezTo>
                    <a:pt x="588" y="0"/>
                    <a:pt x="541" y="17"/>
                    <a:pt x="509" y="52"/>
                  </a:cubicBezTo>
                  <a:cubicBezTo>
                    <a:pt x="1" y="599"/>
                    <a:pt x="140" y="1511"/>
                    <a:pt x="433" y="2136"/>
                  </a:cubicBezTo>
                  <a:cubicBezTo>
                    <a:pt x="879" y="3087"/>
                    <a:pt x="1967" y="3572"/>
                    <a:pt x="1527" y="4768"/>
                  </a:cubicBezTo>
                  <a:cubicBezTo>
                    <a:pt x="1523" y="4779"/>
                    <a:pt x="1533" y="4788"/>
                    <a:pt x="1542" y="4788"/>
                  </a:cubicBezTo>
                  <a:cubicBezTo>
                    <a:pt x="1545" y="4788"/>
                    <a:pt x="1547" y="4788"/>
                    <a:pt x="1550" y="4786"/>
                  </a:cubicBezTo>
                  <a:cubicBezTo>
                    <a:pt x="2138" y="4459"/>
                    <a:pt x="1952" y="3667"/>
                    <a:pt x="1718" y="3170"/>
                  </a:cubicBezTo>
                  <a:cubicBezTo>
                    <a:pt x="1495" y="2697"/>
                    <a:pt x="1140" y="2296"/>
                    <a:pt x="971" y="1793"/>
                  </a:cubicBezTo>
                  <a:cubicBezTo>
                    <a:pt x="784" y="1240"/>
                    <a:pt x="919" y="686"/>
                    <a:pt x="810" y="132"/>
                  </a:cubicBezTo>
                  <a:cubicBezTo>
                    <a:pt x="794" y="48"/>
                    <a:pt x="714" y="0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1436700" y="3103800"/>
              <a:ext cx="31800" cy="101250"/>
            </a:xfrm>
            <a:custGeom>
              <a:avLst/>
              <a:gdLst/>
              <a:ahLst/>
              <a:cxnLst/>
              <a:rect l="l" t="t" r="r" b="b"/>
              <a:pathLst>
                <a:path w="1272" h="4050" extrusionOk="0">
                  <a:moveTo>
                    <a:pt x="595" y="0"/>
                  </a:moveTo>
                  <a:cubicBezTo>
                    <a:pt x="447" y="0"/>
                    <a:pt x="333" y="149"/>
                    <a:pt x="359" y="311"/>
                  </a:cubicBezTo>
                  <a:cubicBezTo>
                    <a:pt x="430" y="772"/>
                    <a:pt x="523" y="1148"/>
                    <a:pt x="411" y="1617"/>
                  </a:cubicBezTo>
                  <a:cubicBezTo>
                    <a:pt x="318" y="2002"/>
                    <a:pt x="140" y="2360"/>
                    <a:pt x="77" y="2752"/>
                  </a:cubicBezTo>
                  <a:cubicBezTo>
                    <a:pt x="0" y="3216"/>
                    <a:pt x="35" y="3800"/>
                    <a:pt x="491" y="4042"/>
                  </a:cubicBezTo>
                  <a:cubicBezTo>
                    <a:pt x="501" y="4047"/>
                    <a:pt x="512" y="4050"/>
                    <a:pt x="524" y="4050"/>
                  </a:cubicBezTo>
                  <a:cubicBezTo>
                    <a:pt x="561" y="4050"/>
                    <a:pt x="599" y="4023"/>
                    <a:pt x="595" y="3981"/>
                  </a:cubicBezTo>
                  <a:cubicBezTo>
                    <a:pt x="553" y="3565"/>
                    <a:pt x="497" y="3217"/>
                    <a:pt x="619" y="2803"/>
                  </a:cubicBezTo>
                  <a:cubicBezTo>
                    <a:pt x="742" y="2382"/>
                    <a:pt x="979" y="2002"/>
                    <a:pt x="1105" y="1581"/>
                  </a:cubicBezTo>
                  <a:cubicBezTo>
                    <a:pt x="1266" y="1039"/>
                    <a:pt x="1271" y="337"/>
                    <a:pt x="718" y="34"/>
                  </a:cubicBezTo>
                  <a:cubicBezTo>
                    <a:pt x="676" y="11"/>
                    <a:pt x="634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5"/>
          <p:cNvGrpSpPr/>
          <p:nvPr/>
        </p:nvGrpSpPr>
        <p:grpSpPr>
          <a:xfrm rot="10800000" flipH="1">
            <a:off x="284558" y="2749312"/>
            <a:ext cx="179687" cy="690103"/>
            <a:chOff x="1384075" y="3093700"/>
            <a:chExt cx="108050" cy="414975"/>
          </a:xfrm>
        </p:grpSpPr>
        <p:sp>
          <p:nvSpPr>
            <p:cNvPr id="509" name="Google Shape;509;p5"/>
            <p:cNvSpPr/>
            <p:nvPr/>
          </p:nvSpPr>
          <p:spPr>
            <a:xfrm>
              <a:off x="1384075" y="3093700"/>
              <a:ext cx="84450" cy="414975"/>
            </a:xfrm>
            <a:custGeom>
              <a:avLst/>
              <a:gdLst/>
              <a:ahLst/>
              <a:cxnLst/>
              <a:rect l="l" t="t" r="r" b="b"/>
              <a:pathLst>
                <a:path w="3378" h="16599" extrusionOk="0">
                  <a:moveTo>
                    <a:pt x="1177" y="1"/>
                  </a:moveTo>
                  <a:cubicBezTo>
                    <a:pt x="1166" y="1"/>
                    <a:pt x="1155" y="4"/>
                    <a:pt x="1144" y="11"/>
                  </a:cubicBezTo>
                  <a:cubicBezTo>
                    <a:pt x="1" y="831"/>
                    <a:pt x="492" y="2288"/>
                    <a:pt x="1305" y="3119"/>
                  </a:cubicBezTo>
                  <a:cubicBezTo>
                    <a:pt x="1971" y="3798"/>
                    <a:pt x="2527" y="4423"/>
                    <a:pt x="2781" y="5366"/>
                  </a:cubicBezTo>
                  <a:cubicBezTo>
                    <a:pt x="3009" y="6217"/>
                    <a:pt x="2977" y="7140"/>
                    <a:pt x="2674" y="7967"/>
                  </a:cubicBezTo>
                  <a:cubicBezTo>
                    <a:pt x="2090" y="9555"/>
                    <a:pt x="436" y="10441"/>
                    <a:pt x="466" y="12281"/>
                  </a:cubicBezTo>
                  <a:cubicBezTo>
                    <a:pt x="494" y="14028"/>
                    <a:pt x="1646" y="15350"/>
                    <a:pt x="2734" y="16585"/>
                  </a:cubicBezTo>
                  <a:cubicBezTo>
                    <a:pt x="2742" y="16595"/>
                    <a:pt x="2750" y="16598"/>
                    <a:pt x="2759" y="16598"/>
                  </a:cubicBezTo>
                  <a:cubicBezTo>
                    <a:pt x="2786" y="16598"/>
                    <a:pt x="2811" y="16560"/>
                    <a:pt x="2787" y="16532"/>
                  </a:cubicBezTo>
                  <a:cubicBezTo>
                    <a:pt x="1645" y="15141"/>
                    <a:pt x="238" y="13320"/>
                    <a:pt x="832" y="11402"/>
                  </a:cubicBezTo>
                  <a:cubicBezTo>
                    <a:pt x="1272" y="9983"/>
                    <a:pt x="2673" y="9138"/>
                    <a:pt x="3070" y="7673"/>
                  </a:cubicBezTo>
                  <a:cubicBezTo>
                    <a:pt x="3377" y="6544"/>
                    <a:pt x="3226" y="5286"/>
                    <a:pt x="2659" y="4261"/>
                  </a:cubicBezTo>
                  <a:cubicBezTo>
                    <a:pt x="2327" y="3662"/>
                    <a:pt x="1833" y="3241"/>
                    <a:pt x="1384" y="2735"/>
                  </a:cubicBezTo>
                  <a:cubicBezTo>
                    <a:pt x="642" y="1898"/>
                    <a:pt x="681" y="1027"/>
                    <a:pt x="1238" y="105"/>
                  </a:cubicBezTo>
                  <a:cubicBezTo>
                    <a:pt x="1265" y="60"/>
                    <a:pt x="1225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393450" y="3302800"/>
              <a:ext cx="98675" cy="134950"/>
            </a:xfrm>
            <a:custGeom>
              <a:avLst/>
              <a:gdLst/>
              <a:ahLst/>
              <a:cxnLst/>
              <a:rect l="l" t="t" r="r" b="b"/>
              <a:pathLst>
                <a:path w="3947" h="5398" extrusionOk="0">
                  <a:moveTo>
                    <a:pt x="3098" y="1"/>
                  </a:moveTo>
                  <a:cubicBezTo>
                    <a:pt x="3003" y="1"/>
                    <a:pt x="2916" y="80"/>
                    <a:pt x="2903" y="189"/>
                  </a:cubicBezTo>
                  <a:cubicBezTo>
                    <a:pt x="2818" y="900"/>
                    <a:pt x="2739" y="1455"/>
                    <a:pt x="2259" y="2024"/>
                  </a:cubicBezTo>
                  <a:cubicBezTo>
                    <a:pt x="1864" y="2491"/>
                    <a:pt x="1383" y="2880"/>
                    <a:pt x="1005" y="3364"/>
                  </a:cubicBezTo>
                  <a:cubicBezTo>
                    <a:pt x="656" y="3808"/>
                    <a:pt x="1" y="4898"/>
                    <a:pt x="559" y="5396"/>
                  </a:cubicBezTo>
                  <a:cubicBezTo>
                    <a:pt x="561" y="5397"/>
                    <a:pt x="563" y="5398"/>
                    <a:pt x="565" y="5398"/>
                  </a:cubicBezTo>
                  <a:cubicBezTo>
                    <a:pt x="569" y="5398"/>
                    <a:pt x="572" y="5396"/>
                    <a:pt x="572" y="5392"/>
                  </a:cubicBezTo>
                  <a:cubicBezTo>
                    <a:pt x="669" y="5140"/>
                    <a:pt x="612" y="4894"/>
                    <a:pt x="684" y="4631"/>
                  </a:cubicBezTo>
                  <a:cubicBezTo>
                    <a:pt x="785" y="4256"/>
                    <a:pt x="1032" y="3931"/>
                    <a:pt x="1304" y="3662"/>
                  </a:cubicBezTo>
                  <a:cubicBezTo>
                    <a:pt x="1768" y="3201"/>
                    <a:pt x="2360" y="2894"/>
                    <a:pt x="2816" y="2420"/>
                  </a:cubicBezTo>
                  <a:cubicBezTo>
                    <a:pt x="3373" y="1840"/>
                    <a:pt x="3947" y="726"/>
                    <a:pt x="3227" y="55"/>
                  </a:cubicBezTo>
                  <a:cubicBezTo>
                    <a:pt x="3186" y="17"/>
                    <a:pt x="3141" y="1"/>
                    <a:pt x="3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387000" y="3215125"/>
              <a:ext cx="53450" cy="119725"/>
            </a:xfrm>
            <a:custGeom>
              <a:avLst/>
              <a:gdLst/>
              <a:ahLst/>
              <a:cxnLst/>
              <a:rect l="l" t="t" r="r" b="b"/>
              <a:pathLst>
                <a:path w="2138" h="4789" extrusionOk="0">
                  <a:moveTo>
                    <a:pt x="634" y="0"/>
                  </a:moveTo>
                  <a:cubicBezTo>
                    <a:pt x="588" y="0"/>
                    <a:pt x="541" y="17"/>
                    <a:pt x="509" y="52"/>
                  </a:cubicBezTo>
                  <a:cubicBezTo>
                    <a:pt x="1" y="599"/>
                    <a:pt x="140" y="1511"/>
                    <a:pt x="433" y="2136"/>
                  </a:cubicBezTo>
                  <a:cubicBezTo>
                    <a:pt x="879" y="3087"/>
                    <a:pt x="1967" y="3572"/>
                    <a:pt x="1527" y="4768"/>
                  </a:cubicBezTo>
                  <a:cubicBezTo>
                    <a:pt x="1523" y="4779"/>
                    <a:pt x="1533" y="4788"/>
                    <a:pt x="1542" y="4788"/>
                  </a:cubicBezTo>
                  <a:cubicBezTo>
                    <a:pt x="1545" y="4788"/>
                    <a:pt x="1547" y="4788"/>
                    <a:pt x="1550" y="4786"/>
                  </a:cubicBezTo>
                  <a:cubicBezTo>
                    <a:pt x="2138" y="4459"/>
                    <a:pt x="1952" y="3667"/>
                    <a:pt x="1718" y="3170"/>
                  </a:cubicBezTo>
                  <a:cubicBezTo>
                    <a:pt x="1495" y="2697"/>
                    <a:pt x="1140" y="2296"/>
                    <a:pt x="971" y="1793"/>
                  </a:cubicBezTo>
                  <a:cubicBezTo>
                    <a:pt x="784" y="1240"/>
                    <a:pt x="919" y="686"/>
                    <a:pt x="810" y="132"/>
                  </a:cubicBezTo>
                  <a:cubicBezTo>
                    <a:pt x="794" y="48"/>
                    <a:pt x="714" y="0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36700" y="3103800"/>
              <a:ext cx="31800" cy="101250"/>
            </a:xfrm>
            <a:custGeom>
              <a:avLst/>
              <a:gdLst/>
              <a:ahLst/>
              <a:cxnLst/>
              <a:rect l="l" t="t" r="r" b="b"/>
              <a:pathLst>
                <a:path w="1272" h="4050" extrusionOk="0">
                  <a:moveTo>
                    <a:pt x="595" y="0"/>
                  </a:moveTo>
                  <a:cubicBezTo>
                    <a:pt x="447" y="0"/>
                    <a:pt x="333" y="149"/>
                    <a:pt x="359" y="311"/>
                  </a:cubicBezTo>
                  <a:cubicBezTo>
                    <a:pt x="430" y="772"/>
                    <a:pt x="523" y="1148"/>
                    <a:pt x="411" y="1617"/>
                  </a:cubicBezTo>
                  <a:cubicBezTo>
                    <a:pt x="318" y="2002"/>
                    <a:pt x="140" y="2360"/>
                    <a:pt x="77" y="2752"/>
                  </a:cubicBezTo>
                  <a:cubicBezTo>
                    <a:pt x="0" y="3216"/>
                    <a:pt x="35" y="3800"/>
                    <a:pt x="491" y="4042"/>
                  </a:cubicBezTo>
                  <a:cubicBezTo>
                    <a:pt x="501" y="4047"/>
                    <a:pt x="512" y="4050"/>
                    <a:pt x="524" y="4050"/>
                  </a:cubicBezTo>
                  <a:cubicBezTo>
                    <a:pt x="561" y="4050"/>
                    <a:pt x="599" y="4023"/>
                    <a:pt x="595" y="3981"/>
                  </a:cubicBezTo>
                  <a:cubicBezTo>
                    <a:pt x="553" y="3565"/>
                    <a:pt x="497" y="3217"/>
                    <a:pt x="619" y="2803"/>
                  </a:cubicBezTo>
                  <a:cubicBezTo>
                    <a:pt x="742" y="2382"/>
                    <a:pt x="979" y="2002"/>
                    <a:pt x="1105" y="1581"/>
                  </a:cubicBezTo>
                  <a:cubicBezTo>
                    <a:pt x="1266" y="1039"/>
                    <a:pt x="1271" y="337"/>
                    <a:pt x="718" y="34"/>
                  </a:cubicBezTo>
                  <a:cubicBezTo>
                    <a:pt x="676" y="11"/>
                    <a:pt x="634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5"/>
          <p:cNvGrpSpPr/>
          <p:nvPr/>
        </p:nvGrpSpPr>
        <p:grpSpPr>
          <a:xfrm>
            <a:off x="284558" y="1692037"/>
            <a:ext cx="179687" cy="690103"/>
            <a:chOff x="1384075" y="3093700"/>
            <a:chExt cx="108050" cy="414975"/>
          </a:xfrm>
        </p:grpSpPr>
        <p:sp>
          <p:nvSpPr>
            <p:cNvPr id="514" name="Google Shape;514;p5"/>
            <p:cNvSpPr/>
            <p:nvPr/>
          </p:nvSpPr>
          <p:spPr>
            <a:xfrm>
              <a:off x="1384075" y="3093700"/>
              <a:ext cx="84450" cy="414975"/>
            </a:xfrm>
            <a:custGeom>
              <a:avLst/>
              <a:gdLst/>
              <a:ahLst/>
              <a:cxnLst/>
              <a:rect l="l" t="t" r="r" b="b"/>
              <a:pathLst>
                <a:path w="3378" h="16599" extrusionOk="0">
                  <a:moveTo>
                    <a:pt x="1177" y="1"/>
                  </a:moveTo>
                  <a:cubicBezTo>
                    <a:pt x="1166" y="1"/>
                    <a:pt x="1155" y="4"/>
                    <a:pt x="1144" y="11"/>
                  </a:cubicBezTo>
                  <a:cubicBezTo>
                    <a:pt x="1" y="831"/>
                    <a:pt x="492" y="2288"/>
                    <a:pt x="1305" y="3119"/>
                  </a:cubicBezTo>
                  <a:cubicBezTo>
                    <a:pt x="1971" y="3798"/>
                    <a:pt x="2527" y="4423"/>
                    <a:pt x="2781" y="5366"/>
                  </a:cubicBezTo>
                  <a:cubicBezTo>
                    <a:pt x="3009" y="6217"/>
                    <a:pt x="2977" y="7140"/>
                    <a:pt x="2674" y="7967"/>
                  </a:cubicBezTo>
                  <a:cubicBezTo>
                    <a:pt x="2090" y="9555"/>
                    <a:pt x="436" y="10441"/>
                    <a:pt x="466" y="12281"/>
                  </a:cubicBezTo>
                  <a:cubicBezTo>
                    <a:pt x="494" y="14028"/>
                    <a:pt x="1646" y="15350"/>
                    <a:pt x="2734" y="16585"/>
                  </a:cubicBezTo>
                  <a:cubicBezTo>
                    <a:pt x="2742" y="16595"/>
                    <a:pt x="2750" y="16598"/>
                    <a:pt x="2759" y="16598"/>
                  </a:cubicBezTo>
                  <a:cubicBezTo>
                    <a:pt x="2786" y="16598"/>
                    <a:pt x="2811" y="16560"/>
                    <a:pt x="2787" y="16532"/>
                  </a:cubicBezTo>
                  <a:cubicBezTo>
                    <a:pt x="1645" y="15141"/>
                    <a:pt x="238" y="13320"/>
                    <a:pt x="832" y="11402"/>
                  </a:cubicBezTo>
                  <a:cubicBezTo>
                    <a:pt x="1272" y="9983"/>
                    <a:pt x="2673" y="9138"/>
                    <a:pt x="3070" y="7673"/>
                  </a:cubicBezTo>
                  <a:cubicBezTo>
                    <a:pt x="3377" y="6544"/>
                    <a:pt x="3226" y="5286"/>
                    <a:pt x="2659" y="4261"/>
                  </a:cubicBezTo>
                  <a:cubicBezTo>
                    <a:pt x="2327" y="3662"/>
                    <a:pt x="1833" y="3241"/>
                    <a:pt x="1384" y="2735"/>
                  </a:cubicBezTo>
                  <a:cubicBezTo>
                    <a:pt x="642" y="1898"/>
                    <a:pt x="681" y="1027"/>
                    <a:pt x="1238" y="105"/>
                  </a:cubicBezTo>
                  <a:cubicBezTo>
                    <a:pt x="1265" y="60"/>
                    <a:pt x="1225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1393450" y="3302800"/>
              <a:ext cx="98675" cy="134950"/>
            </a:xfrm>
            <a:custGeom>
              <a:avLst/>
              <a:gdLst/>
              <a:ahLst/>
              <a:cxnLst/>
              <a:rect l="l" t="t" r="r" b="b"/>
              <a:pathLst>
                <a:path w="3947" h="5398" extrusionOk="0">
                  <a:moveTo>
                    <a:pt x="3098" y="1"/>
                  </a:moveTo>
                  <a:cubicBezTo>
                    <a:pt x="3003" y="1"/>
                    <a:pt x="2916" y="80"/>
                    <a:pt x="2903" y="189"/>
                  </a:cubicBezTo>
                  <a:cubicBezTo>
                    <a:pt x="2818" y="900"/>
                    <a:pt x="2739" y="1455"/>
                    <a:pt x="2259" y="2024"/>
                  </a:cubicBezTo>
                  <a:cubicBezTo>
                    <a:pt x="1864" y="2491"/>
                    <a:pt x="1383" y="2880"/>
                    <a:pt x="1005" y="3364"/>
                  </a:cubicBezTo>
                  <a:cubicBezTo>
                    <a:pt x="656" y="3808"/>
                    <a:pt x="1" y="4898"/>
                    <a:pt x="559" y="5396"/>
                  </a:cubicBezTo>
                  <a:cubicBezTo>
                    <a:pt x="561" y="5397"/>
                    <a:pt x="563" y="5398"/>
                    <a:pt x="565" y="5398"/>
                  </a:cubicBezTo>
                  <a:cubicBezTo>
                    <a:pt x="569" y="5398"/>
                    <a:pt x="572" y="5396"/>
                    <a:pt x="572" y="5392"/>
                  </a:cubicBezTo>
                  <a:cubicBezTo>
                    <a:pt x="669" y="5140"/>
                    <a:pt x="612" y="4894"/>
                    <a:pt x="684" y="4631"/>
                  </a:cubicBezTo>
                  <a:cubicBezTo>
                    <a:pt x="785" y="4256"/>
                    <a:pt x="1032" y="3931"/>
                    <a:pt x="1304" y="3662"/>
                  </a:cubicBezTo>
                  <a:cubicBezTo>
                    <a:pt x="1768" y="3201"/>
                    <a:pt x="2360" y="2894"/>
                    <a:pt x="2816" y="2420"/>
                  </a:cubicBezTo>
                  <a:cubicBezTo>
                    <a:pt x="3373" y="1840"/>
                    <a:pt x="3947" y="726"/>
                    <a:pt x="3227" y="55"/>
                  </a:cubicBezTo>
                  <a:cubicBezTo>
                    <a:pt x="3186" y="17"/>
                    <a:pt x="3141" y="1"/>
                    <a:pt x="3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1387000" y="3215125"/>
              <a:ext cx="53450" cy="119725"/>
            </a:xfrm>
            <a:custGeom>
              <a:avLst/>
              <a:gdLst/>
              <a:ahLst/>
              <a:cxnLst/>
              <a:rect l="l" t="t" r="r" b="b"/>
              <a:pathLst>
                <a:path w="2138" h="4789" extrusionOk="0">
                  <a:moveTo>
                    <a:pt x="634" y="0"/>
                  </a:moveTo>
                  <a:cubicBezTo>
                    <a:pt x="588" y="0"/>
                    <a:pt x="541" y="17"/>
                    <a:pt x="509" y="52"/>
                  </a:cubicBezTo>
                  <a:cubicBezTo>
                    <a:pt x="1" y="599"/>
                    <a:pt x="140" y="1511"/>
                    <a:pt x="433" y="2136"/>
                  </a:cubicBezTo>
                  <a:cubicBezTo>
                    <a:pt x="879" y="3087"/>
                    <a:pt x="1967" y="3572"/>
                    <a:pt x="1527" y="4768"/>
                  </a:cubicBezTo>
                  <a:cubicBezTo>
                    <a:pt x="1523" y="4779"/>
                    <a:pt x="1533" y="4788"/>
                    <a:pt x="1542" y="4788"/>
                  </a:cubicBezTo>
                  <a:cubicBezTo>
                    <a:pt x="1545" y="4788"/>
                    <a:pt x="1547" y="4788"/>
                    <a:pt x="1550" y="4786"/>
                  </a:cubicBezTo>
                  <a:cubicBezTo>
                    <a:pt x="2138" y="4459"/>
                    <a:pt x="1952" y="3667"/>
                    <a:pt x="1718" y="3170"/>
                  </a:cubicBezTo>
                  <a:cubicBezTo>
                    <a:pt x="1495" y="2697"/>
                    <a:pt x="1140" y="2296"/>
                    <a:pt x="971" y="1793"/>
                  </a:cubicBezTo>
                  <a:cubicBezTo>
                    <a:pt x="784" y="1240"/>
                    <a:pt x="919" y="686"/>
                    <a:pt x="810" y="132"/>
                  </a:cubicBezTo>
                  <a:cubicBezTo>
                    <a:pt x="794" y="48"/>
                    <a:pt x="714" y="0"/>
                    <a:pt x="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436700" y="3103800"/>
              <a:ext cx="31800" cy="101250"/>
            </a:xfrm>
            <a:custGeom>
              <a:avLst/>
              <a:gdLst/>
              <a:ahLst/>
              <a:cxnLst/>
              <a:rect l="l" t="t" r="r" b="b"/>
              <a:pathLst>
                <a:path w="1272" h="4050" extrusionOk="0">
                  <a:moveTo>
                    <a:pt x="595" y="0"/>
                  </a:moveTo>
                  <a:cubicBezTo>
                    <a:pt x="447" y="0"/>
                    <a:pt x="333" y="149"/>
                    <a:pt x="359" y="311"/>
                  </a:cubicBezTo>
                  <a:cubicBezTo>
                    <a:pt x="430" y="772"/>
                    <a:pt x="523" y="1148"/>
                    <a:pt x="411" y="1617"/>
                  </a:cubicBezTo>
                  <a:cubicBezTo>
                    <a:pt x="318" y="2002"/>
                    <a:pt x="140" y="2360"/>
                    <a:pt x="77" y="2752"/>
                  </a:cubicBezTo>
                  <a:cubicBezTo>
                    <a:pt x="0" y="3216"/>
                    <a:pt x="35" y="3800"/>
                    <a:pt x="491" y="4042"/>
                  </a:cubicBezTo>
                  <a:cubicBezTo>
                    <a:pt x="501" y="4047"/>
                    <a:pt x="512" y="4050"/>
                    <a:pt x="524" y="4050"/>
                  </a:cubicBezTo>
                  <a:cubicBezTo>
                    <a:pt x="561" y="4050"/>
                    <a:pt x="599" y="4023"/>
                    <a:pt x="595" y="3981"/>
                  </a:cubicBezTo>
                  <a:cubicBezTo>
                    <a:pt x="553" y="3565"/>
                    <a:pt x="497" y="3217"/>
                    <a:pt x="619" y="2803"/>
                  </a:cubicBezTo>
                  <a:cubicBezTo>
                    <a:pt x="742" y="2382"/>
                    <a:pt x="979" y="2002"/>
                    <a:pt x="1105" y="1581"/>
                  </a:cubicBezTo>
                  <a:cubicBezTo>
                    <a:pt x="1266" y="1039"/>
                    <a:pt x="1271" y="337"/>
                    <a:pt x="718" y="34"/>
                  </a:cubicBezTo>
                  <a:cubicBezTo>
                    <a:pt x="676" y="11"/>
                    <a:pt x="634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5"/>
          <p:cNvGrpSpPr/>
          <p:nvPr/>
        </p:nvGrpSpPr>
        <p:grpSpPr>
          <a:xfrm flipH="1">
            <a:off x="8293640" y="2752355"/>
            <a:ext cx="994102" cy="1749744"/>
            <a:chOff x="2446400" y="1363625"/>
            <a:chExt cx="671600" cy="1182100"/>
          </a:xfrm>
        </p:grpSpPr>
        <p:sp>
          <p:nvSpPr>
            <p:cNvPr id="519" name="Google Shape;519;p5"/>
            <p:cNvSpPr/>
            <p:nvPr/>
          </p:nvSpPr>
          <p:spPr>
            <a:xfrm>
              <a:off x="2855475" y="1691825"/>
              <a:ext cx="246775" cy="209225"/>
            </a:xfrm>
            <a:custGeom>
              <a:avLst/>
              <a:gdLst/>
              <a:ahLst/>
              <a:cxnLst/>
              <a:rect l="l" t="t" r="r" b="b"/>
              <a:pathLst>
                <a:path w="9871" h="8369" extrusionOk="0">
                  <a:moveTo>
                    <a:pt x="7712" y="0"/>
                  </a:moveTo>
                  <a:cubicBezTo>
                    <a:pt x="7240" y="0"/>
                    <a:pt x="6749" y="137"/>
                    <a:pt x="6301" y="336"/>
                  </a:cubicBezTo>
                  <a:cubicBezTo>
                    <a:pt x="4673" y="992"/>
                    <a:pt x="3282" y="2200"/>
                    <a:pt x="2258" y="3617"/>
                  </a:cubicBezTo>
                  <a:cubicBezTo>
                    <a:pt x="1208" y="5061"/>
                    <a:pt x="526" y="6688"/>
                    <a:pt x="1" y="8368"/>
                  </a:cubicBezTo>
                  <a:lnTo>
                    <a:pt x="263" y="8263"/>
                  </a:lnTo>
                  <a:cubicBezTo>
                    <a:pt x="1864" y="6583"/>
                    <a:pt x="4411" y="6268"/>
                    <a:pt x="6563" y="5455"/>
                  </a:cubicBezTo>
                  <a:cubicBezTo>
                    <a:pt x="7692" y="5008"/>
                    <a:pt x="8794" y="4352"/>
                    <a:pt x="9372" y="3276"/>
                  </a:cubicBezTo>
                  <a:cubicBezTo>
                    <a:pt x="9870" y="2200"/>
                    <a:pt x="9608" y="651"/>
                    <a:pt x="8506" y="152"/>
                  </a:cubicBezTo>
                  <a:cubicBezTo>
                    <a:pt x="8255" y="46"/>
                    <a:pt x="7987" y="0"/>
                    <a:pt x="7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2446400" y="1576350"/>
              <a:ext cx="285725" cy="895950"/>
            </a:xfrm>
            <a:custGeom>
              <a:avLst/>
              <a:gdLst/>
              <a:ahLst/>
              <a:cxnLst/>
              <a:rect l="l" t="t" r="r" b="b"/>
              <a:pathLst>
                <a:path w="11429" h="35838" extrusionOk="0">
                  <a:moveTo>
                    <a:pt x="254" y="1"/>
                  </a:moveTo>
                  <a:cubicBezTo>
                    <a:pt x="114" y="1"/>
                    <a:pt x="1" y="124"/>
                    <a:pt x="89" y="283"/>
                  </a:cubicBezTo>
                  <a:cubicBezTo>
                    <a:pt x="3475" y="5480"/>
                    <a:pt x="6100" y="11176"/>
                    <a:pt x="7806" y="17108"/>
                  </a:cubicBezTo>
                  <a:cubicBezTo>
                    <a:pt x="9513" y="23198"/>
                    <a:pt x="9933" y="29236"/>
                    <a:pt x="10064" y="35483"/>
                  </a:cubicBezTo>
                  <a:cubicBezTo>
                    <a:pt x="10064" y="35719"/>
                    <a:pt x="10241" y="35838"/>
                    <a:pt x="10421" y="35838"/>
                  </a:cubicBezTo>
                  <a:cubicBezTo>
                    <a:pt x="10602" y="35838"/>
                    <a:pt x="10786" y="35719"/>
                    <a:pt x="10799" y="35483"/>
                  </a:cubicBezTo>
                  <a:cubicBezTo>
                    <a:pt x="11429" y="29315"/>
                    <a:pt x="10353" y="22805"/>
                    <a:pt x="8673" y="16898"/>
                  </a:cubicBezTo>
                  <a:cubicBezTo>
                    <a:pt x="6888" y="10809"/>
                    <a:pt x="4131" y="5217"/>
                    <a:pt x="457" y="99"/>
                  </a:cubicBezTo>
                  <a:cubicBezTo>
                    <a:pt x="396" y="30"/>
                    <a:pt x="32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2762950" y="1461500"/>
              <a:ext cx="267550" cy="1084225"/>
            </a:xfrm>
            <a:custGeom>
              <a:avLst/>
              <a:gdLst/>
              <a:ahLst/>
              <a:cxnLst/>
              <a:rect l="l" t="t" r="r" b="b"/>
              <a:pathLst>
                <a:path w="10702" h="43369" extrusionOk="0">
                  <a:moveTo>
                    <a:pt x="10348" y="0"/>
                  </a:moveTo>
                  <a:cubicBezTo>
                    <a:pt x="10282" y="0"/>
                    <a:pt x="10215" y="29"/>
                    <a:pt x="10159" y="99"/>
                  </a:cubicBezTo>
                  <a:cubicBezTo>
                    <a:pt x="5880" y="5638"/>
                    <a:pt x="3282" y="12961"/>
                    <a:pt x="1733" y="19734"/>
                  </a:cubicBezTo>
                  <a:cubicBezTo>
                    <a:pt x="1" y="27451"/>
                    <a:pt x="106" y="35273"/>
                    <a:pt x="421" y="43096"/>
                  </a:cubicBezTo>
                  <a:cubicBezTo>
                    <a:pt x="421" y="43276"/>
                    <a:pt x="566" y="43368"/>
                    <a:pt x="715" y="43368"/>
                  </a:cubicBezTo>
                  <a:cubicBezTo>
                    <a:pt x="868" y="43368"/>
                    <a:pt x="1024" y="43270"/>
                    <a:pt x="1024" y="43070"/>
                  </a:cubicBezTo>
                  <a:cubicBezTo>
                    <a:pt x="867" y="35405"/>
                    <a:pt x="867" y="27740"/>
                    <a:pt x="2573" y="20233"/>
                  </a:cubicBezTo>
                  <a:cubicBezTo>
                    <a:pt x="3308" y="16925"/>
                    <a:pt x="4332" y="13644"/>
                    <a:pt x="5618" y="10494"/>
                  </a:cubicBezTo>
                  <a:cubicBezTo>
                    <a:pt x="7035" y="6977"/>
                    <a:pt x="8899" y="3774"/>
                    <a:pt x="10605" y="414"/>
                  </a:cubicBezTo>
                  <a:cubicBezTo>
                    <a:pt x="10702" y="221"/>
                    <a:pt x="10529" y="0"/>
                    <a:pt x="10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2900100" y="1375550"/>
              <a:ext cx="217900" cy="193650"/>
            </a:xfrm>
            <a:custGeom>
              <a:avLst/>
              <a:gdLst/>
              <a:ahLst/>
              <a:cxnLst/>
              <a:rect l="l" t="t" r="r" b="b"/>
              <a:pathLst>
                <a:path w="8716" h="7746" extrusionOk="0">
                  <a:moveTo>
                    <a:pt x="4342" y="0"/>
                  </a:moveTo>
                  <a:cubicBezTo>
                    <a:pt x="3511" y="0"/>
                    <a:pt x="2675" y="271"/>
                    <a:pt x="1969" y="833"/>
                  </a:cubicBezTo>
                  <a:cubicBezTo>
                    <a:pt x="289" y="2146"/>
                    <a:pt x="1" y="4587"/>
                    <a:pt x="1313" y="6267"/>
                  </a:cubicBezTo>
                  <a:cubicBezTo>
                    <a:pt x="2072" y="7239"/>
                    <a:pt x="3209" y="7745"/>
                    <a:pt x="4358" y="7745"/>
                  </a:cubicBezTo>
                  <a:cubicBezTo>
                    <a:pt x="5195" y="7745"/>
                    <a:pt x="6039" y="7477"/>
                    <a:pt x="6747" y="6923"/>
                  </a:cubicBezTo>
                  <a:cubicBezTo>
                    <a:pt x="8427" y="5585"/>
                    <a:pt x="8715" y="3170"/>
                    <a:pt x="7403" y="1490"/>
                  </a:cubicBezTo>
                  <a:cubicBezTo>
                    <a:pt x="6627" y="516"/>
                    <a:pt x="5489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2895500" y="1481875"/>
              <a:ext cx="153600" cy="104900"/>
            </a:xfrm>
            <a:custGeom>
              <a:avLst/>
              <a:gdLst/>
              <a:ahLst/>
              <a:cxnLst/>
              <a:rect l="l" t="t" r="r" b="b"/>
              <a:pathLst>
                <a:path w="6144" h="4196" extrusionOk="0">
                  <a:moveTo>
                    <a:pt x="3593" y="1"/>
                  </a:moveTo>
                  <a:cubicBezTo>
                    <a:pt x="3086" y="1"/>
                    <a:pt x="2663" y="539"/>
                    <a:pt x="2521" y="990"/>
                  </a:cubicBezTo>
                  <a:cubicBezTo>
                    <a:pt x="2416" y="1332"/>
                    <a:pt x="2311" y="1830"/>
                    <a:pt x="2337" y="2303"/>
                  </a:cubicBezTo>
                  <a:cubicBezTo>
                    <a:pt x="2232" y="2145"/>
                    <a:pt x="2127" y="2014"/>
                    <a:pt x="2022" y="1857"/>
                  </a:cubicBezTo>
                  <a:cubicBezTo>
                    <a:pt x="1786" y="1542"/>
                    <a:pt x="1576" y="1095"/>
                    <a:pt x="1261" y="807"/>
                  </a:cubicBezTo>
                  <a:cubicBezTo>
                    <a:pt x="1110" y="677"/>
                    <a:pt x="933" y="610"/>
                    <a:pt x="765" y="610"/>
                  </a:cubicBezTo>
                  <a:cubicBezTo>
                    <a:pt x="524" y="610"/>
                    <a:pt x="304" y="749"/>
                    <a:pt x="211" y="1043"/>
                  </a:cubicBezTo>
                  <a:cubicBezTo>
                    <a:pt x="1" y="1594"/>
                    <a:pt x="368" y="2224"/>
                    <a:pt x="815" y="2592"/>
                  </a:cubicBezTo>
                  <a:cubicBezTo>
                    <a:pt x="1181" y="2872"/>
                    <a:pt x="1778" y="3223"/>
                    <a:pt x="2314" y="3223"/>
                  </a:cubicBezTo>
                  <a:cubicBezTo>
                    <a:pt x="2431" y="3223"/>
                    <a:pt x="2544" y="3207"/>
                    <a:pt x="2652" y="3169"/>
                  </a:cubicBezTo>
                  <a:lnTo>
                    <a:pt x="2678" y="3169"/>
                  </a:lnTo>
                  <a:cubicBezTo>
                    <a:pt x="2678" y="3195"/>
                    <a:pt x="2705" y="3248"/>
                    <a:pt x="2705" y="3274"/>
                  </a:cubicBezTo>
                  <a:lnTo>
                    <a:pt x="2705" y="3327"/>
                  </a:lnTo>
                  <a:cubicBezTo>
                    <a:pt x="2993" y="3904"/>
                    <a:pt x="3860" y="4140"/>
                    <a:pt x="4437" y="4193"/>
                  </a:cubicBezTo>
                  <a:cubicBezTo>
                    <a:pt x="4472" y="4194"/>
                    <a:pt x="4508" y="4195"/>
                    <a:pt x="4544" y="4195"/>
                  </a:cubicBezTo>
                  <a:cubicBezTo>
                    <a:pt x="5096" y="4195"/>
                    <a:pt x="5711" y="4000"/>
                    <a:pt x="5933" y="3458"/>
                  </a:cubicBezTo>
                  <a:cubicBezTo>
                    <a:pt x="6143" y="3012"/>
                    <a:pt x="5828" y="2592"/>
                    <a:pt x="5330" y="2592"/>
                  </a:cubicBezTo>
                  <a:cubicBezTo>
                    <a:pt x="4910" y="2592"/>
                    <a:pt x="4490" y="2749"/>
                    <a:pt x="4096" y="2802"/>
                  </a:cubicBezTo>
                  <a:cubicBezTo>
                    <a:pt x="3781" y="2880"/>
                    <a:pt x="3466" y="2907"/>
                    <a:pt x="3177" y="2959"/>
                  </a:cubicBezTo>
                  <a:lnTo>
                    <a:pt x="3177" y="2907"/>
                  </a:lnTo>
                  <a:cubicBezTo>
                    <a:pt x="3650" y="2592"/>
                    <a:pt x="4043" y="1988"/>
                    <a:pt x="4253" y="1489"/>
                  </a:cubicBezTo>
                  <a:cubicBezTo>
                    <a:pt x="4437" y="1017"/>
                    <a:pt x="4411" y="150"/>
                    <a:pt x="3755" y="19"/>
                  </a:cubicBezTo>
                  <a:cubicBezTo>
                    <a:pt x="3700" y="7"/>
                    <a:pt x="3646" y="1"/>
                    <a:pt x="3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3005100" y="1378525"/>
              <a:ext cx="30575" cy="17800"/>
            </a:xfrm>
            <a:custGeom>
              <a:avLst/>
              <a:gdLst/>
              <a:ahLst/>
              <a:cxnLst/>
              <a:rect l="l" t="t" r="r" b="b"/>
              <a:pathLst>
                <a:path w="1223" h="712" extrusionOk="0">
                  <a:moveTo>
                    <a:pt x="631" y="1"/>
                  </a:moveTo>
                  <a:cubicBezTo>
                    <a:pt x="563" y="1"/>
                    <a:pt x="493" y="10"/>
                    <a:pt x="421" y="32"/>
                  </a:cubicBezTo>
                  <a:cubicBezTo>
                    <a:pt x="263" y="58"/>
                    <a:pt x="1" y="163"/>
                    <a:pt x="1" y="373"/>
                  </a:cubicBezTo>
                  <a:cubicBezTo>
                    <a:pt x="1" y="622"/>
                    <a:pt x="208" y="712"/>
                    <a:pt x="448" y="712"/>
                  </a:cubicBezTo>
                  <a:cubicBezTo>
                    <a:pt x="713" y="712"/>
                    <a:pt x="1019" y="602"/>
                    <a:pt x="1129" y="478"/>
                  </a:cubicBezTo>
                  <a:cubicBezTo>
                    <a:pt x="1182" y="452"/>
                    <a:pt x="1129" y="426"/>
                    <a:pt x="1103" y="426"/>
                  </a:cubicBezTo>
                  <a:cubicBezTo>
                    <a:pt x="1072" y="418"/>
                    <a:pt x="1046" y="415"/>
                    <a:pt x="1022" y="415"/>
                  </a:cubicBezTo>
                  <a:cubicBezTo>
                    <a:pt x="963" y="415"/>
                    <a:pt x="915" y="433"/>
                    <a:pt x="841" y="452"/>
                  </a:cubicBezTo>
                  <a:cubicBezTo>
                    <a:pt x="761" y="468"/>
                    <a:pt x="633" y="494"/>
                    <a:pt x="521" y="494"/>
                  </a:cubicBezTo>
                  <a:cubicBezTo>
                    <a:pt x="448" y="494"/>
                    <a:pt x="383" y="483"/>
                    <a:pt x="342" y="452"/>
                  </a:cubicBezTo>
                  <a:cubicBezTo>
                    <a:pt x="263" y="452"/>
                    <a:pt x="211" y="399"/>
                    <a:pt x="289" y="294"/>
                  </a:cubicBezTo>
                  <a:cubicBezTo>
                    <a:pt x="316" y="268"/>
                    <a:pt x="342" y="268"/>
                    <a:pt x="394" y="268"/>
                  </a:cubicBezTo>
                  <a:cubicBezTo>
                    <a:pt x="447" y="216"/>
                    <a:pt x="526" y="216"/>
                    <a:pt x="604" y="189"/>
                  </a:cubicBezTo>
                  <a:cubicBezTo>
                    <a:pt x="650" y="183"/>
                    <a:pt x="695" y="180"/>
                    <a:pt x="738" y="180"/>
                  </a:cubicBezTo>
                  <a:cubicBezTo>
                    <a:pt x="867" y="180"/>
                    <a:pt x="985" y="209"/>
                    <a:pt x="1103" y="268"/>
                  </a:cubicBezTo>
                  <a:cubicBezTo>
                    <a:pt x="1112" y="271"/>
                    <a:pt x="1120" y="272"/>
                    <a:pt x="1128" y="272"/>
                  </a:cubicBezTo>
                  <a:cubicBezTo>
                    <a:pt x="1191" y="272"/>
                    <a:pt x="1223" y="187"/>
                    <a:pt x="1129" y="163"/>
                  </a:cubicBezTo>
                  <a:cubicBezTo>
                    <a:pt x="977" y="68"/>
                    <a:pt x="811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3014950" y="1391475"/>
              <a:ext cx="31525" cy="35700"/>
            </a:xfrm>
            <a:custGeom>
              <a:avLst/>
              <a:gdLst/>
              <a:ahLst/>
              <a:cxnLst/>
              <a:rect l="l" t="t" r="r" b="b"/>
              <a:pathLst>
                <a:path w="1261" h="1428" extrusionOk="0">
                  <a:moveTo>
                    <a:pt x="885" y="1"/>
                  </a:moveTo>
                  <a:cubicBezTo>
                    <a:pt x="872" y="1"/>
                    <a:pt x="857" y="4"/>
                    <a:pt x="840" y="13"/>
                  </a:cubicBezTo>
                  <a:cubicBezTo>
                    <a:pt x="552" y="91"/>
                    <a:pt x="289" y="301"/>
                    <a:pt x="158" y="590"/>
                  </a:cubicBezTo>
                  <a:cubicBezTo>
                    <a:pt x="27" y="853"/>
                    <a:pt x="0" y="1194"/>
                    <a:pt x="263" y="1351"/>
                  </a:cubicBezTo>
                  <a:cubicBezTo>
                    <a:pt x="350" y="1404"/>
                    <a:pt x="441" y="1427"/>
                    <a:pt x="528" y="1427"/>
                  </a:cubicBezTo>
                  <a:cubicBezTo>
                    <a:pt x="703" y="1427"/>
                    <a:pt x="867" y="1334"/>
                    <a:pt x="972" y="1194"/>
                  </a:cubicBezTo>
                  <a:cubicBezTo>
                    <a:pt x="1182" y="931"/>
                    <a:pt x="1260" y="538"/>
                    <a:pt x="1182" y="196"/>
                  </a:cubicBezTo>
                  <a:cubicBezTo>
                    <a:pt x="1157" y="147"/>
                    <a:pt x="1109" y="121"/>
                    <a:pt x="1070" y="121"/>
                  </a:cubicBezTo>
                  <a:cubicBezTo>
                    <a:pt x="1027" y="121"/>
                    <a:pt x="996" y="153"/>
                    <a:pt x="1024" y="223"/>
                  </a:cubicBezTo>
                  <a:cubicBezTo>
                    <a:pt x="1050" y="433"/>
                    <a:pt x="1077" y="616"/>
                    <a:pt x="1024" y="853"/>
                  </a:cubicBezTo>
                  <a:cubicBezTo>
                    <a:pt x="972" y="958"/>
                    <a:pt x="945" y="1063"/>
                    <a:pt x="893" y="1115"/>
                  </a:cubicBezTo>
                  <a:cubicBezTo>
                    <a:pt x="803" y="1230"/>
                    <a:pt x="689" y="1289"/>
                    <a:pt x="583" y="1289"/>
                  </a:cubicBezTo>
                  <a:cubicBezTo>
                    <a:pt x="471" y="1289"/>
                    <a:pt x="369" y="1224"/>
                    <a:pt x="315" y="1089"/>
                  </a:cubicBezTo>
                  <a:cubicBezTo>
                    <a:pt x="184" y="695"/>
                    <a:pt x="630" y="301"/>
                    <a:pt x="919" y="144"/>
                  </a:cubicBezTo>
                  <a:cubicBezTo>
                    <a:pt x="963" y="100"/>
                    <a:pt x="952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3046450" y="1390325"/>
              <a:ext cx="28900" cy="28150"/>
            </a:xfrm>
            <a:custGeom>
              <a:avLst/>
              <a:gdLst/>
              <a:ahLst/>
              <a:cxnLst/>
              <a:rect l="l" t="t" r="r" b="b"/>
              <a:pathLst>
                <a:path w="1156" h="1126" extrusionOk="0">
                  <a:moveTo>
                    <a:pt x="252" y="1"/>
                  </a:moveTo>
                  <a:cubicBezTo>
                    <a:pt x="230" y="1"/>
                    <a:pt x="214" y="62"/>
                    <a:pt x="237" y="85"/>
                  </a:cubicBezTo>
                  <a:cubicBezTo>
                    <a:pt x="420" y="190"/>
                    <a:pt x="762" y="505"/>
                    <a:pt x="735" y="741"/>
                  </a:cubicBezTo>
                  <a:cubicBezTo>
                    <a:pt x="762" y="846"/>
                    <a:pt x="735" y="872"/>
                    <a:pt x="630" y="872"/>
                  </a:cubicBezTo>
                  <a:cubicBezTo>
                    <a:pt x="604" y="899"/>
                    <a:pt x="571" y="912"/>
                    <a:pt x="538" y="912"/>
                  </a:cubicBezTo>
                  <a:cubicBezTo>
                    <a:pt x="506" y="912"/>
                    <a:pt x="473" y="899"/>
                    <a:pt x="447" y="872"/>
                  </a:cubicBezTo>
                  <a:cubicBezTo>
                    <a:pt x="394" y="846"/>
                    <a:pt x="368" y="767"/>
                    <a:pt x="342" y="741"/>
                  </a:cubicBezTo>
                  <a:cubicBezTo>
                    <a:pt x="263" y="636"/>
                    <a:pt x="237" y="505"/>
                    <a:pt x="184" y="374"/>
                  </a:cubicBezTo>
                  <a:cubicBezTo>
                    <a:pt x="160" y="350"/>
                    <a:pt x="121" y="337"/>
                    <a:pt x="85" y="337"/>
                  </a:cubicBezTo>
                  <a:cubicBezTo>
                    <a:pt x="40" y="337"/>
                    <a:pt x="0" y="357"/>
                    <a:pt x="0" y="400"/>
                  </a:cubicBezTo>
                  <a:cubicBezTo>
                    <a:pt x="42" y="653"/>
                    <a:pt x="271" y="1126"/>
                    <a:pt x="549" y="1126"/>
                  </a:cubicBezTo>
                  <a:cubicBezTo>
                    <a:pt x="618" y="1126"/>
                    <a:pt x="689" y="1097"/>
                    <a:pt x="762" y="1030"/>
                  </a:cubicBezTo>
                  <a:cubicBezTo>
                    <a:pt x="1155" y="715"/>
                    <a:pt x="578" y="137"/>
                    <a:pt x="263" y="6"/>
                  </a:cubicBezTo>
                  <a:cubicBezTo>
                    <a:pt x="259" y="3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3033250" y="1363625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14" y="1"/>
                  </a:moveTo>
                  <a:cubicBezTo>
                    <a:pt x="255" y="1"/>
                    <a:pt x="1" y="581"/>
                    <a:pt x="213" y="864"/>
                  </a:cubicBezTo>
                  <a:cubicBezTo>
                    <a:pt x="223" y="883"/>
                    <a:pt x="242" y="891"/>
                    <a:pt x="263" y="891"/>
                  </a:cubicBezTo>
                  <a:cubicBezTo>
                    <a:pt x="301" y="891"/>
                    <a:pt x="345" y="863"/>
                    <a:pt x="345" y="812"/>
                  </a:cubicBezTo>
                  <a:cubicBezTo>
                    <a:pt x="321" y="670"/>
                    <a:pt x="447" y="272"/>
                    <a:pt x="606" y="272"/>
                  </a:cubicBezTo>
                  <a:cubicBezTo>
                    <a:pt x="624" y="272"/>
                    <a:pt x="641" y="276"/>
                    <a:pt x="660" y="287"/>
                  </a:cubicBezTo>
                  <a:cubicBezTo>
                    <a:pt x="948" y="418"/>
                    <a:pt x="633" y="759"/>
                    <a:pt x="555" y="890"/>
                  </a:cubicBezTo>
                  <a:cubicBezTo>
                    <a:pt x="488" y="934"/>
                    <a:pt x="552" y="1034"/>
                    <a:pt x="605" y="1034"/>
                  </a:cubicBezTo>
                  <a:cubicBezTo>
                    <a:pt x="615" y="1034"/>
                    <a:pt x="625" y="1030"/>
                    <a:pt x="633" y="1022"/>
                  </a:cubicBezTo>
                  <a:cubicBezTo>
                    <a:pt x="817" y="890"/>
                    <a:pt x="975" y="733"/>
                    <a:pt x="1001" y="497"/>
                  </a:cubicBezTo>
                  <a:cubicBezTo>
                    <a:pt x="1027" y="287"/>
                    <a:pt x="948" y="103"/>
                    <a:pt x="738" y="24"/>
                  </a:cubicBezTo>
                  <a:cubicBezTo>
                    <a:pt x="696" y="8"/>
                    <a:pt x="6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2644825" y="1504000"/>
              <a:ext cx="216575" cy="193675"/>
            </a:xfrm>
            <a:custGeom>
              <a:avLst/>
              <a:gdLst/>
              <a:ahLst/>
              <a:cxnLst/>
              <a:rect l="l" t="t" r="r" b="b"/>
              <a:pathLst>
                <a:path w="8663" h="7747" extrusionOk="0">
                  <a:moveTo>
                    <a:pt x="4330" y="1"/>
                  </a:moveTo>
                  <a:cubicBezTo>
                    <a:pt x="3249" y="1"/>
                    <a:pt x="2177" y="451"/>
                    <a:pt x="1418" y="1339"/>
                  </a:cubicBezTo>
                  <a:cubicBezTo>
                    <a:pt x="1" y="2940"/>
                    <a:pt x="184" y="5382"/>
                    <a:pt x="1786" y="6799"/>
                  </a:cubicBezTo>
                  <a:cubicBezTo>
                    <a:pt x="2516" y="7434"/>
                    <a:pt x="3427" y="7746"/>
                    <a:pt x="4333" y="7746"/>
                  </a:cubicBezTo>
                  <a:cubicBezTo>
                    <a:pt x="5414" y="7746"/>
                    <a:pt x="6489" y="7302"/>
                    <a:pt x="7245" y="6431"/>
                  </a:cubicBezTo>
                  <a:cubicBezTo>
                    <a:pt x="8663" y="4804"/>
                    <a:pt x="8479" y="2363"/>
                    <a:pt x="6878" y="945"/>
                  </a:cubicBezTo>
                  <a:cubicBezTo>
                    <a:pt x="6138" y="313"/>
                    <a:pt x="5231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647450" y="1612850"/>
              <a:ext cx="154775" cy="101175"/>
            </a:xfrm>
            <a:custGeom>
              <a:avLst/>
              <a:gdLst/>
              <a:ahLst/>
              <a:cxnLst/>
              <a:rect l="l" t="t" r="r" b="b"/>
              <a:pathLst>
                <a:path w="6191" h="4047" extrusionOk="0">
                  <a:moveTo>
                    <a:pt x="3468" y="1"/>
                  </a:moveTo>
                  <a:cubicBezTo>
                    <a:pt x="2880" y="1"/>
                    <a:pt x="2490" y="577"/>
                    <a:pt x="2389" y="1080"/>
                  </a:cubicBezTo>
                  <a:cubicBezTo>
                    <a:pt x="2337" y="1447"/>
                    <a:pt x="2258" y="1972"/>
                    <a:pt x="2363" y="2392"/>
                  </a:cubicBezTo>
                  <a:cubicBezTo>
                    <a:pt x="2232" y="2261"/>
                    <a:pt x="2101" y="2130"/>
                    <a:pt x="1996" y="1999"/>
                  </a:cubicBezTo>
                  <a:cubicBezTo>
                    <a:pt x="1733" y="1684"/>
                    <a:pt x="1471" y="1290"/>
                    <a:pt x="1156" y="1054"/>
                  </a:cubicBezTo>
                  <a:cubicBezTo>
                    <a:pt x="1017" y="952"/>
                    <a:pt x="863" y="903"/>
                    <a:pt x="716" y="903"/>
                  </a:cubicBezTo>
                  <a:cubicBezTo>
                    <a:pt x="445" y="903"/>
                    <a:pt x="200" y="1072"/>
                    <a:pt x="132" y="1395"/>
                  </a:cubicBezTo>
                  <a:cubicBezTo>
                    <a:pt x="1" y="1972"/>
                    <a:pt x="394" y="2524"/>
                    <a:pt x="893" y="2865"/>
                  </a:cubicBezTo>
                  <a:cubicBezTo>
                    <a:pt x="1247" y="3101"/>
                    <a:pt x="1809" y="3352"/>
                    <a:pt x="2299" y="3352"/>
                  </a:cubicBezTo>
                  <a:cubicBezTo>
                    <a:pt x="2463" y="3352"/>
                    <a:pt x="2619" y="3324"/>
                    <a:pt x="2757" y="3259"/>
                  </a:cubicBezTo>
                  <a:lnTo>
                    <a:pt x="2783" y="3232"/>
                  </a:lnTo>
                  <a:cubicBezTo>
                    <a:pt x="2783" y="3259"/>
                    <a:pt x="2809" y="3285"/>
                    <a:pt x="2809" y="3311"/>
                  </a:cubicBezTo>
                  <a:cubicBezTo>
                    <a:pt x="2809" y="3364"/>
                    <a:pt x="2809" y="3364"/>
                    <a:pt x="2862" y="3390"/>
                  </a:cubicBezTo>
                  <a:cubicBezTo>
                    <a:pt x="3177" y="3915"/>
                    <a:pt x="4069" y="4046"/>
                    <a:pt x="4647" y="4046"/>
                  </a:cubicBezTo>
                  <a:cubicBezTo>
                    <a:pt x="5172" y="4046"/>
                    <a:pt x="5802" y="3784"/>
                    <a:pt x="6038" y="3232"/>
                  </a:cubicBezTo>
                  <a:cubicBezTo>
                    <a:pt x="6190" y="2751"/>
                    <a:pt x="5852" y="2391"/>
                    <a:pt x="5403" y="2391"/>
                  </a:cubicBezTo>
                  <a:cubicBezTo>
                    <a:pt x="5387" y="2391"/>
                    <a:pt x="5371" y="2392"/>
                    <a:pt x="5356" y="2392"/>
                  </a:cubicBezTo>
                  <a:cubicBezTo>
                    <a:pt x="4909" y="2445"/>
                    <a:pt x="4516" y="2629"/>
                    <a:pt x="4122" y="2760"/>
                  </a:cubicBezTo>
                  <a:cubicBezTo>
                    <a:pt x="3833" y="2865"/>
                    <a:pt x="3544" y="2891"/>
                    <a:pt x="3256" y="2996"/>
                  </a:cubicBezTo>
                  <a:lnTo>
                    <a:pt x="3256" y="2970"/>
                  </a:lnTo>
                  <a:cubicBezTo>
                    <a:pt x="3702" y="2576"/>
                    <a:pt x="4043" y="1972"/>
                    <a:pt x="4174" y="1447"/>
                  </a:cubicBezTo>
                  <a:cubicBezTo>
                    <a:pt x="4306" y="923"/>
                    <a:pt x="4201" y="83"/>
                    <a:pt x="3544" y="4"/>
                  </a:cubicBezTo>
                  <a:cubicBezTo>
                    <a:pt x="3519" y="2"/>
                    <a:pt x="3493" y="1"/>
                    <a:pt x="3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740650" y="1505475"/>
              <a:ext cx="30525" cy="18200"/>
            </a:xfrm>
            <a:custGeom>
              <a:avLst/>
              <a:gdLst/>
              <a:ahLst/>
              <a:cxnLst/>
              <a:rect l="l" t="t" r="r" b="b"/>
              <a:pathLst>
                <a:path w="1221" h="728" extrusionOk="0">
                  <a:moveTo>
                    <a:pt x="703" y="1"/>
                  </a:moveTo>
                  <a:cubicBezTo>
                    <a:pt x="601" y="1"/>
                    <a:pt x="497" y="15"/>
                    <a:pt x="394" y="46"/>
                  </a:cubicBezTo>
                  <a:cubicBezTo>
                    <a:pt x="236" y="99"/>
                    <a:pt x="0" y="204"/>
                    <a:pt x="0" y="440"/>
                  </a:cubicBezTo>
                  <a:cubicBezTo>
                    <a:pt x="21" y="652"/>
                    <a:pt x="176" y="727"/>
                    <a:pt x="368" y="727"/>
                  </a:cubicBezTo>
                  <a:cubicBezTo>
                    <a:pt x="650" y="727"/>
                    <a:pt x="1014" y="565"/>
                    <a:pt x="1155" y="440"/>
                  </a:cubicBezTo>
                  <a:cubicBezTo>
                    <a:pt x="1181" y="388"/>
                    <a:pt x="1155" y="361"/>
                    <a:pt x="1129" y="361"/>
                  </a:cubicBezTo>
                  <a:cubicBezTo>
                    <a:pt x="1098" y="354"/>
                    <a:pt x="1074" y="350"/>
                    <a:pt x="1053" y="350"/>
                  </a:cubicBezTo>
                  <a:cubicBezTo>
                    <a:pt x="1002" y="350"/>
                    <a:pt x="967" y="369"/>
                    <a:pt x="893" y="388"/>
                  </a:cubicBezTo>
                  <a:cubicBezTo>
                    <a:pt x="785" y="452"/>
                    <a:pt x="605" y="499"/>
                    <a:pt x="472" y="499"/>
                  </a:cubicBezTo>
                  <a:cubicBezTo>
                    <a:pt x="444" y="499"/>
                    <a:pt x="417" y="497"/>
                    <a:pt x="394" y="493"/>
                  </a:cubicBezTo>
                  <a:cubicBezTo>
                    <a:pt x="315" y="493"/>
                    <a:pt x="263" y="440"/>
                    <a:pt x="315" y="309"/>
                  </a:cubicBezTo>
                  <a:cubicBezTo>
                    <a:pt x="341" y="256"/>
                    <a:pt x="368" y="256"/>
                    <a:pt x="394" y="230"/>
                  </a:cubicBezTo>
                  <a:cubicBezTo>
                    <a:pt x="473" y="204"/>
                    <a:pt x="525" y="178"/>
                    <a:pt x="630" y="178"/>
                  </a:cubicBezTo>
                  <a:cubicBezTo>
                    <a:pt x="701" y="154"/>
                    <a:pt x="766" y="141"/>
                    <a:pt x="834" y="141"/>
                  </a:cubicBezTo>
                  <a:cubicBezTo>
                    <a:pt x="916" y="141"/>
                    <a:pt x="1001" y="160"/>
                    <a:pt x="1103" y="204"/>
                  </a:cubicBezTo>
                  <a:cubicBezTo>
                    <a:pt x="1111" y="212"/>
                    <a:pt x="1120" y="216"/>
                    <a:pt x="1130" y="216"/>
                  </a:cubicBezTo>
                  <a:cubicBezTo>
                    <a:pt x="1177" y="216"/>
                    <a:pt x="1221" y="121"/>
                    <a:pt x="1155" y="99"/>
                  </a:cubicBezTo>
                  <a:cubicBezTo>
                    <a:pt x="1012" y="35"/>
                    <a:pt x="85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2753775" y="1517025"/>
              <a:ext cx="30200" cy="36650"/>
            </a:xfrm>
            <a:custGeom>
              <a:avLst/>
              <a:gdLst/>
              <a:ahLst/>
              <a:cxnLst/>
              <a:rect l="l" t="t" r="r" b="b"/>
              <a:pathLst>
                <a:path w="1208" h="1466" extrusionOk="0">
                  <a:moveTo>
                    <a:pt x="785" y="0"/>
                  </a:moveTo>
                  <a:cubicBezTo>
                    <a:pt x="778" y="0"/>
                    <a:pt x="770" y="1"/>
                    <a:pt x="761" y="4"/>
                  </a:cubicBezTo>
                  <a:cubicBezTo>
                    <a:pt x="473" y="136"/>
                    <a:pt x="236" y="372"/>
                    <a:pt x="105" y="661"/>
                  </a:cubicBezTo>
                  <a:cubicBezTo>
                    <a:pt x="0" y="923"/>
                    <a:pt x="0" y="1291"/>
                    <a:pt x="315" y="1422"/>
                  </a:cubicBezTo>
                  <a:cubicBezTo>
                    <a:pt x="376" y="1452"/>
                    <a:pt x="439" y="1466"/>
                    <a:pt x="501" y="1466"/>
                  </a:cubicBezTo>
                  <a:cubicBezTo>
                    <a:pt x="704" y="1466"/>
                    <a:pt x="897" y="1320"/>
                    <a:pt x="998" y="1159"/>
                  </a:cubicBezTo>
                  <a:cubicBezTo>
                    <a:pt x="1181" y="844"/>
                    <a:pt x="1208" y="451"/>
                    <a:pt x="1050" y="136"/>
                  </a:cubicBezTo>
                  <a:cubicBezTo>
                    <a:pt x="1041" y="99"/>
                    <a:pt x="1016" y="85"/>
                    <a:pt x="989" y="85"/>
                  </a:cubicBezTo>
                  <a:cubicBezTo>
                    <a:pt x="937" y="85"/>
                    <a:pt x="875" y="137"/>
                    <a:pt x="893" y="188"/>
                  </a:cubicBezTo>
                  <a:cubicBezTo>
                    <a:pt x="945" y="424"/>
                    <a:pt x="998" y="634"/>
                    <a:pt x="919" y="844"/>
                  </a:cubicBezTo>
                  <a:cubicBezTo>
                    <a:pt x="893" y="949"/>
                    <a:pt x="866" y="1054"/>
                    <a:pt x="788" y="1107"/>
                  </a:cubicBezTo>
                  <a:cubicBezTo>
                    <a:pt x="720" y="1202"/>
                    <a:pt x="610" y="1255"/>
                    <a:pt x="505" y="1255"/>
                  </a:cubicBezTo>
                  <a:cubicBezTo>
                    <a:pt x="407" y="1255"/>
                    <a:pt x="313" y="1208"/>
                    <a:pt x="263" y="1107"/>
                  </a:cubicBezTo>
                  <a:cubicBezTo>
                    <a:pt x="79" y="766"/>
                    <a:pt x="499" y="267"/>
                    <a:pt x="761" y="109"/>
                  </a:cubicBezTo>
                  <a:cubicBezTo>
                    <a:pt x="855" y="86"/>
                    <a:pt x="844" y="0"/>
                    <a:pt x="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2783525" y="1514500"/>
              <a:ext cx="29975" cy="26600"/>
            </a:xfrm>
            <a:custGeom>
              <a:avLst/>
              <a:gdLst/>
              <a:ahLst/>
              <a:cxnLst/>
              <a:rect l="l" t="t" r="r" b="b"/>
              <a:pathLst>
                <a:path w="1199" h="1064" extrusionOk="0">
                  <a:moveTo>
                    <a:pt x="254" y="0"/>
                  </a:moveTo>
                  <a:cubicBezTo>
                    <a:pt x="201" y="0"/>
                    <a:pt x="201" y="79"/>
                    <a:pt x="227" y="79"/>
                  </a:cubicBezTo>
                  <a:cubicBezTo>
                    <a:pt x="437" y="158"/>
                    <a:pt x="831" y="473"/>
                    <a:pt x="779" y="735"/>
                  </a:cubicBezTo>
                  <a:cubicBezTo>
                    <a:pt x="779" y="855"/>
                    <a:pt x="729" y="898"/>
                    <a:pt x="662" y="898"/>
                  </a:cubicBezTo>
                  <a:cubicBezTo>
                    <a:pt x="566" y="898"/>
                    <a:pt x="436" y="812"/>
                    <a:pt x="359" y="735"/>
                  </a:cubicBezTo>
                  <a:cubicBezTo>
                    <a:pt x="254" y="630"/>
                    <a:pt x="201" y="499"/>
                    <a:pt x="149" y="368"/>
                  </a:cubicBezTo>
                  <a:cubicBezTo>
                    <a:pt x="140" y="332"/>
                    <a:pt x="118" y="317"/>
                    <a:pt x="95" y="317"/>
                  </a:cubicBezTo>
                  <a:cubicBezTo>
                    <a:pt x="51" y="317"/>
                    <a:pt x="0" y="369"/>
                    <a:pt x="18" y="420"/>
                  </a:cubicBezTo>
                  <a:cubicBezTo>
                    <a:pt x="58" y="664"/>
                    <a:pt x="349" y="1064"/>
                    <a:pt x="637" y="1064"/>
                  </a:cubicBezTo>
                  <a:cubicBezTo>
                    <a:pt x="722" y="1064"/>
                    <a:pt x="806" y="1029"/>
                    <a:pt x="884" y="945"/>
                  </a:cubicBezTo>
                  <a:cubicBezTo>
                    <a:pt x="1199" y="552"/>
                    <a:pt x="595" y="132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767125" y="1488825"/>
              <a:ext cx="25375" cy="25550"/>
            </a:xfrm>
            <a:custGeom>
              <a:avLst/>
              <a:gdLst/>
              <a:ahLst/>
              <a:cxnLst/>
              <a:rect l="l" t="t" r="r" b="b"/>
              <a:pathLst>
                <a:path w="1015" h="1022" extrusionOk="0">
                  <a:moveTo>
                    <a:pt x="602" y="1"/>
                  </a:moveTo>
                  <a:cubicBezTo>
                    <a:pt x="211" y="1"/>
                    <a:pt x="1" y="643"/>
                    <a:pt x="254" y="896"/>
                  </a:cubicBezTo>
                  <a:cubicBezTo>
                    <a:pt x="275" y="903"/>
                    <a:pt x="298" y="906"/>
                    <a:pt x="319" y="906"/>
                  </a:cubicBezTo>
                  <a:cubicBezTo>
                    <a:pt x="377" y="906"/>
                    <a:pt x="423" y="882"/>
                    <a:pt x="385" y="844"/>
                  </a:cubicBezTo>
                  <a:cubicBezTo>
                    <a:pt x="335" y="719"/>
                    <a:pt x="451" y="262"/>
                    <a:pt x="620" y="262"/>
                  </a:cubicBezTo>
                  <a:cubicBezTo>
                    <a:pt x="629" y="262"/>
                    <a:pt x="638" y="263"/>
                    <a:pt x="647" y="266"/>
                  </a:cubicBezTo>
                  <a:cubicBezTo>
                    <a:pt x="778" y="319"/>
                    <a:pt x="778" y="476"/>
                    <a:pt x="778" y="581"/>
                  </a:cubicBezTo>
                  <a:cubicBezTo>
                    <a:pt x="752" y="712"/>
                    <a:pt x="700" y="765"/>
                    <a:pt x="595" y="896"/>
                  </a:cubicBezTo>
                  <a:cubicBezTo>
                    <a:pt x="537" y="973"/>
                    <a:pt x="592" y="1022"/>
                    <a:pt x="656" y="1022"/>
                  </a:cubicBezTo>
                  <a:cubicBezTo>
                    <a:pt x="680" y="1022"/>
                    <a:pt x="705" y="1015"/>
                    <a:pt x="726" y="1001"/>
                  </a:cubicBezTo>
                  <a:cubicBezTo>
                    <a:pt x="883" y="870"/>
                    <a:pt x="1015" y="634"/>
                    <a:pt x="1015" y="397"/>
                  </a:cubicBezTo>
                  <a:cubicBezTo>
                    <a:pt x="1015" y="214"/>
                    <a:pt x="857" y="4"/>
                    <a:pt x="647" y="4"/>
                  </a:cubicBezTo>
                  <a:cubicBezTo>
                    <a:pt x="632" y="2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09700" y="1768550"/>
              <a:ext cx="208350" cy="203050"/>
            </a:xfrm>
            <a:custGeom>
              <a:avLst/>
              <a:gdLst/>
              <a:ahLst/>
              <a:cxnLst/>
              <a:rect l="l" t="t" r="r" b="b"/>
              <a:pathLst>
                <a:path w="8334" h="8122" extrusionOk="0">
                  <a:moveTo>
                    <a:pt x="7948" y="1"/>
                  </a:moveTo>
                  <a:cubicBezTo>
                    <a:pt x="7913" y="1"/>
                    <a:pt x="7877" y="8"/>
                    <a:pt x="7843" y="23"/>
                  </a:cubicBezTo>
                  <a:cubicBezTo>
                    <a:pt x="4640" y="1677"/>
                    <a:pt x="1543" y="4486"/>
                    <a:pt x="73" y="7819"/>
                  </a:cubicBezTo>
                  <a:cubicBezTo>
                    <a:pt x="0" y="7983"/>
                    <a:pt x="141" y="8121"/>
                    <a:pt x="279" y="8121"/>
                  </a:cubicBezTo>
                  <a:cubicBezTo>
                    <a:pt x="340" y="8121"/>
                    <a:pt x="400" y="8094"/>
                    <a:pt x="440" y="8029"/>
                  </a:cubicBezTo>
                  <a:cubicBezTo>
                    <a:pt x="2199" y="4564"/>
                    <a:pt x="5349" y="2858"/>
                    <a:pt x="8132" y="417"/>
                  </a:cubicBezTo>
                  <a:cubicBezTo>
                    <a:pt x="8333" y="238"/>
                    <a:pt x="8152" y="1"/>
                    <a:pt x="7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2641550" y="1658750"/>
              <a:ext cx="85475" cy="543075"/>
            </a:xfrm>
            <a:custGeom>
              <a:avLst/>
              <a:gdLst/>
              <a:ahLst/>
              <a:cxnLst/>
              <a:rect l="l" t="t" r="r" b="b"/>
              <a:pathLst>
                <a:path w="3419" h="21723" extrusionOk="0">
                  <a:moveTo>
                    <a:pt x="3135" y="1"/>
                  </a:moveTo>
                  <a:cubicBezTo>
                    <a:pt x="3045" y="1"/>
                    <a:pt x="2955" y="50"/>
                    <a:pt x="2914" y="163"/>
                  </a:cubicBezTo>
                  <a:cubicBezTo>
                    <a:pt x="657" y="6673"/>
                    <a:pt x="0" y="14731"/>
                    <a:pt x="1785" y="21425"/>
                  </a:cubicBezTo>
                  <a:cubicBezTo>
                    <a:pt x="1845" y="21628"/>
                    <a:pt x="2025" y="21723"/>
                    <a:pt x="2198" y="21723"/>
                  </a:cubicBezTo>
                  <a:cubicBezTo>
                    <a:pt x="2405" y="21723"/>
                    <a:pt x="2601" y="21589"/>
                    <a:pt x="2573" y="21346"/>
                  </a:cubicBezTo>
                  <a:cubicBezTo>
                    <a:pt x="2205" y="17881"/>
                    <a:pt x="1707" y="14495"/>
                    <a:pt x="1838" y="11030"/>
                  </a:cubicBezTo>
                  <a:cubicBezTo>
                    <a:pt x="1969" y="7381"/>
                    <a:pt x="2599" y="3838"/>
                    <a:pt x="3387" y="294"/>
                  </a:cubicBezTo>
                  <a:cubicBezTo>
                    <a:pt x="3418" y="118"/>
                    <a:pt x="3276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5"/>
          <p:cNvGrpSpPr/>
          <p:nvPr/>
        </p:nvGrpSpPr>
        <p:grpSpPr>
          <a:xfrm rot="1377080">
            <a:off x="7656351" y="4129156"/>
            <a:ext cx="1638479" cy="1338657"/>
            <a:chOff x="5005188" y="2991740"/>
            <a:chExt cx="1085681" cy="887015"/>
          </a:xfrm>
        </p:grpSpPr>
        <p:grpSp>
          <p:nvGrpSpPr>
            <p:cNvPr id="537" name="Google Shape;537;p5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538" name="Google Shape;538;p5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0" name="Google Shape;540;p5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" name="Google Shape;722;p8"/>
          <p:cNvGrpSpPr/>
          <p:nvPr/>
        </p:nvGrpSpPr>
        <p:grpSpPr>
          <a:xfrm>
            <a:off x="56506" y="3267385"/>
            <a:ext cx="625681" cy="2151911"/>
            <a:chOff x="7238511" y="1437551"/>
            <a:chExt cx="566278" cy="1947607"/>
          </a:xfrm>
        </p:grpSpPr>
        <p:sp>
          <p:nvSpPr>
            <p:cNvPr id="723" name="Google Shape;723;p8"/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8"/>
          <p:cNvSpPr txBox="1">
            <a:spLocks noGrp="1"/>
          </p:cNvSpPr>
          <p:nvPr>
            <p:ph type="title"/>
          </p:nvPr>
        </p:nvSpPr>
        <p:spPr>
          <a:xfrm>
            <a:off x="2764575" y="1749425"/>
            <a:ext cx="3615000" cy="16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3" name="Google Shape;733;p8"/>
          <p:cNvGrpSpPr/>
          <p:nvPr/>
        </p:nvGrpSpPr>
        <p:grpSpPr>
          <a:xfrm rot="-5400000">
            <a:off x="8402026" y="-84717"/>
            <a:ext cx="443237" cy="735904"/>
            <a:chOff x="3825475" y="4007200"/>
            <a:chExt cx="721650" cy="1198150"/>
          </a:xfrm>
        </p:grpSpPr>
        <p:sp>
          <p:nvSpPr>
            <p:cNvPr id="734" name="Google Shape;734;p8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8"/>
          <p:cNvGrpSpPr/>
          <p:nvPr/>
        </p:nvGrpSpPr>
        <p:grpSpPr>
          <a:xfrm rot="5400000" flipH="1">
            <a:off x="298726" y="-84717"/>
            <a:ext cx="443237" cy="735904"/>
            <a:chOff x="3825475" y="4007200"/>
            <a:chExt cx="721650" cy="1198150"/>
          </a:xfrm>
        </p:grpSpPr>
        <p:sp>
          <p:nvSpPr>
            <p:cNvPr id="751" name="Google Shape;751;p8"/>
            <p:cNvSpPr/>
            <p:nvPr/>
          </p:nvSpPr>
          <p:spPr>
            <a:xfrm>
              <a:off x="3979675" y="4569300"/>
              <a:ext cx="567450" cy="636050"/>
            </a:xfrm>
            <a:custGeom>
              <a:avLst/>
              <a:gdLst/>
              <a:ahLst/>
              <a:cxnLst/>
              <a:rect l="l" t="t" r="r" b="b"/>
              <a:pathLst>
                <a:path w="22698" h="25442" extrusionOk="0">
                  <a:moveTo>
                    <a:pt x="13182" y="0"/>
                  </a:moveTo>
                  <a:cubicBezTo>
                    <a:pt x="11301" y="0"/>
                    <a:pt x="9378" y="453"/>
                    <a:pt x="7619" y="1297"/>
                  </a:cubicBezTo>
                  <a:cubicBezTo>
                    <a:pt x="5554" y="2289"/>
                    <a:pt x="3702" y="3809"/>
                    <a:pt x="2333" y="5697"/>
                  </a:cubicBezTo>
                  <a:cubicBezTo>
                    <a:pt x="1988" y="6167"/>
                    <a:pt x="1682" y="6665"/>
                    <a:pt x="1404" y="7179"/>
                  </a:cubicBezTo>
                  <a:cubicBezTo>
                    <a:pt x="1262" y="7433"/>
                    <a:pt x="1140" y="7698"/>
                    <a:pt x="1015" y="7963"/>
                  </a:cubicBezTo>
                  <a:cubicBezTo>
                    <a:pt x="902" y="8231"/>
                    <a:pt x="786" y="8498"/>
                    <a:pt x="691" y="8774"/>
                  </a:cubicBezTo>
                  <a:cubicBezTo>
                    <a:pt x="290" y="9869"/>
                    <a:pt x="65" y="11024"/>
                    <a:pt x="18" y="12178"/>
                  </a:cubicBezTo>
                  <a:cubicBezTo>
                    <a:pt x="1" y="12754"/>
                    <a:pt x="18" y="13330"/>
                    <a:pt x="89" y="13899"/>
                  </a:cubicBezTo>
                  <a:cubicBezTo>
                    <a:pt x="166" y="14465"/>
                    <a:pt x="266" y="15027"/>
                    <a:pt x="425" y="15570"/>
                  </a:cubicBezTo>
                  <a:cubicBezTo>
                    <a:pt x="724" y="16660"/>
                    <a:pt x="1196" y="17679"/>
                    <a:pt x="1755" y="18614"/>
                  </a:cubicBezTo>
                  <a:cubicBezTo>
                    <a:pt x="2321" y="19544"/>
                    <a:pt x="2989" y="20396"/>
                    <a:pt x="3696" y="21155"/>
                  </a:cubicBezTo>
                  <a:cubicBezTo>
                    <a:pt x="4402" y="21921"/>
                    <a:pt x="5175" y="22604"/>
                    <a:pt x="5994" y="23175"/>
                  </a:cubicBezTo>
                  <a:cubicBezTo>
                    <a:pt x="7632" y="24320"/>
                    <a:pt x="9441" y="25005"/>
                    <a:pt x="11152" y="25272"/>
                  </a:cubicBezTo>
                  <a:cubicBezTo>
                    <a:pt x="11900" y="25390"/>
                    <a:pt x="12626" y="25441"/>
                    <a:pt x="13321" y="25441"/>
                  </a:cubicBezTo>
                  <a:cubicBezTo>
                    <a:pt x="14219" y="25441"/>
                    <a:pt x="15067" y="25356"/>
                    <a:pt x="15842" y="25221"/>
                  </a:cubicBezTo>
                  <a:cubicBezTo>
                    <a:pt x="17218" y="24985"/>
                    <a:pt x="18380" y="24619"/>
                    <a:pt x="19312" y="24267"/>
                  </a:cubicBezTo>
                  <a:cubicBezTo>
                    <a:pt x="20247" y="23914"/>
                    <a:pt x="20948" y="23565"/>
                    <a:pt x="21418" y="23314"/>
                  </a:cubicBezTo>
                  <a:cubicBezTo>
                    <a:pt x="21887" y="23063"/>
                    <a:pt x="22126" y="22908"/>
                    <a:pt x="22126" y="22908"/>
                  </a:cubicBezTo>
                  <a:lnTo>
                    <a:pt x="22126" y="22908"/>
                  </a:lnTo>
                  <a:cubicBezTo>
                    <a:pt x="22126" y="22908"/>
                    <a:pt x="21878" y="23049"/>
                    <a:pt x="21400" y="23275"/>
                  </a:cubicBezTo>
                  <a:cubicBezTo>
                    <a:pt x="20918" y="23497"/>
                    <a:pt x="20201" y="23803"/>
                    <a:pt x="19261" y="24118"/>
                  </a:cubicBezTo>
                  <a:cubicBezTo>
                    <a:pt x="18323" y="24426"/>
                    <a:pt x="17158" y="24740"/>
                    <a:pt x="15798" y="24914"/>
                  </a:cubicBezTo>
                  <a:cubicBezTo>
                    <a:pt x="15157" y="24993"/>
                    <a:pt x="14470" y="25046"/>
                    <a:pt x="13751" y="25046"/>
                  </a:cubicBezTo>
                  <a:cubicBezTo>
                    <a:pt x="12947" y="25046"/>
                    <a:pt x="12103" y="24980"/>
                    <a:pt x="11235" y="24812"/>
                  </a:cubicBezTo>
                  <a:cubicBezTo>
                    <a:pt x="10415" y="24656"/>
                    <a:pt x="9578" y="24411"/>
                    <a:pt x="8750" y="24062"/>
                  </a:cubicBezTo>
                  <a:cubicBezTo>
                    <a:pt x="7925" y="23709"/>
                    <a:pt x="7110" y="23255"/>
                    <a:pt x="6342" y="22690"/>
                  </a:cubicBezTo>
                  <a:cubicBezTo>
                    <a:pt x="5573" y="22130"/>
                    <a:pt x="4841" y="21471"/>
                    <a:pt x="4169" y="20722"/>
                  </a:cubicBezTo>
                  <a:cubicBezTo>
                    <a:pt x="3489" y="19976"/>
                    <a:pt x="2868" y="19165"/>
                    <a:pt x="2336" y="18271"/>
                  </a:cubicBezTo>
                  <a:cubicBezTo>
                    <a:pt x="2079" y="17819"/>
                    <a:pt x="1828" y="17361"/>
                    <a:pt x="1627" y="16876"/>
                  </a:cubicBezTo>
                  <a:cubicBezTo>
                    <a:pt x="1414" y="16395"/>
                    <a:pt x="1240" y="15896"/>
                    <a:pt x="1097" y="15385"/>
                  </a:cubicBezTo>
                  <a:cubicBezTo>
                    <a:pt x="950" y="14875"/>
                    <a:pt x="857" y="14348"/>
                    <a:pt x="789" y="13818"/>
                  </a:cubicBezTo>
                  <a:cubicBezTo>
                    <a:pt x="725" y="13286"/>
                    <a:pt x="710" y="12748"/>
                    <a:pt x="728" y="12209"/>
                  </a:cubicBezTo>
                  <a:cubicBezTo>
                    <a:pt x="812" y="10045"/>
                    <a:pt x="1625" y="7904"/>
                    <a:pt x="2914" y="6117"/>
                  </a:cubicBezTo>
                  <a:cubicBezTo>
                    <a:pt x="4203" y="4322"/>
                    <a:pt x="5964" y="2872"/>
                    <a:pt x="7920" y="1917"/>
                  </a:cubicBezTo>
                  <a:cubicBezTo>
                    <a:pt x="9619" y="1081"/>
                    <a:pt x="11482" y="629"/>
                    <a:pt x="13298" y="629"/>
                  </a:cubicBezTo>
                  <a:cubicBezTo>
                    <a:pt x="13569" y="629"/>
                    <a:pt x="13839" y="640"/>
                    <a:pt x="14108" y="660"/>
                  </a:cubicBezTo>
                  <a:cubicBezTo>
                    <a:pt x="14625" y="692"/>
                    <a:pt x="15132" y="777"/>
                    <a:pt x="15630" y="877"/>
                  </a:cubicBezTo>
                  <a:cubicBezTo>
                    <a:pt x="16129" y="983"/>
                    <a:pt x="16611" y="1131"/>
                    <a:pt x="17081" y="1297"/>
                  </a:cubicBezTo>
                  <a:cubicBezTo>
                    <a:pt x="18017" y="1645"/>
                    <a:pt x="18884" y="2116"/>
                    <a:pt x="19666" y="2662"/>
                  </a:cubicBezTo>
                  <a:cubicBezTo>
                    <a:pt x="20409" y="3217"/>
                    <a:pt x="21033" y="3922"/>
                    <a:pt x="21463" y="4692"/>
                  </a:cubicBezTo>
                  <a:cubicBezTo>
                    <a:pt x="21892" y="5466"/>
                    <a:pt x="22140" y="6305"/>
                    <a:pt x="22230" y="7129"/>
                  </a:cubicBezTo>
                  <a:cubicBezTo>
                    <a:pt x="22409" y="8782"/>
                    <a:pt x="22053" y="10334"/>
                    <a:pt x="21509" y="11579"/>
                  </a:cubicBezTo>
                  <a:cubicBezTo>
                    <a:pt x="20961" y="12831"/>
                    <a:pt x="20218" y="13802"/>
                    <a:pt x="19471" y="14439"/>
                  </a:cubicBezTo>
                  <a:cubicBezTo>
                    <a:pt x="19097" y="14756"/>
                    <a:pt x="18725" y="14993"/>
                    <a:pt x="18378" y="15154"/>
                  </a:cubicBezTo>
                  <a:cubicBezTo>
                    <a:pt x="18030" y="15311"/>
                    <a:pt x="17711" y="15392"/>
                    <a:pt x="17450" y="15426"/>
                  </a:cubicBezTo>
                  <a:cubicBezTo>
                    <a:pt x="17321" y="15443"/>
                    <a:pt x="17207" y="15449"/>
                    <a:pt x="17108" y="15449"/>
                  </a:cubicBezTo>
                  <a:cubicBezTo>
                    <a:pt x="17004" y="15449"/>
                    <a:pt x="16917" y="15443"/>
                    <a:pt x="16847" y="15438"/>
                  </a:cubicBezTo>
                  <a:cubicBezTo>
                    <a:pt x="16711" y="15418"/>
                    <a:pt x="16641" y="15410"/>
                    <a:pt x="16641" y="15410"/>
                  </a:cubicBezTo>
                  <a:lnTo>
                    <a:pt x="16641" y="15410"/>
                  </a:lnTo>
                  <a:cubicBezTo>
                    <a:pt x="16641" y="15410"/>
                    <a:pt x="16710" y="15422"/>
                    <a:pt x="16846" y="15447"/>
                  </a:cubicBezTo>
                  <a:cubicBezTo>
                    <a:pt x="16939" y="15458"/>
                    <a:pt x="17066" y="15472"/>
                    <a:pt x="17223" y="15472"/>
                  </a:cubicBezTo>
                  <a:cubicBezTo>
                    <a:pt x="17294" y="15472"/>
                    <a:pt x="17371" y="15469"/>
                    <a:pt x="17453" y="15462"/>
                  </a:cubicBezTo>
                  <a:cubicBezTo>
                    <a:pt x="17984" y="15422"/>
                    <a:pt x="18773" y="15177"/>
                    <a:pt x="19556" y="14540"/>
                  </a:cubicBezTo>
                  <a:cubicBezTo>
                    <a:pt x="20341" y="13913"/>
                    <a:pt x="21134" y="12947"/>
                    <a:pt x="21738" y="11682"/>
                  </a:cubicBezTo>
                  <a:cubicBezTo>
                    <a:pt x="22039" y="11049"/>
                    <a:pt x="22292" y="10341"/>
                    <a:pt x="22459" y="9569"/>
                  </a:cubicBezTo>
                  <a:cubicBezTo>
                    <a:pt x="22625" y="8799"/>
                    <a:pt x="22698" y="7959"/>
                    <a:pt x="22620" y="7088"/>
                  </a:cubicBezTo>
                  <a:cubicBezTo>
                    <a:pt x="22545" y="6218"/>
                    <a:pt x="22304" y="5317"/>
                    <a:pt x="21863" y="4473"/>
                  </a:cubicBezTo>
                  <a:cubicBezTo>
                    <a:pt x="21419" y="3628"/>
                    <a:pt x="20776" y="2864"/>
                    <a:pt x="19966" y="2240"/>
                  </a:cubicBezTo>
                  <a:cubicBezTo>
                    <a:pt x="19159" y="1656"/>
                    <a:pt x="18258" y="1148"/>
                    <a:pt x="17280" y="763"/>
                  </a:cubicBezTo>
                  <a:cubicBezTo>
                    <a:pt x="16300" y="388"/>
                    <a:pt x="15246" y="127"/>
                    <a:pt x="14155" y="41"/>
                  </a:cubicBezTo>
                  <a:cubicBezTo>
                    <a:pt x="13832" y="14"/>
                    <a:pt x="13508" y="0"/>
                    <a:pt x="1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4043475" y="4684200"/>
              <a:ext cx="378825" cy="511725"/>
            </a:xfrm>
            <a:custGeom>
              <a:avLst/>
              <a:gdLst/>
              <a:ahLst/>
              <a:cxnLst/>
              <a:rect l="l" t="t" r="r" b="b"/>
              <a:pathLst>
                <a:path w="15153" h="20469" extrusionOk="0">
                  <a:moveTo>
                    <a:pt x="9167" y="1"/>
                  </a:moveTo>
                  <a:cubicBezTo>
                    <a:pt x="8837" y="1"/>
                    <a:pt x="8505" y="25"/>
                    <a:pt x="8174" y="74"/>
                  </a:cubicBezTo>
                  <a:cubicBezTo>
                    <a:pt x="6664" y="294"/>
                    <a:pt x="5200" y="991"/>
                    <a:pt x="3980" y="1996"/>
                  </a:cubicBezTo>
                  <a:cubicBezTo>
                    <a:pt x="2757" y="3001"/>
                    <a:pt x="1751" y="4296"/>
                    <a:pt x="1057" y="5744"/>
                  </a:cubicBezTo>
                  <a:cubicBezTo>
                    <a:pt x="363" y="7193"/>
                    <a:pt x="1" y="8804"/>
                    <a:pt x="35" y="10391"/>
                  </a:cubicBezTo>
                  <a:cubicBezTo>
                    <a:pt x="48" y="11184"/>
                    <a:pt x="163" y="11968"/>
                    <a:pt x="365" y="12719"/>
                  </a:cubicBezTo>
                  <a:cubicBezTo>
                    <a:pt x="573" y="13468"/>
                    <a:pt x="866" y="14181"/>
                    <a:pt x="1222" y="14843"/>
                  </a:cubicBezTo>
                  <a:cubicBezTo>
                    <a:pt x="1317" y="15006"/>
                    <a:pt x="1409" y="15180"/>
                    <a:pt x="1506" y="15331"/>
                  </a:cubicBezTo>
                  <a:lnTo>
                    <a:pt x="1649" y="15560"/>
                  </a:lnTo>
                  <a:lnTo>
                    <a:pt x="1685" y="15618"/>
                  </a:lnTo>
                  <a:lnTo>
                    <a:pt x="1727" y="15681"/>
                  </a:lnTo>
                  <a:lnTo>
                    <a:pt x="1805" y="15794"/>
                  </a:lnTo>
                  <a:cubicBezTo>
                    <a:pt x="2011" y="16100"/>
                    <a:pt x="2233" y="16390"/>
                    <a:pt x="2467" y="16665"/>
                  </a:cubicBezTo>
                  <a:cubicBezTo>
                    <a:pt x="2931" y="17218"/>
                    <a:pt x="3453" y="17704"/>
                    <a:pt x="3996" y="18123"/>
                  </a:cubicBezTo>
                  <a:cubicBezTo>
                    <a:pt x="5084" y="18963"/>
                    <a:pt x="6272" y="19522"/>
                    <a:pt x="7406" y="19867"/>
                  </a:cubicBezTo>
                  <a:cubicBezTo>
                    <a:pt x="8540" y="20220"/>
                    <a:pt x="9619" y="20376"/>
                    <a:pt x="10571" y="20435"/>
                  </a:cubicBezTo>
                  <a:cubicBezTo>
                    <a:pt x="10943" y="20458"/>
                    <a:pt x="11296" y="20468"/>
                    <a:pt x="11628" y="20468"/>
                  </a:cubicBezTo>
                  <a:cubicBezTo>
                    <a:pt x="12150" y="20468"/>
                    <a:pt x="12622" y="20444"/>
                    <a:pt x="13037" y="20410"/>
                  </a:cubicBezTo>
                  <a:cubicBezTo>
                    <a:pt x="13718" y="20358"/>
                    <a:pt x="14248" y="20267"/>
                    <a:pt x="14606" y="20200"/>
                  </a:cubicBezTo>
                  <a:cubicBezTo>
                    <a:pt x="14965" y="20133"/>
                    <a:pt x="15152" y="20082"/>
                    <a:pt x="15152" y="20082"/>
                  </a:cubicBezTo>
                  <a:lnTo>
                    <a:pt x="15152" y="20082"/>
                  </a:lnTo>
                  <a:cubicBezTo>
                    <a:pt x="15152" y="20082"/>
                    <a:pt x="14384" y="20226"/>
                    <a:pt x="13027" y="20262"/>
                  </a:cubicBezTo>
                  <a:cubicBezTo>
                    <a:pt x="12885" y="20265"/>
                    <a:pt x="12738" y="20267"/>
                    <a:pt x="12584" y="20267"/>
                  </a:cubicBezTo>
                  <a:cubicBezTo>
                    <a:pt x="12001" y="20267"/>
                    <a:pt x="11331" y="20238"/>
                    <a:pt x="10594" y="20150"/>
                  </a:cubicBezTo>
                  <a:cubicBezTo>
                    <a:pt x="9664" y="20035"/>
                    <a:pt x="8620" y="19835"/>
                    <a:pt x="7539" y="19454"/>
                  </a:cubicBezTo>
                  <a:cubicBezTo>
                    <a:pt x="6462" y="19071"/>
                    <a:pt x="5347" y="18504"/>
                    <a:pt x="4340" y="17682"/>
                  </a:cubicBezTo>
                  <a:cubicBezTo>
                    <a:pt x="3335" y="16863"/>
                    <a:pt x="2452" y="15787"/>
                    <a:pt x="1794" y="14535"/>
                  </a:cubicBezTo>
                  <a:cubicBezTo>
                    <a:pt x="1146" y="13286"/>
                    <a:pt x="752" y="11853"/>
                    <a:pt x="733" y="10377"/>
                  </a:cubicBezTo>
                  <a:cubicBezTo>
                    <a:pt x="708" y="8904"/>
                    <a:pt x="1059" y="7407"/>
                    <a:pt x="1704" y="6053"/>
                  </a:cubicBezTo>
                  <a:cubicBezTo>
                    <a:pt x="2345" y="4695"/>
                    <a:pt x="3285" y="3475"/>
                    <a:pt x="4421" y="2531"/>
                  </a:cubicBezTo>
                  <a:cubicBezTo>
                    <a:pt x="5553" y="1587"/>
                    <a:pt x="6891" y="916"/>
                    <a:pt x="8267" y="697"/>
                  </a:cubicBezTo>
                  <a:cubicBezTo>
                    <a:pt x="8601" y="642"/>
                    <a:pt x="8935" y="616"/>
                    <a:pt x="9266" y="616"/>
                  </a:cubicBezTo>
                  <a:cubicBezTo>
                    <a:pt x="9617" y="616"/>
                    <a:pt x="9963" y="645"/>
                    <a:pt x="10302" y="700"/>
                  </a:cubicBezTo>
                  <a:cubicBezTo>
                    <a:pt x="10632" y="760"/>
                    <a:pt x="10952" y="841"/>
                    <a:pt x="11263" y="946"/>
                  </a:cubicBezTo>
                  <a:cubicBezTo>
                    <a:pt x="11570" y="1059"/>
                    <a:pt x="11871" y="1182"/>
                    <a:pt x="12153" y="1335"/>
                  </a:cubicBezTo>
                  <a:cubicBezTo>
                    <a:pt x="12296" y="1406"/>
                    <a:pt x="12430" y="1493"/>
                    <a:pt x="12568" y="1572"/>
                  </a:cubicBezTo>
                  <a:lnTo>
                    <a:pt x="12765" y="1703"/>
                  </a:lnTo>
                  <a:lnTo>
                    <a:pt x="12865" y="1769"/>
                  </a:lnTo>
                  <a:lnTo>
                    <a:pt x="12950" y="1835"/>
                  </a:lnTo>
                  <a:cubicBezTo>
                    <a:pt x="13195" y="2025"/>
                    <a:pt x="13409" y="2231"/>
                    <a:pt x="13598" y="2460"/>
                  </a:cubicBezTo>
                  <a:cubicBezTo>
                    <a:pt x="13978" y="2913"/>
                    <a:pt x="14233" y="3440"/>
                    <a:pt x="14371" y="3978"/>
                  </a:cubicBezTo>
                  <a:cubicBezTo>
                    <a:pt x="14507" y="4516"/>
                    <a:pt x="14531" y="5060"/>
                    <a:pt x="14485" y="5572"/>
                  </a:cubicBezTo>
                  <a:cubicBezTo>
                    <a:pt x="14440" y="6084"/>
                    <a:pt x="14325" y="6568"/>
                    <a:pt x="14169" y="7003"/>
                  </a:cubicBezTo>
                  <a:cubicBezTo>
                    <a:pt x="13855" y="7875"/>
                    <a:pt x="13384" y="8562"/>
                    <a:pt x="12901" y="9022"/>
                  </a:cubicBezTo>
                  <a:cubicBezTo>
                    <a:pt x="12416" y="9484"/>
                    <a:pt x="11917" y="9709"/>
                    <a:pt x="11560" y="9760"/>
                  </a:cubicBezTo>
                  <a:cubicBezTo>
                    <a:pt x="11449" y="9778"/>
                    <a:pt x="11354" y="9784"/>
                    <a:pt x="11275" y="9784"/>
                  </a:cubicBezTo>
                  <a:cubicBezTo>
                    <a:pt x="11226" y="9784"/>
                    <a:pt x="11184" y="9782"/>
                    <a:pt x="11149" y="9779"/>
                  </a:cubicBezTo>
                  <a:cubicBezTo>
                    <a:pt x="11055" y="9770"/>
                    <a:pt x="11007" y="9762"/>
                    <a:pt x="11007" y="9762"/>
                  </a:cubicBezTo>
                  <a:lnTo>
                    <a:pt x="11007" y="9762"/>
                  </a:lnTo>
                  <a:cubicBezTo>
                    <a:pt x="11007" y="9762"/>
                    <a:pt x="11054" y="9774"/>
                    <a:pt x="11147" y="9790"/>
                  </a:cubicBezTo>
                  <a:cubicBezTo>
                    <a:pt x="11210" y="9798"/>
                    <a:pt x="11294" y="9807"/>
                    <a:pt x="11397" y="9807"/>
                  </a:cubicBezTo>
                  <a:cubicBezTo>
                    <a:pt x="11448" y="9807"/>
                    <a:pt x="11504" y="9805"/>
                    <a:pt x="11565" y="9800"/>
                  </a:cubicBezTo>
                  <a:cubicBezTo>
                    <a:pt x="11929" y="9771"/>
                    <a:pt x="12470" y="9585"/>
                    <a:pt x="12995" y="9129"/>
                  </a:cubicBezTo>
                  <a:cubicBezTo>
                    <a:pt x="13520" y="8679"/>
                    <a:pt x="14045" y="7997"/>
                    <a:pt x="14422" y="7103"/>
                  </a:cubicBezTo>
                  <a:cubicBezTo>
                    <a:pt x="14608" y="6656"/>
                    <a:pt x="14757" y="6156"/>
                    <a:pt x="14833" y="5613"/>
                  </a:cubicBezTo>
                  <a:cubicBezTo>
                    <a:pt x="14908" y="5072"/>
                    <a:pt x="14901" y="4483"/>
                    <a:pt x="14775" y="3885"/>
                  </a:cubicBezTo>
                  <a:cubicBezTo>
                    <a:pt x="14647" y="3290"/>
                    <a:pt x="14386" y="2685"/>
                    <a:pt x="13977" y="2159"/>
                  </a:cubicBezTo>
                  <a:cubicBezTo>
                    <a:pt x="13777" y="1895"/>
                    <a:pt x="13533" y="1652"/>
                    <a:pt x="13271" y="1436"/>
                  </a:cubicBezTo>
                  <a:lnTo>
                    <a:pt x="13167" y="1350"/>
                  </a:lnTo>
                  <a:lnTo>
                    <a:pt x="13062" y="1277"/>
                  </a:lnTo>
                  <a:lnTo>
                    <a:pt x="12855" y="1130"/>
                  </a:lnTo>
                  <a:cubicBezTo>
                    <a:pt x="12708" y="1042"/>
                    <a:pt x="12566" y="945"/>
                    <a:pt x="12412" y="863"/>
                  </a:cubicBezTo>
                  <a:cubicBezTo>
                    <a:pt x="12113" y="689"/>
                    <a:pt x="11789" y="546"/>
                    <a:pt x="11456" y="414"/>
                  </a:cubicBezTo>
                  <a:cubicBezTo>
                    <a:pt x="11119" y="290"/>
                    <a:pt x="10769" y="192"/>
                    <a:pt x="10409" y="119"/>
                  </a:cubicBezTo>
                  <a:cubicBezTo>
                    <a:pt x="10005" y="41"/>
                    <a:pt x="9588" y="1"/>
                    <a:pt x="9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4006800" y="4084650"/>
              <a:ext cx="334925" cy="703125"/>
            </a:xfrm>
            <a:custGeom>
              <a:avLst/>
              <a:gdLst/>
              <a:ahLst/>
              <a:cxnLst/>
              <a:rect l="l" t="t" r="r" b="b"/>
              <a:pathLst>
                <a:path w="13397" h="28125" extrusionOk="0">
                  <a:moveTo>
                    <a:pt x="6460" y="1"/>
                  </a:moveTo>
                  <a:cubicBezTo>
                    <a:pt x="6006" y="1"/>
                    <a:pt x="5559" y="49"/>
                    <a:pt x="5129" y="146"/>
                  </a:cubicBezTo>
                  <a:cubicBezTo>
                    <a:pt x="4959" y="178"/>
                    <a:pt x="4805" y="229"/>
                    <a:pt x="4633" y="278"/>
                  </a:cubicBezTo>
                  <a:cubicBezTo>
                    <a:pt x="4490" y="323"/>
                    <a:pt x="4306" y="398"/>
                    <a:pt x="4161" y="468"/>
                  </a:cubicBezTo>
                  <a:cubicBezTo>
                    <a:pt x="3856" y="619"/>
                    <a:pt x="3578" y="806"/>
                    <a:pt x="3333" y="1020"/>
                  </a:cubicBezTo>
                  <a:cubicBezTo>
                    <a:pt x="2844" y="1451"/>
                    <a:pt x="2483" y="1971"/>
                    <a:pt x="2231" y="2505"/>
                  </a:cubicBezTo>
                  <a:cubicBezTo>
                    <a:pt x="1723" y="3576"/>
                    <a:pt x="1632" y="4704"/>
                    <a:pt x="1848" y="5633"/>
                  </a:cubicBezTo>
                  <a:cubicBezTo>
                    <a:pt x="1954" y="6097"/>
                    <a:pt x="2138" y="6512"/>
                    <a:pt x="2367" y="6853"/>
                  </a:cubicBezTo>
                  <a:cubicBezTo>
                    <a:pt x="2595" y="7196"/>
                    <a:pt x="2869" y="7461"/>
                    <a:pt x="3141" y="7662"/>
                  </a:cubicBezTo>
                  <a:cubicBezTo>
                    <a:pt x="3690" y="8063"/>
                    <a:pt x="4213" y="8200"/>
                    <a:pt x="4557" y="8273"/>
                  </a:cubicBezTo>
                  <a:cubicBezTo>
                    <a:pt x="4731" y="8310"/>
                    <a:pt x="4867" y="8328"/>
                    <a:pt x="4957" y="8338"/>
                  </a:cubicBezTo>
                  <a:cubicBezTo>
                    <a:pt x="5048" y="8349"/>
                    <a:pt x="5095" y="8354"/>
                    <a:pt x="5095" y="8354"/>
                  </a:cubicBezTo>
                  <a:cubicBezTo>
                    <a:pt x="5095" y="8354"/>
                    <a:pt x="5049" y="8344"/>
                    <a:pt x="4960" y="8328"/>
                  </a:cubicBezTo>
                  <a:cubicBezTo>
                    <a:pt x="4870" y="8312"/>
                    <a:pt x="4736" y="8282"/>
                    <a:pt x="4567" y="8234"/>
                  </a:cubicBezTo>
                  <a:cubicBezTo>
                    <a:pt x="4231" y="8138"/>
                    <a:pt x="3735" y="7955"/>
                    <a:pt x="3230" y="7549"/>
                  </a:cubicBezTo>
                  <a:cubicBezTo>
                    <a:pt x="2728" y="7145"/>
                    <a:pt x="2267" y="6460"/>
                    <a:pt x="2122" y="5578"/>
                  </a:cubicBezTo>
                  <a:cubicBezTo>
                    <a:pt x="2046" y="5140"/>
                    <a:pt x="2045" y="4661"/>
                    <a:pt x="2126" y="4170"/>
                  </a:cubicBezTo>
                  <a:cubicBezTo>
                    <a:pt x="2203" y="3681"/>
                    <a:pt x="2362" y="3174"/>
                    <a:pt x="2614" y="2695"/>
                  </a:cubicBezTo>
                  <a:cubicBezTo>
                    <a:pt x="3111" y="1739"/>
                    <a:pt x="4018" y="870"/>
                    <a:pt x="5243" y="686"/>
                  </a:cubicBezTo>
                  <a:cubicBezTo>
                    <a:pt x="5582" y="621"/>
                    <a:pt x="5932" y="589"/>
                    <a:pt x="6288" y="589"/>
                  </a:cubicBezTo>
                  <a:cubicBezTo>
                    <a:pt x="7204" y="589"/>
                    <a:pt x="8154" y="802"/>
                    <a:pt x="9033" y="1215"/>
                  </a:cubicBezTo>
                  <a:cubicBezTo>
                    <a:pt x="10255" y="1789"/>
                    <a:pt x="11339" y="2769"/>
                    <a:pt x="11983" y="4017"/>
                  </a:cubicBezTo>
                  <a:cubicBezTo>
                    <a:pt x="12143" y="4328"/>
                    <a:pt x="12281" y="4654"/>
                    <a:pt x="12380" y="4993"/>
                  </a:cubicBezTo>
                  <a:cubicBezTo>
                    <a:pt x="12438" y="5159"/>
                    <a:pt x="12470" y="5335"/>
                    <a:pt x="12513" y="5505"/>
                  </a:cubicBezTo>
                  <a:cubicBezTo>
                    <a:pt x="12544" y="5674"/>
                    <a:pt x="12580" y="5837"/>
                    <a:pt x="12597" y="6031"/>
                  </a:cubicBezTo>
                  <a:cubicBezTo>
                    <a:pt x="12678" y="6743"/>
                    <a:pt x="12673" y="7481"/>
                    <a:pt x="12601" y="8206"/>
                  </a:cubicBezTo>
                  <a:cubicBezTo>
                    <a:pt x="12445" y="9663"/>
                    <a:pt x="11997" y="11085"/>
                    <a:pt x="11389" y="12408"/>
                  </a:cubicBezTo>
                  <a:cubicBezTo>
                    <a:pt x="10787" y="13736"/>
                    <a:pt x="10025" y="14969"/>
                    <a:pt x="9197" y="16094"/>
                  </a:cubicBezTo>
                  <a:cubicBezTo>
                    <a:pt x="8370" y="17221"/>
                    <a:pt x="7477" y="18247"/>
                    <a:pt x="6564" y="19151"/>
                  </a:cubicBezTo>
                  <a:cubicBezTo>
                    <a:pt x="6111" y="19604"/>
                    <a:pt x="5647" y="20020"/>
                    <a:pt x="5196" y="20446"/>
                  </a:cubicBezTo>
                  <a:cubicBezTo>
                    <a:pt x="5084" y="20553"/>
                    <a:pt x="4972" y="20656"/>
                    <a:pt x="4862" y="20760"/>
                  </a:cubicBezTo>
                  <a:cubicBezTo>
                    <a:pt x="4754" y="20864"/>
                    <a:pt x="4651" y="20974"/>
                    <a:pt x="4546" y="21080"/>
                  </a:cubicBezTo>
                  <a:cubicBezTo>
                    <a:pt x="4341" y="21293"/>
                    <a:pt x="4130" y="21494"/>
                    <a:pt x="3941" y="21707"/>
                  </a:cubicBezTo>
                  <a:cubicBezTo>
                    <a:pt x="3161" y="22542"/>
                    <a:pt x="2526" y="23379"/>
                    <a:pt x="1998" y="24138"/>
                  </a:cubicBezTo>
                  <a:cubicBezTo>
                    <a:pt x="1473" y="24901"/>
                    <a:pt x="1067" y="25599"/>
                    <a:pt x="767" y="26192"/>
                  </a:cubicBezTo>
                  <a:cubicBezTo>
                    <a:pt x="469" y="26785"/>
                    <a:pt x="280" y="27272"/>
                    <a:pt x="162" y="27606"/>
                  </a:cubicBezTo>
                  <a:cubicBezTo>
                    <a:pt x="44" y="27940"/>
                    <a:pt x="1" y="28124"/>
                    <a:pt x="1" y="28124"/>
                  </a:cubicBezTo>
                  <a:cubicBezTo>
                    <a:pt x="1" y="28124"/>
                    <a:pt x="55" y="27943"/>
                    <a:pt x="190" y="27617"/>
                  </a:cubicBezTo>
                  <a:cubicBezTo>
                    <a:pt x="329" y="27292"/>
                    <a:pt x="552" y="26823"/>
                    <a:pt x="877" y="26251"/>
                  </a:cubicBezTo>
                  <a:cubicBezTo>
                    <a:pt x="1523" y="25106"/>
                    <a:pt x="2619" y="23561"/>
                    <a:pt x="4211" y="21969"/>
                  </a:cubicBezTo>
                  <a:cubicBezTo>
                    <a:pt x="4404" y="21766"/>
                    <a:pt x="4619" y="21573"/>
                    <a:pt x="4828" y="21369"/>
                  </a:cubicBezTo>
                  <a:cubicBezTo>
                    <a:pt x="4934" y="21270"/>
                    <a:pt x="5038" y="21165"/>
                    <a:pt x="5149" y="21066"/>
                  </a:cubicBezTo>
                  <a:cubicBezTo>
                    <a:pt x="5262" y="20968"/>
                    <a:pt x="5375" y="20870"/>
                    <a:pt x="5488" y="20769"/>
                  </a:cubicBezTo>
                  <a:cubicBezTo>
                    <a:pt x="5935" y="20368"/>
                    <a:pt x="6435" y="19965"/>
                    <a:pt x="6911" y="19513"/>
                  </a:cubicBezTo>
                  <a:cubicBezTo>
                    <a:pt x="7866" y="18616"/>
                    <a:pt x="8811" y="17600"/>
                    <a:pt x="9686" y="16463"/>
                  </a:cubicBezTo>
                  <a:cubicBezTo>
                    <a:pt x="10557" y="15325"/>
                    <a:pt x="11363" y="14069"/>
                    <a:pt x="12013" y="12697"/>
                  </a:cubicBezTo>
                  <a:cubicBezTo>
                    <a:pt x="12654" y="11325"/>
                    <a:pt x="13135" y="9833"/>
                    <a:pt x="13309" y="8282"/>
                  </a:cubicBezTo>
                  <a:cubicBezTo>
                    <a:pt x="13395" y="7507"/>
                    <a:pt x="13396" y="6724"/>
                    <a:pt x="13303" y="5942"/>
                  </a:cubicBezTo>
                  <a:cubicBezTo>
                    <a:pt x="13285" y="5762"/>
                    <a:pt x="13243" y="5556"/>
                    <a:pt x="13206" y="5357"/>
                  </a:cubicBezTo>
                  <a:cubicBezTo>
                    <a:pt x="13159" y="5163"/>
                    <a:pt x="13119" y="4969"/>
                    <a:pt x="13053" y="4783"/>
                  </a:cubicBezTo>
                  <a:cubicBezTo>
                    <a:pt x="12941" y="4404"/>
                    <a:pt x="12783" y="4040"/>
                    <a:pt x="12603" y="3692"/>
                  </a:cubicBezTo>
                  <a:cubicBezTo>
                    <a:pt x="12423" y="3342"/>
                    <a:pt x="12207" y="3015"/>
                    <a:pt x="11971" y="2707"/>
                  </a:cubicBezTo>
                  <a:cubicBezTo>
                    <a:pt x="11735" y="2398"/>
                    <a:pt x="11471" y="2115"/>
                    <a:pt x="11185" y="1859"/>
                  </a:cubicBezTo>
                  <a:cubicBezTo>
                    <a:pt x="10903" y="1601"/>
                    <a:pt x="10601" y="1367"/>
                    <a:pt x="10283" y="1164"/>
                  </a:cubicBezTo>
                  <a:cubicBezTo>
                    <a:pt x="9969" y="959"/>
                    <a:pt x="9641" y="777"/>
                    <a:pt x="9302" y="628"/>
                  </a:cubicBezTo>
                  <a:cubicBezTo>
                    <a:pt x="8627" y="323"/>
                    <a:pt x="7917" y="127"/>
                    <a:pt x="7209" y="44"/>
                  </a:cubicBezTo>
                  <a:cubicBezTo>
                    <a:pt x="6959" y="15"/>
                    <a:pt x="6709" y="1"/>
                    <a:pt x="6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4209450" y="4934975"/>
              <a:ext cx="294700" cy="232125"/>
            </a:xfrm>
            <a:custGeom>
              <a:avLst/>
              <a:gdLst/>
              <a:ahLst/>
              <a:cxnLst/>
              <a:rect l="l" t="t" r="r" b="b"/>
              <a:pathLst>
                <a:path w="11788" h="9285" extrusionOk="0">
                  <a:moveTo>
                    <a:pt x="2858" y="1"/>
                  </a:moveTo>
                  <a:cubicBezTo>
                    <a:pt x="1804" y="1"/>
                    <a:pt x="0" y="2164"/>
                    <a:pt x="1554" y="5071"/>
                  </a:cubicBezTo>
                  <a:cubicBezTo>
                    <a:pt x="3478" y="8540"/>
                    <a:pt x="6538" y="9285"/>
                    <a:pt x="8811" y="9285"/>
                  </a:cubicBezTo>
                  <a:cubicBezTo>
                    <a:pt x="10522" y="9285"/>
                    <a:pt x="11787" y="8863"/>
                    <a:pt x="11787" y="8863"/>
                  </a:cubicBezTo>
                  <a:lnTo>
                    <a:pt x="11787" y="8863"/>
                  </a:lnTo>
                  <a:cubicBezTo>
                    <a:pt x="11458" y="8893"/>
                    <a:pt x="11141" y="8907"/>
                    <a:pt x="10835" y="8907"/>
                  </a:cubicBezTo>
                  <a:cubicBezTo>
                    <a:pt x="4915" y="8907"/>
                    <a:pt x="3122" y="3603"/>
                    <a:pt x="3179" y="1971"/>
                  </a:cubicBezTo>
                  <a:lnTo>
                    <a:pt x="3179" y="1971"/>
                  </a:lnTo>
                  <a:cubicBezTo>
                    <a:pt x="3179" y="1971"/>
                    <a:pt x="2366" y="2965"/>
                    <a:pt x="2305" y="3746"/>
                  </a:cubicBezTo>
                  <a:cubicBezTo>
                    <a:pt x="1313" y="2000"/>
                    <a:pt x="2397" y="345"/>
                    <a:pt x="2998" y="15"/>
                  </a:cubicBezTo>
                  <a:cubicBezTo>
                    <a:pt x="2953" y="5"/>
                    <a:pt x="290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4137200" y="4909625"/>
              <a:ext cx="163150" cy="282875"/>
            </a:xfrm>
            <a:custGeom>
              <a:avLst/>
              <a:gdLst/>
              <a:ahLst/>
              <a:cxnLst/>
              <a:rect l="l" t="t" r="r" b="b"/>
              <a:pathLst>
                <a:path w="6526" h="11315" extrusionOk="0">
                  <a:moveTo>
                    <a:pt x="2967" y="1"/>
                  </a:moveTo>
                  <a:cubicBezTo>
                    <a:pt x="1914" y="1"/>
                    <a:pt x="217" y="1041"/>
                    <a:pt x="128" y="3562"/>
                  </a:cubicBezTo>
                  <a:cubicBezTo>
                    <a:pt x="1" y="9963"/>
                    <a:pt x="6525" y="11314"/>
                    <a:pt x="6525" y="11314"/>
                  </a:cubicBezTo>
                  <a:cubicBezTo>
                    <a:pt x="924" y="8703"/>
                    <a:pt x="2014" y="3183"/>
                    <a:pt x="2857" y="1844"/>
                  </a:cubicBezTo>
                  <a:lnTo>
                    <a:pt x="2857" y="1844"/>
                  </a:lnTo>
                  <a:cubicBezTo>
                    <a:pt x="2857" y="1844"/>
                    <a:pt x="1750" y="2259"/>
                    <a:pt x="1341" y="2854"/>
                  </a:cubicBezTo>
                  <a:cubicBezTo>
                    <a:pt x="1356" y="1020"/>
                    <a:pt x="2959" y="202"/>
                    <a:pt x="3602" y="202"/>
                  </a:cubicBezTo>
                  <a:cubicBezTo>
                    <a:pt x="3607" y="202"/>
                    <a:pt x="3612" y="202"/>
                    <a:pt x="3617" y="202"/>
                  </a:cubicBezTo>
                  <a:cubicBezTo>
                    <a:pt x="3469" y="70"/>
                    <a:pt x="3240" y="1"/>
                    <a:pt x="2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4047625" y="4825800"/>
              <a:ext cx="232150" cy="187950"/>
            </a:xfrm>
            <a:custGeom>
              <a:avLst/>
              <a:gdLst/>
              <a:ahLst/>
              <a:cxnLst/>
              <a:rect l="l" t="t" r="r" b="b"/>
              <a:pathLst>
                <a:path w="9286" h="7518" extrusionOk="0">
                  <a:moveTo>
                    <a:pt x="6454" y="0"/>
                  </a:moveTo>
                  <a:cubicBezTo>
                    <a:pt x="6102" y="0"/>
                    <a:pt x="5717" y="53"/>
                    <a:pt x="5302" y="172"/>
                  </a:cubicBezTo>
                  <a:cubicBezTo>
                    <a:pt x="1" y="1787"/>
                    <a:pt x="641" y="7517"/>
                    <a:pt x="641" y="7517"/>
                  </a:cubicBezTo>
                  <a:cubicBezTo>
                    <a:pt x="1195" y="2952"/>
                    <a:pt x="4847" y="1880"/>
                    <a:pt x="6703" y="1880"/>
                  </a:cubicBezTo>
                  <a:cubicBezTo>
                    <a:pt x="7006" y="1880"/>
                    <a:pt x="7261" y="1908"/>
                    <a:pt x="7447" y="1955"/>
                  </a:cubicBezTo>
                  <a:cubicBezTo>
                    <a:pt x="7447" y="1955"/>
                    <a:pt x="6808" y="1156"/>
                    <a:pt x="6208" y="979"/>
                  </a:cubicBezTo>
                  <a:cubicBezTo>
                    <a:pt x="6468" y="896"/>
                    <a:pt x="6716" y="861"/>
                    <a:pt x="6950" y="861"/>
                  </a:cubicBezTo>
                  <a:cubicBezTo>
                    <a:pt x="8085" y="861"/>
                    <a:pt x="8872" y="1706"/>
                    <a:pt x="9003" y="2140"/>
                  </a:cubicBezTo>
                  <a:cubicBezTo>
                    <a:pt x="9286" y="1498"/>
                    <a:pt x="8339" y="0"/>
                    <a:pt x="6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4188550" y="4491425"/>
              <a:ext cx="304150" cy="85675"/>
            </a:xfrm>
            <a:custGeom>
              <a:avLst/>
              <a:gdLst/>
              <a:ahLst/>
              <a:cxnLst/>
              <a:rect l="l" t="t" r="r" b="b"/>
              <a:pathLst>
                <a:path w="12166" h="3427" extrusionOk="0">
                  <a:moveTo>
                    <a:pt x="7819" y="0"/>
                  </a:moveTo>
                  <a:cubicBezTo>
                    <a:pt x="3716" y="0"/>
                    <a:pt x="1" y="3427"/>
                    <a:pt x="1" y="3427"/>
                  </a:cubicBezTo>
                  <a:cubicBezTo>
                    <a:pt x="2145" y="1971"/>
                    <a:pt x="4342" y="1499"/>
                    <a:pt x="6180" y="1499"/>
                  </a:cubicBezTo>
                  <a:cubicBezTo>
                    <a:pt x="7960" y="1499"/>
                    <a:pt x="9403" y="1942"/>
                    <a:pt x="10136" y="2363"/>
                  </a:cubicBezTo>
                  <a:cubicBezTo>
                    <a:pt x="10419" y="2527"/>
                    <a:pt x="10683" y="2597"/>
                    <a:pt x="10909" y="2597"/>
                  </a:cubicBezTo>
                  <a:cubicBezTo>
                    <a:pt x="11872" y="2597"/>
                    <a:pt x="12166" y="1326"/>
                    <a:pt x="10520" y="558"/>
                  </a:cubicBezTo>
                  <a:cubicBezTo>
                    <a:pt x="9624" y="163"/>
                    <a:pt x="8712" y="0"/>
                    <a:pt x="7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4253125" y="4256925"/>
              <a:ext cx="171325" cy="254500"/>
            </a:xfrm>
            <a:custGeom>
              <a:avLst/>
              <a:gdLst/>
              <a:ahLst/>
              <a:cxnLst/>
              <a:rect l="l" t="t" r="r" b="b"/>
              <a:pathLst>
                <a:path w="6853" h="10180" extrusionOk="0">
                  <a:moveTo>
                    <a:pt x="5776" y="1"/>
                  </a:moveTo>
                  <a:cubicBezTo>
                    <a:pt x="5320" y="1"/>
                    <a:pt x="4908" y="467"/>
                    <a:pt x="5003" y="1300"/>
                  </a:cubicBezTo>
                  <a:cubicBezTo>
                    <a:pt x="5198" y="3008"/>
                    <a:pt x="4308" y="7444"/>
                    <a:pt x="0" y="10179"/>
                  </a:cubicBezTo>
                  <a:cubicBezTo>
                    <a:pt x="0" y="10179"/>
                    <a:pt x="6852" y="7143"/>
                    <a:pt x="6812" y="1666"/>
                  </a:cubicBezTo>
                  <a:cubicBezTo>
                    <a:pt x="6780" y="517"/>
                    <a:pt x="6254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3891025" y="5117500"/>
              <a:ext cx="306525" cy="75000"/>
            </a:xfrm>
            <a:custGeom>
              <a:avLst/>
              <a:gdLst/>
              <a:ahLst/>
              <a:cxnLst/>
              <a:rect l="l" t="t" r="r" b="b"/>
              <a:pathLst>
                <a:path w="12261" h="3000" extrusionOk="0">
                  <a:moveTo>
                    <a:pt x="5004" y="1"/>
                  </a:moveTo>
                  <a:cubicBezTo>
                    <a:pt x="3820" y="1"/>
                    <a:pt x="2611" y="254"/>
                    <a:pt x="1479" y="921"/>
                  </a:cubicBezTo>
                  <a:cubicBezTo>
                    <a:pt x="0" y="1834"/>
                    <a:pt x="340" y="2999"/>
                    <a:pt x="1211" y="2999"/>
                  </a:cubicBezTo>
                  <a:cubicBezTo>
                    <a:pt x="1463" y="2999"/>
                    <a:pt x="1760" y="2901"/>
                    <a:pt x="2071" y="2671"/>
                  </a:cubicBezTo>
                  <a:cubicBezTo>
                    <a:pt x="2903" y="2053"/>
                    <a:pt x="4792" y="1278"/>
                    <a:pt x="7153" y="1278"/>
                  </a:cubicBezTo>
                  <a:cubicBezTo>
                    <a:pt x="8707" y="1278"/>
                    <a:pt x="10464" y="1613"/>
                    <a:pt x="12260" y="2548"/>
                  </a:cubicBezTo>
                  <a:cubicBezTo>
                    <a:pt x="12260" y="2548"/>
                    <a:pt x="8757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3911175" y="4915300"/>
              <a:ext cx="210325" cy="224825"/>
            </a:xfrm>
            <a:custGeom>
              <a:avLst/>
              <a:gdLst/>
              <a:ahLst/>
              <a:cxnLst/>
              <a:rect l="l" t="t" r="r" b="b"/>
              <a:pathLst>
                <a:path w="8413" h="8993" extrusionOk="0">
                  <a:moveTo>
                    <a:pt x="1029" y="1"/>
                  </a:moveTo>
                  <a:cubicBezTo>
                    <a:pt x="515" y="1"/>
                    <a:pt x="1" y="604"/>
                    <a:pt x="189" y="1834"/>
                  </a:cubicBezTo>
                  <a:cubicBezTo>
                    <a:pt x="1130" y="7231"/>
                    <a:pt x="8413" y="8992"/>
                    <a:pt x="8413" y="8992"/>
                  </a:cubicBezTo>
                  <a:cubicBezTo>
                    <a:pt x="3688" y="7072"/>
                    <a:pt x="2018" y="2867"/>
                    <a:pt x="1903" y="1152"/>
                  </a:cubicBezTo>
                  <a:cubicBezTo>
                    <a:pt x="1853" y="389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3825475" y="4564450"/>
              <a:ext cx="192200" cy="282050"/>
            </a:xfrm>
            <a:custGeom>
              <a:avLst/>
              <a:gdLst/>
              <a:ahLst/>
              <a:cxnLst/>
              <a:rect l="l" t="t" r="r" b="b"/>
              <a:pathLst>
                <a:path w="7688" h="11282" extrusionOk="0">
                  <a:moveTo>
                    <a:pt x="2033" y="1"/>
                  </a:moveTo>
                  <a:cubicBezTo>
                    <a:pt x="348" y="1"/>
                    <a:pt x="0" y="1588"/>
                    <a:pt x="492" y="2011"/>
                  </a:cubicBezTo>
                  <a:cubicBezTo>
                    <a:pt x="615" y="2117"/>
                    <a:pt x="751" y="2162"/>
                    <a:pt x="881" y="2162"/>
                  </a:cubicBezTo>
                  <a:cubicBezTo>
                    <a:pt x="1284" y="2162"/>
                    <a:pt x="1633" y="1733"/>
                    <a:pt x="1387" y="1361"/>
                  </a:cubicBezTo>
                  <a:cubicBezTo>
                    <a:pt x="1130" y="968"/>
                    <a:pt x="1401" y="648"/>
                    <a:pt x="1844" y="648"/>
                  </a:cubicBezTo>
                  <a:cubicBezTo>
                    <a:pt x="1959" y="648"/>
                    <a:pt x="2085" y="669"/>
                    <a:pt x="2217" y="717"/>
                  </a:cubicBezTo>
                  <a:cubicBezTo>
                    <a:pt x="2857" y="947"/>
                    <a:pt x="3447" y="1663"/>
                    <a:pt x="3178" y="1976"/>
                  </a:cubicBezTo>
                  <a:cubicBezTo>
                    <a:pt x="2908" y="2286"/>
                    <a:pt x="2366" y="3181"/>
                    <a:pt x="3050" y="3811"/>
                  </a:cubicBezTo>
                  <a:cubicBezTo>
                    <a:pt x="2981" y="3803"/>
                    <a:pt x="2914" y="3799"/>
                    <a:pt x="2851" y="3799"/>
                  </a:cubicBezTo>
                  <a:cubicBezTo>
                    <a:pt x="2051" y="3799"/>
                    <a:pt x="1702" y="4436"/>
                    <a:pt x="2713" y="5266"/>
                  </a:cubicBezTo>
                  <a:cubicBezTo>
                    <a:pt x="3804" y="6164"/>
                    <a:pt x="4221" y="6659"/>
                    <a:pt x="4096" y="6833"/>
                  </a:cubicBezTo>
                  <a:cubicBezTo>
                    <a:pt x="3970" y="7007"/>
                    <a:pt x="2527" y="6739"/>
                    <a:pt x="3349" y="7507"/>
                  </a:cubicBezTo>
                  <a:cubicBezTo>
                    <a:pt x="4171" y="8276"/>
                    <a:pt x="6339" y="10284"/>
                    <a:pt x="6576" y="11281"/>
                  </a:cubicBezTo>
                  <a:cubicBezTo>
                    <a:pt x="6622" y="10196"/>
                    <a:pt x="5505" y="4834"/>
                    <a:pt x="4127" y="2477"/>
                  </a:cubicBezTo>
                  <a:lnTo>
                    <a:pt x="4127" y="2477"/>
                  </a:lnTo>
                  <a:cubicBezTo>
                    <a:pt x="4756" y="3173"/>
                    <a:pt x="6734" y="6746"/>
                    <a:pt x="6854" y="8771"/>
                  </a:cubicBezTo>
                  <a:cubicBezTo>
                    <a:pt x="6854" y="8771"/>
                    <a:pt x="7687" y="5331"/>
                    <a:pt x="6946" y="3115"/>
                  </a:cubicBezTo>
                  <a:cubicBezTo>
                    <a:pt x="6656" y="2244"/>
                    <a:pt x="6379" y="1980"/>
                    <a:pt x="6150" y="1980"/>
                  </a:cubicBezTo>
                  <a:cubicBezTo>
                    <a:pt x="5795" y="1980"/>
                    <a:pt x="5555" y="2613"/>
                    <a:pt x="5555" y="2613"/>
                  </a:cubicBezTo>
                  <a:cubicBezTo>
                    <a:pt x="5555" y="2613"/>
                    <a:pt x="3953" y="86"/>
                    <a:pt x="2160" y="4"/>
                  </a:cubicBezTo>
                  <a:cubicBezTo>
                    <a:pt x="2116" y="2"/>
                    <a:pt x="2074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4105575" y="4342625"/>
              <a:ext cx="132875" cy="276150"/>
            </a:xfrm>
            <a:custGeom>
              <a:avLst/>
              <a:gdLst/>
              <a:ahLst/>
              <a:cxnLst/>
              <a:rect l="l" t="t" r="r" b="b"/>
              <a:pathLst>
                <a:path w="5315" h="11046" extrusionOk="0">
                  <a:moveTo>
                    <a:pt x="1982" y="1"/>
                  </a:moveTo>
                  <a:cubicBezTo>
                    <a:pt x="1215" y="1"/>
                    <a:pt x="689" y="630"/>
                    <a:pt x="794" y="1037"/>
                  </a:cubicBezTo>
                  <a:cubicBezTo>
                    <a:pt x="865" y="1316"/>
                    <a:pt x="1095" y="1446"/>
                    <a:pt x="1316" y="1446"/>
                  </a:cubicBezTo>
                  <a:cubicBezTo>
                    <a:pt x="1556" y="1446"/>
                    <a:pt x="1785" y="1294"/>
                    <a:pt x="1792" y="1017"/>
                  </a:cubicBezTo>
                  <a:cubicBezTo>
                    <a:pt x="1800" y="742"/>
                    <a:pt x="1957" y="604"/>
                    <a:pt x="2155" y="604"/>
                  </a:cubicBezTo>
                  <a:cubicBezTo>
                    <a:pt x="2342" y="604"/>
                    <a:pt x="2567" y="726"/>
                    <a:pt x="2739" y="969"/>
                  </a:cubicBezTo>
                  <a:cubicBezTo>
                    <a:pt x="3093" y="1469"/>
                    <a:pt x="3161" y="2305"/>
                    <a:pt x="2801" y="2397"/>
                  </a:cubicBezTo>
                  <a:cubicBezTo>
                    <a:pt x="2442" y="2489"/>
                    <a:pt x="1577" y="2871"/>
                    <a:pt x="1759" y="3690"/>
                  </a:cubicBezTo>
                  <a:cubicBezTo>
                    <a:pt x="1545" y="3500"/>
                    <a:pt x="1322" y="3401"/>
                    <a:pt x="1135" y="3401"/>
                  </a:cubicBezTo>
                  <a:cubicBezTo>
                    <a:pt x="765" y="3401"/>
                    <a:pt x="530" y="3782"/>
                    <a:pt x="759" y="4595"/>
                  </a:cubicBezTo>
                  <a:cubicBezTo>
                    <a:pt x="1105" y="5821"/>
                    <a:pt x="1158" y="6405"/>
                    <a:pt x="975" y="6470"/>
                  </a:cubicBezTo>
                  <a:cubicBezTo>
                    <a:pt x="969" y="6473"/>
                    <a:pt x="962" y="6474"/>
                    <a:pt x="954" y="6474"/>
                  </a:cubicBezTo>
                  <a:cubicBezTo>
                    <a:pt x="812" y="6474"/>
                    <a:pt x="408" y="6127"/>
                    <a:pt x="189" y="6127"/>
                  </a:cubicBezTo>
                  <a:cubicBezTo>
                    <a:pt x="66" y="6127"/>
                    <a:pt x="1" y="6237"/>
                    <a:pt x="76" y="6584"/>
                  </a:cubicBezTo>
                  <a:cubicBezTo>
                    <a:pt x="289" y="7578"/>
                    <a:pt x="859" y="10184"/>
                    <a:pt x="519" y="11045"/>
                  </a:cubicBezTo>
                  <a:cubicBezTo>
                    <a:pt x="1112" y="10266"/>
                    <a:pt x="3052" y="5715"/>
                    <a:pt x="3247" y="3258"/>
                  </a:cubicBezTo>
                  <a:lnTo>
                    <a:pt x="3247" y="3258"/>
                  </a:lnTo>
                  <a:cubicBezTo>
                    <a:pt x="3354" y="4099"/>
                    <a:pt x="2976" y="7769"/>
                    <a:pt x="2020" y="9328"/>
                  </a:cubicBezTo>
                  <a:cubicBezTo>
                    <a:pt x="2020" y="9328"/>
                    <a:pt x="4412" y="7209"/>
                    <a:pt x="5006" y="5185"/>
                  </a:cubicBezTo>
                  <a:cubicBezTo>
                    <a:pt x="5315" y="4132"/>
                    <a:pt x="5094" y="3880"/>
                    <a:pt x="4811" y="3880"/>
                  </a:cubicBezTo>
                  <a:cubicBezTo>
                    <a:pt x="4550" y="3880"/>
                    <a:pt x="4236" y="4095"/>
                    <a:pt x="4236" y="4095"/>
                  </a:cubicBezTo>
                  <a:cubicBezTo>
                    <a:pt x="4236" y="4095"/>
                    <a:pt x="4352" y="1396"/>
                    <a:pt x="3065" y="410"/>
                  </a:cubicBezTo>
                  <a:cubicBezTo>
                    <a:pt x="2680" y="115"/>
                    <a:pt x="2309" y="1"/>
                    <a:pt x="1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4198000" y="4169375"/>
              <a:ext cx="132425" cy="184050"/>
            </a:xfrm>
            <a:custGeom>
              <a:avLst/>
              <a:gdLst/>
              <a:ahLst/>
              <a:cxnLst/>
              <a:rect l="l" t="t" r="r" b="b"/>
              <a:pathLst>
                <a:path w="5297" h="7362" extrusionOk="0">
                  <a:moveTo>
                    <a:pt x="1409" y="0"/>
                  </a:moveTo>
                  <a:cubicBezTo>
                    <a:pt x="1402" y="0"/>
                    <a:pt x="1396" y="1"/>
                    <a:pt x="1389" y="1"/>
                  </a:cubicBezTo>
                  <a:cubicBezTo>
                    <a:pt x="186" y="17"/>
                    <a:pt x="1" y="1139"/>
                    <a:pt x="354" y="1409"/>
                  </a:cubicBezTo>
                  <a:cubicBezTo>
                    <a:pt x="433" y="1470"/>
                    <a:pt x="517" y="1495"/>
                    <a:pt x="598" y="1495"/>
                  </a:cubicBezTo>
                  <a:cubicBezTo>
                    <a:pt x="877" y="1495"/>
                    <a:pt x="1111" y="1184"/>
                    <a:pt x="927" y="938"/>
                  </a:cubicBezTo>
                  <a:cubicBezTo>
                    <a:pt x="730" y="675"/>
                    <a:pt x="922" y="442"/>
                    <a:pt x="1242" y="442"/>
                  </a:cubicBezTo>
                  <a:cubicBezTo>
                    <a:pt x="1308" y="442"/>
                    <a:pt x="1380" y="452"/>
                    <a:pt x="1455" y="474"/>
                  </a:cubicBezTo>
                  <a:cubicBezTo>
                    <a:pt x="1892" y="604"/>
                    <a:pt x="2316" y="1058"/>
                    <a:pt x="2148" y="1277"/>
                  </a:cubicBezTo>
                  <a:cubicBezTo>
                    <a:pt x="1980" y="1496"/>
                    <a:pt x="1652" y="2116"/>
                    <a:pt x="2136" y="2509"/>
                  </a:cubicBezTo>
                  <a:cubicBezTo>
                    <a:pt x="2111" y="2508"/>
                    <a:pt x="2087" y="2507"/>
                    <a:pt x="2064" y="2507"/>
                  </a:cubicBezTo>
                  <a:cubicBezTo>
                    <a:pt x="1485" y="2507"/>
                    <a:pt x="1233" y="2961"/>
                    <a:pt x="1969" y="3495"/>
                  </a:cubicBezTo>
                  <a:cubicBezTo>
                    <a:pt x="2733" y="4051"/>
                    <a:pt x="3033" y="4365"/>
                    <a:pt x="2956" y="4487"/>
                  </a:cubicBezTo>
                  <a:cubicBezTo>
                    <a:pt x="2879" y="4609"/>
                    <a:pt x="1903" y="4487"/>
                    <a:pt x="2484" y="4968"/>
                  </a:cubicBezTo>
                  <a:cubicBezTo>
                    <a:pt x="3065" y="5449"/>
                    <a:pt x="4594" y="6705"/>
                    <a:pt x="4792" y="7362"/>
                  </a:cubicBezTo>
                  <a:cubicBezTo>
                    <a:pt x="4779" y="6634"/>
                    <a:pt x="3819" y="3094"/>
                    <a:pt x="2803" y="1573"/>
                  </a:cubicBezTo>
                  <a:lnTo>
                    <a:pt x="2803" y="1573"/>
                  </a:lnTo>
                  <a:cubicBezTo>
                    <a:pt x="3252" y="2016"/>
                    <a:pt x="4716" y="4328"/>
                    <a:pt x="4877" y="5675"/>
                  </a:cubicBezTo>
                  <a:cubicBezTo>
                    <a:pt x="4877" y="5675"/>
                    <a:pt x="5297" y="3341"/>
                    <a:pt x="4713" y="1890"/>
                  </a:cubicBezTo>
                  <a:cubicBezTo>
                    <a:pt x="4489" y="1334"/>
                    <a:pt x="4298" y="1162"/>
                    <a:pt x="4146" y="1162"/>
                  </a:cubicBezTo>
                  <a:cubicBezTo>
                    <a:pt x="3902" y="1162"/>
                    <a:pt x="3762" y="1609"/>
                    <a:pt x="3762" y="1609"/>
                  </a:cubicBezTo>
                  <a:cubicBezTo>
                    <a:pt x="3762" y="1609"/>
                    <a:pt x="2603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4264025" y="4027950"/>
              <a:ext cx="72500" cy="159700"/>
            </a:xfrm>
            <a:custGeom>
              <a:avLst/>
              <a:gdLst/>
              <a:ahLst/>
              <a:cxnLst/>
              <a:rect l="l" t="t" r="r" b="b"/>
              <a:pathLst>
                <a:path w="2900" h="6388" extrusionOk="0">
                  <a:moveTo>
                    <a:pt x="2061" y="1"/>
                  </a:moveTo>
                  <a:cubicBezTo>
                    <a:pt x="1896" y="1"/>
                    <a:pt x="1708" y="50"/>
                    <a:pt x="1507" y="172"/>
                  </a:cubicBezTo>
                  <a:cubicBezTo>
                    <a:pt x="714" y="655"/>
                    <a:pt x="613" y="2200"/>
                    <a:pt x="613" y="2200"/>
                  </a:cubicBezTo>
                  <a:cubicBezTo>
                    <a:pt x="613" y="2200"/>
                    <a:pt x="426" y="2040"/>
                    <a:pt x="271" y="2040"/>
                  </a:cubicBezTo>
                  <a:cubicBezTo>
                    <a:pt x="121" y="2040"/>
                    <a:pt x="0" y="2189"/>
                    <a:pt x="106" y="2774"/>
                  </a:cubicBezTo>
                  <a:cubicBezTo>
                    <a:pt x="320" y="3964"/>
                    <a:pt x="1554" y="5320"/>
                    <a:pt x="1554" y="5320"/>
                  </a:cubicBezTo>
                  <a:cubicBezTo>
                    <a:pt x="1105" y="4371"/>
                    <a:pt x="1115" y="2257"/>
                    <a:pt x="1228" y="1781"/>
                  </a:cubicBezTo>
                  <a:lnTo>
                    <a:pt x="1228" y="1781"/>
                  </a:lnTo>
                  <a:cubicBezTo>
                    <a:pt x="1188" y="3195"/>
                    <a:pt x="2014" y="5907"/>
                    <a:pt x="2303" y="6388"/>
                  </a:cubicBezTo>
                  <a:cubicBezTo>
                    <a:pt x="2163" y="5878"/>
                    <a:pt x="2648" y="4426"/>
                    <a:pt x="2831" y="3873"/>
                  </a:cubicBezTo>
                  <a:cubicBezTo>
                    <a:pt x="2899" y="3668"/>
                    <a:pt x="2861" y="3605"/>
                    <a:pt x="2780" y="3605"/>
                  </a:cubicBezTo>
                  <a:cubicBezTo>
                    <a:pt x="2655" y="3605"/>
                    <a:pt x="2428" y="3757"/>
                    <a:pt x="2343" y="3757"/>
                  </a:cubicBezTo>
                  <a:cubicBezTo>
                    <a:pt x="2336" y="3757"/>
                    <a:pt x="2330" y="3756"/>
                    <a:pt x="2325" y="3753"/>
                  </a:cubicBezTo>
                  <a:cubicBezTo>
                    <a:pt x="2226" y="3706"/>
                    <a:pt x="2291" y="3376"/>
                    <a:pt x="2564" y="2698"/>
                  </a:cubicBezTo>
                  <a:cubicBezTo>
                    <a:pt x="2754" y="2225"/>
                    <a:pt x="2621" y="1993"/>
                    <a:pt x="2388" y="1993"/>
                  </a:cubicBezTo>
                  <a:cubicBezTo>
                    <a:pt x="2288" y="1993"/>
                    <a:pt x="2169" y="2036"/>
                    <a:pt x="2050" y="2121"/>
                  </a:cubicBezTo>
                  <a:cubicBezTo>
                    <a:pt x="2204" y="1666"/>
                    <a:pt x="1735" y="1394"/>
                    <a:pt x="1535" y="1320"/>
                  </a:cubicBezTo>
                  <a:cubicBezTo>
                    <a:pt x="1334" y="1245"/>
                    <a:pt x="1425" y="773"/>
                    <a:pt x="1658" y="510"/>
                  </a:cubicBezTo>
                  <a:cubicBezTo>
                    <a:pt x="1761" y="393"/>
                    <a:pt x="1883" y="337"/>
                    <a:pt x="1985" y="337"/>
                  </a:cubicBezTo>
                  <a:cubicBezTo>
                    <a:pt x="2113" y="337"/>
                    <a:pt x="2208" y="426"/>
                    <a:pt x="2195" y="596"/>
                  </a:cubicBezTo>
                  <a:cubicBezTo>
                    <a:pt x="2181" y="768"/>
                    <a:pt x="2325" y="871"/>
                    <a:pt x="2475" y="871"/>
                  </a:cubicBezTo>
                  <a:cubicBezTo>
                    <a:pt x="2591" y="871"/>
                    <a:pt x="2711" y="809"/>
                    <a:pt x="2763" y="669"/>
                  </a:cubicBezTo>
                  <a:cubicBezTo>
                    <a:pt x="2853" y="429"/>
                    <a:pt x="2551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4106000" y="4007200"/>
              <a:ext cx="96875" cy="84750"/>
            </a:xfrm>
            <a:custGeom>
              <a:avLst/>
              <a:gdLst/>
              <a:ahLst/>
              <a:cxnLst/>
              <a:rect l="l" t="t" r="r" b="b"/>
              <a:pathLst>
                <a:path w="3875" h="3390" extrusionOk="0">
                  <a:moveTo>
                    <a:pt x="768" y="1"/>
                  </a:moveTo>
                  <a:cubicBezTo>
                    <a:pt x="539" y="1"/>
                    <a:pt x="258" y="148"/>
                    <a:pt x="161" y="558"/>
                  </a:cubicBezTo>
                  <a:cubicBezTo>
                    <a:pt x="0" y="1233"/>
                    <a:pt x="768" y="2094"/>
                    <a:pt x="768" y="2094"/>
                  </a:cubicBezTo>
                  <a:cubicBezTo>
                    <a:pt x="768" y="2094"/>
                    <a:pt x="64" y="2153"/>
                    <a:pt x="807" y="2663"/>
                  </a:cubicBezTo>
                  <a:cubicBezTo>
                    <a:pt x="1551" y="3173"/>
                    <a:pt x="2915" y="3227"/>
                    <a:pt x="2915" y="3227"/>
                  </a:cubicBezTo>
                  <a:cubicBezTo>
                    <a:pt x="2176" y="2969"/>
                    <a:pt x="1060" y="1856"/>
                    <a:pt x="868" y="1549"/>
                  </a:cubicBezTo>
                  <a:lnTo>
                    <a:pt x="868" y="1549"/>
                  </a:lnTo>
                  <a:cubicBezTo>
                    <a:pt x="1596" y="2309"/>
                    <a:pt x="3467" y="3292"/>
                    <a:pt x="3874" y="3390"/>
                  </a:cubicBezTo>
                  <a:cubicBezTo>
                    <a:pt x="3529" y="3196"/>
                    <a:pt x="3015" y="2180"/>
                    <a:pt x="2816" y="1793"/>
                  </a:cubicBezTo>
                  <a:cubicBezTo>
                    <a:pt x="2766" y="1695"/>
                    <a:pt x="2726" y="1658"/>
                    <a:pt x="2691" y="1658"/>
                  </a:cubicBezTo>
                  <a:cubicBezTo>
                    <a:pt x="2590" y="1658"/>
                    <a:pt x="2545" y="1977"/>
                    <a:pt x="2487" y="1998"/>
                  </a:cubicBezTo>
                  <a:cubicBezTo>
                    <a:pt x="2483" y="2000"/>
                    <a:pt x="2478" y="2000"/>
                    <a:pt x="2473" y="2000"/>
                  </a:cubicBezTo>
                  <a:cubicBezTo>
                    <a:pt x="2392" y="2000"/>
                    <a:pt x="2256" y="1788"/>
                    <a:pt x="2052" y="1320"/>
                  </a:cubicBezTo>
                  <a:cubicBezTo>
                    <a:pt x="1949" y="1082"/>
                    <a:pt x="1827" y="982"/>
                    <a:pt x="1721" y="982"/>
                  </a:cubicBezTo>
                  <a:cubicBezTo>
                    <a:pt x="1604" y="982"/>
                    <a:pt x="1507" y="1102"/>
                    <a:pt x="1477" y="1290"/>
                  </a:cubicBezTo>
                  <a:cubicBezTo>
                    <a:pt x="1393" y="1121"/>
                    <a:pt x="1244" y="1070"/>
                    <a:pt x="1102" y="1070"/>
                  </a:cubicBezTo>
                  <a:cubicBezTo>
                    <a:pt x="974" y="1070"/>
                    <a:pt x="851" y="1111"/>
                    <a:pt x="783" y="1142"/>
                  </a:cubicBezTo>
                  <a:cubicBezTo>
                    <a:pt x="768" y="1149"/>
                    <a:pt x="753" y="1152"/>
                    <a:pt x="738" y="1152"/>
                  </a:cubicBezTo>
                  <a:cubicBezTo>
                    <a:pt x="600" y="1152"/>
                    <a:pt x="434" y="890"/>
                    <a:pt x="418" y="654"/>
                  </a:cubicBezTo>
                  <a:cubicBezTo>
                    <a:pt x="405" y="470"/>
                    <a:pt x="499" y="340"/>
                    <a:pt x="607" y="340"/>
                  </a:cubicBezTo>
                  <a:cubicBezTo>
                    <a:pt x="653" y="340"/>
                    <a:pt x="701" y="363"/>
                    <a:pt x="745" y="414"/>
                  </a:cubicBezTo>
                  <a:cubicBezTo>
                    <a:pt x="784" y="459"/>
                    <a:pt x="833" y="479"/>
                    <a:pt x="882" y="479"/>
                  </a:cubicBezTo>
                  <a:cubicBezTo>
                    <a:pt x="1021" y="479"/>
                    <a:pt x="1160" y="324"/>
                    <a:pt x="1081" y="152"/>
                  </a:cubicBezTo>
                  <a:cubicBezTo>
                    <a:pt x="1040" y="61"/>
                    <a:pt x="914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4061600" y="4114675"/>
              <a:ext cx="61775" cy="117200"/>
            </a:xfrm>
            <a:custGeom>
              <a:avLst/>
              <a:gdLst/>
              <a:ahLst/>
              <a:cxnLst/>
              <a:rect l="l" t="t" r="r" b="b"/>
              <a:pathLst>
                <a:path w="2471" h="4688" extrusionOk="0">
                  <a:moveTo>
                    <a:pt x="1010" y="1"/>
                  </a:moveTo>
                  <a:lnTo>
                    <a:pt x="1010" y="1"/>
                  </a:lnTo>
                  <a:cubicBezTo>
                    <a:pt x="884" y="400"/>
                    <a:pt x="764" y="2510"/>
                    <a:pt x="1042" y="3525"/>
                  </a:cubicBezTo>
                  <a:cubicBezTo>
                    <a:pt x="876" y="3202"/>
                    <a:pt x="496" y="1671"/>
                    <a:pt x="655" y="905"/>
                  </a:cubicBezTo>
                  <a:lnTo>
                    <a:pt x="655" y="905"/>
                  </a:lnTo>
                  <a:cubicBezTo>
                    <a:pt x="654" y="905"/>
                    <a:pt x="1" y="2104"/>
                    <a:pt x="54" y="3004"/>
                  </a:cubicBezTo>
                  <a:cubicBezTo>
                    <a:pt x="78" y="3400"/>
                    <a:pt x="171" y="3511"/>
                    <a:pt x="268" y="3511"/>
                  </a:cubicBezTo>
                  <a:cubicBezTo>
                    <a:pt x="392" y="3511"/>
                    <a:pt x="521" y="3331"/>
                    <a:pt x="521" y="3331"/>
                  </a:cubicBezTo>
                  <a:cubicBezTo>
                    <a:pt x="521" y="3331"/>
                    <a:pt x="867" y="4433"/>
                    <a:pt x="1527" y="4642"/>
                  </a:cubicBezTo>
                  <a:cubicBezTo>
                    <a:pt x="1626" y="4673"/>
                    <a:pt x="1716" y="4687"/>
                    <a:pt x="1799" y="4687"/>
                  </a:cubicBezTo>
                  <a:cubicBezTo>
                    <a:pt x="2267" y="4687"/>
                    <a:pt x="2471" y="4241"/>
                    <a:pt x="2349" y="4060"/>
                  </a:cubicBezTo>
                  <a:cubicBezTo>
                    <a:pt x="2300" y="3988"/>
                    <a:pt x="2229" y="3957"/>
                    <a:pt x="2161" y="3957"/>
                  </a:cubicBezTo>
                  <a:cubicBezTo>
                    <a:pt x="2028" y="3957"/>
                    <a:pt x="1903" y="4071"/>
                    <a:pt x="1950" y="4214"/>
                  </a:cubicBezTo>
                  <a:cubicBezTo>
                    <a:pt x="1998" y="4357"/>
                    <a:pt x="1913" y="4445"/>
                    <a:pt x="1788" y="4445"/>
                  </a:cubicBezTo>
                  <a:cubicBezTo>
                    <a:pt x="1724" y="4445"/>
                    <a:pt x="1649" y="4422"/>
                    <a:pt x="1576" y="4372"/>
                  </a:cubicBezTo>
                  <a:cubicBezTo>
                    <a:pt x="1361" y="4222"/>
                    <a:pt x="1213" y="3895"/>
                    <a:pt x="1345" y="3807"/>
                  </a:cubicBezTo>
                  <a:cubicBezTo>
                    <a:pt x="1477" y="3719"/>
                    <a:pt x="1769" y="3438"/>
                    <a:pt x="1576" y="3136"/>
                  </a:cubicBezTo>
                  <a:lnTo>
                    <a:pt x="1576" y="3136"/>
                  </a:lnTo>
                  <a:cubicBezTo>
                    <a:pt x="1646" y="3164"/>
                    <a:pt x="1712" y="3178"/>
                    <a:pt x="1771" y="3178"/>
                  </a:cubicBezTo>
                  <a:cubicBezTo>
                    <a:pt x="1993" y="3178"/>
                    <a:pt x="2099" y="2979"/>
                    <a:pt x="1847" y="2627"/>
                  </a:cubicBezTo>
                  <a:cubicBezTo>
                    <a:pt x="1530" y="2185"/>
                    <a:pt x="1425" y="1958"/>
                    <a:pt x="1488" y="1905"/>
                  </a:cubicBezTo>
                  <a:cubicBezTo>
                    <a:pt x="1495" y="1899"/>
                    <a:pt x="1507" y="1897"/>
                    <a:pt x="1522" y="1897"/>
                  </a:cubicBezTo>
                  <a:cubicBezTo>
                    <a:pt x="1586" y="1897"/>
                    <a:pt x="1713" y="1937"/>
                    <a:pt x="1801" y="1937"/>
                  </a:cubicBezTo>
                  <a:cubicBezTo>
                    <a:pt x="1890" y="1937"/>
                    <a:pt x="1938" y="1895"/>
                    <a:pt x="1835" y="1729"/>
                  </a:cubicBezTo>
                  <a:cubicBezTo>
                    <a:pt x="1605" y="1360"/>
                    <a:pt x="998" y="396"/>
                    <a:pt x="1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8"/>
          <p:cNvSpPr/>
          <p:nvPr/>
        </p:nvSpPr>
        <p:spPr>
          <a:xfrm rot="10800000" flipH="1">
            <a:off x="1685005" y="190254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"/>
          <p:cNvSpPr/>
          <p:nvPr/>
        </p:nvSpPr>
        <p:spPr>
          <a:xfrm rot="10800000" flipH="1">
            <a:off x="7329680" y="190254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8"/>
          <p:cNvGrpSpPr/>
          <p:nvPr/>
        </p:nvGrpSpPr>
        <p:grpSpPr>
          <a:xfrm flipH="1">
            <a:off x="6853571" y="3865089"/>
            <a:ext cx="1644628" cy="1644628"/>
            <a:chOff x="3488100" y="3365100"/>
            <a:chExt cx="819650" cy="819650"/>
          </a:xfrm>
        </p:grpSpPr>
        <p:sp>
          <p:nvSpPr>
            <p:cNvPr id="770" name="Google Shape;770;p8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8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804" name="Google Shape;804;p8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4" name="Google Shape;834;p8"/>
          <p:cNvGrpSpPr/>
          <p:nvPr/>
        </p:nvGrpSpPr>
        <p:grpSpPr>
          <a:xfrm>
            <a:off x="203628" y="4142202"/>
            <a:ext cx="1183702" cy="1277090"/>
            <a:chOff x="6100653" y="3335789"/>
            <a:chExt cx="1183702" cy="1277090"/>
          </a:xfrm>
        </p:grpSpPr>
        <p:grpSp>
          <p:nvGrpSpPr>
            <p:cNvPr id="835" name="Google Shape;835;p8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836" name="Google Shape;836;p8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" name="Google Shape;838;p8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839" name="Google Shape;839;p8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9" name="Google Shape;849;p8"/>
          <p:cNvGrpSpPr/>
          <p:nvPr/>
        </p:nvGrpSpPr>
        <p:grpSpPr>
          <a:xfrm flipH="1">
            <a:off x="915571" y="3865089"/>
            <a:ext cx="1644628" cy="1644628"/>
            <a:chOff x="3488100" y="3365100"/>
            <a:chExt cx="819650" cy="819650"/>
          </a:xfrm>
        </p:grpSpPr>
        <p:sp>
          <p:nvSpPr>
            <p:cNvPr id="850" name="Google Shape;850;p8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3" name="Google Shape;883;p8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884" name="Google Shape;884;p8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4" name="Google Shape;914;p8"/>
          <p:cNvGrpSpPr/>
          <p:nvPr/>
        </p:nvGrpSpPr>
        <p:grpSpPr>
          <a:xfrm rot="-1377037" flipH="1">
            <a:off x="6290274" y="4474190"/>
            <a:ext cx="1225346" cy="1001122"/>
            <a:chOff x="5005188" y="2991740"/>
            <a:chExt cx="1085681" cy="887015"/>
          </a:xfrm>
        </p:grpSpPr>
        <p:grpSp>
          <p:nvGrpSpPr>
            <p:cNvPr id="915" name="Google Shape;915;p8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916" name="Google Shape;916;p8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8" name="Google Shape;918;p8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8"/>
          <p:cNvGrpSpPr/>
          <p:nvPr/>
        </p:nvGrpSpPr>
        <p:grpSpPr>
          <a:xfrm rot="1377037">
            <a:off x="1825674" y="4511440"/>
            <a:ext cx="1225346" cy="1001122"/>
            <a:chOff x="5005188" y="2991740"/>
            <a:chExt cx="1085681" cy="887015"/>
          </a:xfrm>
        </p:grpSpPr>
        <p:grpSp>
          <p:nvGrpSpPr>
            <p:cNvPr id="935" name="Google Shape;935;p8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936" name="Google Shape;936;p8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8" name="Google Shape;938;p8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8"/>
          <p:cNvGrpSpPr/>
          <p:nvPr/>
        </p:nvGrpSpPr>
        <p:grpSpPr>
          <a:xfrm rot="1377037">
            <a:off x="7868324" y="4511440"/>
            <a:ext cx="1225346" cy="1001122"/>
            <a:chOff x="5005188" y="2991740"/>
            <a:chExt cx="1085681" cy="887015"/>
          </a:xfrm>
        </p:grpSpPr>
        <p:grpSp>
          <p:nvGrpSpPr>
            <p:cNvPr id="955" name="Google Shape;955;p8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956" name="Google Shape;956;p8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8" name="Google Shape;958;p8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9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9"/>
          <p:cNvSpPr txBox="1">
            <a:spLocks noGrp="1"/>
          </p:cNvSpPr>
          <p:nvPr>
            <p:ph type="title"/>
          </p:nvPr>
        </p:nvSpPr>
        <p:spPr>
          <a:xfrm>
            <a:off x="2893650" y="1687800"/>
            <a:ext cx="33567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9"/>
          <p:cNvSpPr txBox="1">
            <a:spLocks noGrp="1"/>
          </p:cNvSpPr>
          <p:nvPr>
            <p:ph type="subTitle" idx="1"/>
          </p:nvPr>
        </p:nvSpPr>
        <p:spPr>
          <a:xfrm>
            <a:off x="2893650" y="2541300"/>
            <a:ext cx="3356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9"/>
          <p:cNvGrpSpPr/>
          <p:nvPr/>
        </p:nvGrpSpPr>
        <p:grpSpPr>
          <a:xfrm rot="5400000">
            <a:off x="8608201" y="80450"/>
            <a:ext cx="360247" cy="406562"/>
            <a:chOff x="3431900" y="3501250"/>
            <a:chExt cx="216625" cy="244475"/>
          </a:xfrm>
        </p:grpSpPr>
        <p:sp>
          <p:nvSpPr>
            <p:cNvPr id="979" name="Google Shape;979;p9"/>
            <p:cNvSpPr/>
            <p:nvPr/>
          </p:nvSpPr>
          <p:spPr>
            <a:xfrm>
              <a:off x="3464750" y="3501250"/>
              <a:ext cx="183775" cy="244475"/>
            </a:xfrm>
            <a:custGeom>
              <a:avLst/>
              <a:gdLst/>
              <a:ahLst/>
              <a:cxnLst/>
              <a:rect l="l" t="t" r="r" b="b"/>
              <a:pathLst>
                <a:path w="7351" h="9779" extrusionOk="0">
                  <a:moveTo>
                    <a:pt x="460" y="0"/>
                  </a:moveTo>
                  <a:cubicBezTo>
                    <a:pt x="405" y="0"/>
                    <a:pt x="343" y="40"/>
                    <a:pt x="332" y="102"/>
                  </a:cubicBezTo>
                  <a:cubicBezTo>
                    <a:pt x="1" y="1956"/>
                    <a:pt x="1156" y="3698"/>
                    <a:pt x="2387" y="4965"/>
                  </a:cubicBezTo>
                  <a:cubicBezTo>
                    <a:pt x="3954" y="6581"/>
                    <a:pt x="6013" y="7790"/>
                    <a:pt x="7203" y="9746"/>
                  </a:cubicBezTo>
                  <a:cubicBezTo>
                    <a:pt x="7217" y="9769"/>
                    <a:pt x="7239" y="9779"/>
                    <a:pt x="7261" y="9779"/>
                  </a:cubicBezTo>
                  <a:cubicBezTo>
                    <a:pt x="7306" y="9779"/>
                    <a:pt x="7350" y="9736"/>
                    <a:pt x="7321" y="9685"/>
                  </a:cubicBezTo>
                  <a:cubicBezTo>
                    <a:pt x="6320" y="7915"/>
                    <a:pt x="4823" y="6649"/>
                    <a:pt x="3375" y="5259"/>
                  </a:cubicBezTo>
                  <a:cubicBezTo>
                    <a:pt x="1867" y="3809"/>
                    <a:pt x="767" y="2208"/>
                    <a:pt x="551" y="87"/>
                  </a:cubicBezTo>
                  <a:cubicBezTo>
                    <a:pt x="545" y="26"/>
                    <a:pt x="505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3524800" y="3554600"/>
              <a:ext cx="52800" cy="110000"/>
            </a:xfrm>
            <a:custGeom>
              <a:avLst/>
              <a:gdLst/>
              <a:ahLst/>
              <a:cxnLst/>
              <a:rect l="l" t="t" r="r" b="b"/>
              <a:pathLst>
                <a:path w="2112" h="4400" extrusionOk="0">
                  <a:moveTo>
                    <a:pt x="518" y="1"/>
                  </a:moveTo>
                  <a:cubicBezTo>
                    <a:pt x="389" y="1"/>
                    <a:pt x="255" y="91"/>
                    <a:pt x="231" y="249"/>
                  </a:cubicBezTo>
                  <a:cubicBezTo>
                    <a:pt x="0" y="1754"/>
                    <a:pt x="1007" y="3377"/>
                    <a:pt x="2018" y="4387"/>
                  </a:cubicBezTo>
                  <a:cubicBezTo>
                    <a:pt x="2027" y="4396"/>
                    <a:pt x="2038" y="4399"/>
                    <a:pt x="2049" y="4399"/>
                  </a:cubicBezTo>
                  <a:cubicBezTo>
                    <a:pt x="2081" y="4399"/>
                    <a:pt x="2112" y="4369"/>
                    <a:pt x="2090" y="4337"/>
                  </a:cubicBezTo>
                  <a:cubicBezTo>
                    <a:pt x="1669" y="3724"/>
                    <a:pt x="1327" y="3000"/>
                    <a:pt x="1114" y="2288"/>
                  </a:cubicBezTo>
                  <a:cubicBezTo>
                    <a:pt x="909" y="1605"/>
                    <a:pt x="916" y="900"/>
                    <a:pt x="765" y="212"/>
                  </a:cubicBezTo>
                  <a:cubicBezTo>
                    <a:pt x="734" y="66"/>
                    <a:pt x="628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431900" y="3518525"/>
              <a:ext cx="125125" cy="130750"/>
            </a:xfrm>
            <a:custGeom>
              <a:avLst/>
              <a:gdLst/>
              <a:ahLst/>
              <a:cxnLst/>
              <a:rect l="l" t="t" r="r" b="b"/>
              <a:pathLst>
                <a:path w="5005" h="5230" extrusionOk="0">
                  <a:moveTo>
                    <a:pt x="231" y="0"/>
                  </a:moveTo>
                  <a:cubicBezTo>
                    <a:pt x="113" y="0"/>
                    <a:pt x="0" y="95"/>
                    <a:pt x="31" y="237"/>
                  </a:cubicBezTo>
                  <a:cubicBezTo>
                    <a:pt x="266" y="1325"/>
                    <a:pt x="1291" y="2408"/>
                    <a:pt x="2054" y="3173"/>
                  </a:cubicBezTo>
                  <a:cubicBezTo>
                    <a:pt x="2883" y="4005"/>
                    <a:pt x="3834" y="4741"/>
                    <a:pt x="4908" y="5225"/>
                  </a:cubicBezTo>
                  <a:cubicBezTo>
                    <a:pt x="4915" y="5228"/>
                    <a:pt x="4921" y="5230"/>
                    <a:pt x="4927" y="5230"/>
                  </a:cubicBezTo>
                  <a:cubicBezTo>
                    <a:pt x="4969" y="5230"/>
                    <a:pt x="5004" y="5165"/>
                    <a:pt x="4966" y="5133"/>
                  </a:cubicBezTo>
                  <a:cubicBezTo>
                    <a:pt x="4093" y="4391"/>
                    <a:pt x="3224" y="3659"/>
                    <a:pt x="2458" y="2803"/>
                  </a:cubicBezTo>
                  <a:cubicBezTo>
                    <a:pt x="2087" y="2388"/>
                    <a:pt x="1736" y="1954"/>
                    <a:pt x="1410" y="1502"/>
                  </a:cubicBezTo>
                  <a:cubicBezTo>
                    <a:pt x="1071" y="1031"/>
                    <a:pt x="797" y="467"/>
                    <a:pt x="379" y="60"/>
                  </a:cubicBezTo>
                  <a:cubicBezTo>
                    <a:pt x="336" y="19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495525" y="3638450"/>
              <a:ext cx="102975" cy="48150"/>
            </a:xfrm>
            <a:custGeom>
              <a:avLst/>
              <a:gdLst/>
              <a:ahLst/>
              <a:cxnLst/>
              <a:rect l="l" t="t" r="r" b="b"/>
              <a:pathLst>
                <a:path w="4119" h="1926" extrusionOk="0">
                  <a:moveTo>
                    <a:pt x="458" y="1"/>
                  </a:moveTo>
                  <a:cubicBezTo>
                    <a:pt x="348" y="1"/>
                    <a:pt x="241" y="13"/>
                    <a:pt x="139" y="40"/>
                  </a:cubicBezTo>
                  <a:cubicBezTo>
                    <a:pt x="57" y="63"/>
                    <a:pt x="0" y="175"/>
                    <a:pt x="73" y="242"/>
                  </a:cubicBezTo>
                  <a:cubicBezTo>
                    <a:pt x="535" y="673"/>
                    <a:pt x="1296" y="759"/>
                    <a:pt x="1875" y="985"/>
                  </a:cubicBezTo>
                  <a:cubicBezTo>
                    <a:pt x="2590" y="1263"/>
                    <a:pt x="3258" y="1651"/>
                    <a:pt x="3977" y="1920"/>
                  </a:cubicBezTo>
                  <a:cubicBezTo>
                    <a:pt x="3987" y="1924"/>
                    <a:pt x="3997" y="1926"/>
                    <a:pt x="4006" y="1926"/>
                  </a:cubicBezTo>
                  <a:cubicBezTo>
                    <a:pt x="4072" y="1926"/>
                    <a:pt x="4119" y="1834"/>
                    <a:pt x="4067" y="1781"/>
                  </a:cubicBezTo>
                  <a:cubicBezTo>
                    <a:pt x="3550" y="1252"/>
                    <a:pt x="2899" y="903"/>
                    <a:pt x="2233" y="595"/>
                  </a:cubicBezTo>
                  <a:cubicBezTo>
                    <a:pt x="1729" y="363"/>
                    <a:pt x="1056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65600" y="3599950"/>
              <a:ext cx="46125" cy="97650"/>
            </a:xfrm>
            <a:custGeom>
              <a:avLst/>
              <a:gdLst/>
              <a:ahLst/>
              <a:cxnLst/>
              <a:rect l="l" t="t" r="r" b="b"/>
              <a:pathLst>
                <a:path w="1845" h="3906" extrusionOk="0">
                  <a:moveTo>
                    <a:pt x="378" y="0"/>
                  </a:moveTo>
                  <a:cubicBezTo>
                    <a:pt x="306" y="0"/>
                    <a:pt x="233" y="56"/>
                    <a:pt x="219" y="139"/>
                  </a:cubicBezTo>
                  <a:cubicBezTo>
                    <a:pt x="1" y="1326"/>
                    <a:pt x="877" y="2858"/>
                    <a:pt x="1476" y="3822"/>
                  </a:cubicBezTo>
                  <a:cubicBezTo>
                    <a:pt x="1513" y="3880"/>
                    <a:pt x="1568" y="3905"/>
                    <a:pt x="1623" y="3905"/>
                  </a:cubicBezTo>
                  <a:cubicBezTo>
                    <a:pt x="1736" y="3905"/>
                    <a:pt x="1845" y="3799"/>
                    <a:pt x="1774" y="3669"/>
                  </a:cubicBezTo>
                  <a:cubicBezTo>
                    <a:pt x="1444" y="3055"/>
                    <a:pt x="1173" y="2402"/>
                    <a:pt x="969" y="1736"/>
                  </a:cubicBezTo>
                  <a:cubicBezTo>
                    <a:pt x="803" y="1193"/>
                    <a:pt x="762" y="586"/>
                    <a:pt x="501" y="80"/>
                  </a:cubicBezTo>
                  <a:cubicBezTo>
                    <a:pt x="471" y="24"/>
                    <a:pt x="425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9"/>
          <p:cNvGrpSpPr/>
          <p:nvPr/>
        </p:nvGrpSpPr>
        <p:grpSpPr>
          <a:xfrm rot="5400000">
            <a:off x="6778838" y="-305139"/>
            <a:ext cx="380066" cy="1209027"/>
            <a:chOff x="3533700" y="2952325"/>
            <a:chExt cx="179175" cy="570000"/>
          </a:xfrm>
        </p:grpSpPr>
        <p:sp>
          <p:nvSpPr>
            <p:cNvPr id="985" name="Google Shape;985;p9"/>
            <p:cNvSpPr/>
            <p:nvPr/>
          </p:nvSpPr>
          <p:spPr>
            <a:xfrm>
              <a:off x="3533700" y="2952325"/>
              <a:ext cx="172775" cy="570000"/>
            </a:xfrm>
            <a:custGeom>
              <a:avLst/>
              <a:gdLst/>
              <a:ahLst/>
              <a:cxnLst/>
              <a:rect l="l" t="t" r="r" b="b"/>
              <a:pathLst>
                <a:path w="6911" h="22800" extrusionOk="0">
                  <a:moveTo>
                    <a:pt x="4379" y="0"/>
                  </a:moveTo>
                  <a:cubicBezTo>
                    <a:pt x="3767" y="0"/>
                    <a:pt x="3149" y="222"/>
                    <a:pt x="2613" y="564"/>
                  </a:cubicBezTo>
                  <a:cubicBezTo>
                    <a:pt x="370" y="1994"/>
                    <a:pt x="1" y="4595"/>
                    <a:pt x="1068" y="6892"/>
                  </a:cubicBezTo>
                  <a:cubicBezTo>
                    <a:pt x="1705" y="8262"/>
                    <a:pt x="2696" y="9420"/>
                    <a:pt x="3511" y="10682"/>
                  </a:cubicBezTo>
                  <a:cubicBezTo>
                    <a:pt x="4411" y="12073"/>
                    <a:pt x="5206" y="13716"/>
                    <a:pt x="4197" y="15270"/>
                  </a:cubicBezTo>
                  <a:cubicBezTo>
                    <a:pt x="3483" y="16369"/>
                    <a:pt x="2403" y="17175"/>
                    <a:pt x="2289" y="18573"/>
                  </a:cubicBezTo>
                  <a:cubicBezTo>
                    <a:pt x="2162" y="20140"/>
                    <a:pt x="3060" y="21521"/>
                    <a:pt x="3893" y="22763"/>
                  </a:cubicBezTo>
                  <a:cubicBezTo>
                    <a:pt x="3910" y="22789"/>
                    <a:pt x="3935" y="22799"/>
                    <a:pt x="3959" y="22799"/>
                  </a:cubicBezTo>
                  <a:cubicBezTo>
                    <a:pt x="4015" y="22799"/>
                    <a:pt x="4070" y="22743"/>
                    <a:pt x="4030" y="22684"/>
                  </a:cubicBezTo>
                  <a:cubicBezTo>
                    <a:pt x="3428" y="21790"/>
                    <a:pt x="2787" y="20859"/>
                    <a:pt x="2542" y="19792"/>
                  </a:cubicBezTo>
                  <a:cubicBezTo>
                    <a:pt x="2240" y="18484"/>
                    <a:pt x="2633" y="17444"/>
                    <a:pt x="3455" y="16436"/>
                  </a:cubicBezTo>
                  <a:cubicBezTo>
                    <a:pt x="3933" y="15850"/>
                    <a:pt x="4476" y="15285"/>
                    <a:pt x="4719" y="14551"/>
                  </a:cubicBezTo>
                  <a:cubicBezTo>
                    <a:pt x="4994" y="13723"/>
                    <a:pt x="4826" y="12824"/>
                    <a:pt x="4512" y="12033"/>
                  </a:cubicBezTo>
                  <a:cubicBezTo>
                    <a:pt x="3746" y="10102"/>
                    <a:pt x="2181" y="8627"/>
                    <a:pt x="1316" y="6748"/>
                  </a:cubicBezTo>
                  <a:cubicBezTo>
                    <a:pt x="816" y="5664"/>
                    <a:pt x="539" y="4420"/>
                    <a:pt x="887" y="3248"/>
                  </a:cubicBezTo>
                  <a:cubicBezTo>
                    <a:pt x="1200" y="2187"/>
                    <a:pt x="1987" y="1250"/>
                    <a:pt x="2946" y="707"/>
                  </a:cubicBezTo>
                  <a:cubicBezTo>
                    <a:pt x="3361" y="472"/>
                    <a:pt x="3830" y="350"/>
                    <a:pt x="4281" y="350"/>
                  </a:cubicBezTo>
                  <a:cubicBezTo>
                    <a:pt x="5194" y="350"/>
                    <a:pt x="6035" y="851"/>
                    <a:pt x="6225" y="1932"/>
                  </a:cubicBezTo>
                  <a:cubicBezTo>
                    <a:pt x="6335" y="2565"/>
                    <a:pt x="6133" y="3261"/>
                    <a:pt x="5717" y="3749"/>
                  </a:cubicBezTo>
                  <a:cubicBezTo>
                    <a:pt x="5526" y="3974"/>
                    <a:pt x="5288" y="4177"/>
                    <a:pt x="5009" y="4274"/>
                  </a:cubicBezTo>
                  <a:cubicBezTo>
                    <a:pt x="4921" y="4304"/>
                    <a:pt x="4825" y="4319"/>
                    <a:pt x="4727" y="4319"/>
                  </a:cubicBezTo>
                  <a:cubicBezTo>
                    <a:pt x="4318" y="4319"/>
                    <a:pt x="3898" y="4056"/>
                    <a:pt x="4095" y="3574"/>
                  </a:cubicBezTo>
                  <a:cubicBezTo>
                    <a:pt x="4146" y="3450"/>
                    <a:pt x="4021" y="3337"/>
                    <a:pt x="3904" y="3337"/>
                  </a:cubicBezTo>
                  <a:cubicBezTo>
                    <a:pt x="3860" y="3337"/>
                    <a:pt x="3816" y="3354"/>
                    <a:pt x="3785" y="3392"/>
                  </a:cubicBezTo>
                  <a:cubicBezTo>
                    <a:pt x="3253" y="4028"/>
                    <a:pt x="3749" y="4938"/>
                    <a:pt x="4551" y="4988"/>
                  </a:cubicBezTo>
                  <a:cubicBezTo>
                    <a:pt x="4583" y="4990"/>
                    <a:pt x="4614" y="4991"/>
                    <a:pt x="4646" y="4991"/>
                  </a:cubicBezTo>
                  <a:cubicBezTo>
                    <a:pt x="5696" y="4991"/>
                    <a:pt x="6533" y="3910"/>
                    <a:pt x="6719" y="2960"/>
                  </a:cubicBezTo>
                  <a:cubicBezTo>
                    <a:pt x="6911" y="1967"/>
                    <a:pt x="6492" y="930"/>
                    <a:pt x="5644" y="373"/>
                  </a:cubicBezTo>
                  <a:cubicBezTo>
                    <a:pt x="5246" y="112"/>
                    <a:pt x="4814" y="0"/>
                    <a:pt x="4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3610175" y="3165500"/>
              <a:ext cx="102700" cy="322800"/>
            </a:xfrm>
            <a:custGeom>
              <a:avLst/>
              <a:gdLst/>
              <a:ahLst/>
              <a:cxnLst/>
              <a:rect l="l" t="t" r="r" b="b"/>
              <a:pathLst>
                <a:path w="4108" h="12912" extrusionOk="0">
                  <a:moveTo>
                    <a:pt x="2317" y="1"/>
                  </a:moveTo>
                  <a:cubicBezTo>
                    <a:pt x="2170" y="1"/>
                    <a:pt x="2035" y="186"/>
                    <a:pt x="2134" y="318"/>
                  </a:cubicBezTo>
                  <a:cubicBezTo>
                    <a:pt x="2869" y="1294"/>
                    <a:pt x="3543" y="2125"/>
                    <a:pt x="3454" y="3433"/>
                  </a:cubicBezTo>
                  <a:cubicBezTo>
                    <a:pt x="3353" y="4917"/>
                    <a:pt x="2577" y="6032"/>
                    <a:pt x="1681" y="7156"/>
                  </a:cubicBezTo>
                  <a:cubicBezTo>
                    <a:pt x="1025" y="7981"/>
                    <a:pt x="434" y="8821"/>
                    <a:pt x="217" y="9873"/>
                  </a:cubicBezTo>
                  <a:cubicBezTo>
                    <a:pt x="0" y="10926"/>
                    <a:pt x="150" y="11946"/>
                    <a:pt x="609" y="12909"/>
                  </a:cubicBezTo>
                  <a:cubicBezTo>
                    <a:pt x="610" y="12911"/>
                    <a:pt x="611" y="12912"/>
                    <a:pt x="613" y="12912"/>
                  </a:cubicBezTo>
                  <a:cubicBezTo>
                    <a:pt x="616" y="12912"/>
                    <a:pt x="619" y="12910"/>
                    <a:pt x="618" y="12906"/>
                  </a:cubicBezTo>
                  <a:cubicBezTo>
                    <a:pt x="85" y="11518"/>
                    <a:pt x="119" y="9907"/>
                    <a:pt x="844" y="8594"/>
                  </a:cubicBezTo>
                  <a:cubicBezTo>
                    <a:pt x="1473" y="7453"/>
                    <a:pt x="2505" y="6614"/>
                    <a:pt x="3185" y="5510"/>
                  </a:cubicBezTo>
                  <a:cubicBezTo>
                    <a:pt x="3761" y="4572"/>
                    <a:pt x="4107" y="3521"/>
                    <a:pt x="3965" y="2409"/>
                  </a:cubicBezTo>
                  <a:cubicBezTo>
                    <a:pt x="3842" y="1448"/>
                    <a:pt x="3354" y="334"/>
                    <a:pt x="2371" y="9"/>
                  </a:cubicBezTo>
                  <a:cubicBezTo>
                    <a:pt x="2353" y="3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3659875" y="3215550"/>
              <a:ext cx="34950" cy="86175"/>
            </a:xfrm>
            <a:custGeom>
              <a:avLst/>
              <a:gdLst/>
              <a:ahLst/>
              <a:cxnLst/>
              <a:rect l="l" t="t" r="r" b="b"/>
              <a:pathLst>
                <a:path w="1398" h="3447" extrusionOk="0">
                  <a:moveTo>
                    <a:pt x="303" y="1"/>
                  </a:moveTo>
                  <a:cubicBezTo>
                    <a:pt x="220" y="1"/>
                    <a:pt x="141" y="68"/>
                    <a:pt x="121" y="146"/>
                  </a:cubicBezTo>
                  <a:cubicBezTo>
                    <a:pt x="1" y="600"/>
                    <a:pt x="420" y="1008"/>
                    <a:pt x="599" y="1407"/>
                  </a:cubicBezTo>
                  <a:cubicBezTo>
                    <a:pt x="881" y="2032"/>
                    <a:pt x="991" y="2713"/>
                    <a:pt x="1002" y="3395"/>
                  </a:cubicBezTo>
                  <a:cubicBezTo>
                    <a:pt x="1003" y="3429"/>
                    <a:pt x="1028" y="3447"/>
                    <a:pt x="1054" y="3447"/>
                  </a:cubicBezTo>
                  <a:cubicBezTo>
                    <a:pt x="1075" y="3447"/>
                    <a:pt x="1098" y="3434"/>
                    <a:pt x="1107" y="3409"/>
                  </a:cubicBezTo>
                  <a:cubicBezTo>
                    <a:pt x="1360" y="2738"/>
                    <a:pt x="1398" y="2049"/>
                    <a:pt x="1245" y="1348"/>
                  </a:cubicBezTo>
                  <a:cubicBezTo>
                    <a:pt x="1137" y="846"/>
                    <a:pt x="914" y="37"/>
                    <a:pt x="312" y="1"/>
                  </a:cubicBezTo>
                  <a:cubicBezTo>
                    <a:pt x="309" y="1"/>
                    <a:pt x="306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556725" y="2975000"/>
              <a:ext cx="124675" cy="169650"/>
            </a:xfrm>
            <a:custGeom>
              <a:avLst/>
              <a:gdLst/>
              <a:ahLst/>
              <a:cxnLst/>
              <a:rect l="l" t="t" r="r" b="b"/>
              <a:pathLst>
                <a:path w="4987" h="6786" extrusionOk="0">
                  <a:moveTo>
                    <a:pt x="3277" y="1"/>
                  </a:moveTo>
                  <a:cubicBezTo>
                    <a:pt x="2648" y="1"/>
                    <a:pt x="2016" y="367"/>
                    <a:pt x="1579" y="830"/>
                  </a:cubicBezTo>
                  <a:cubicBezTo>
                    <a:pt x="0" y="2498"/>
                    <a:pt x="18" y="5275"/>
                    <a:pt x="1780" y="6780"/>
                  </a:cubicBezTo>
                  <a:cubicBezTo>
                    <a:pt x="1784" y="6784"/>
                    <a:pt x="1788" y="6785"/>
                    <a:pt x="1792" y="6785"/>
                  </a:cubicBezTo>
                  <a:cubicBezTo>
                    <a:pt x="1806" y="6785"/>
                    <a:pt x="1815" y="6768"/>
                    <a:pt x="1804" y="6756"/>
                  </a:cubicBezTo>
                  <a:cubicBezTo>
                    <a:pt x="846" y="5551"/>
                    <a:pt x="393" y="3973"/>
                    <a:pt x="906" y="2484"/>
                  </a:cubicBezTo>
                  <a:cubicBezTo>
                    <a:pt x="1165" y="1736"/>
                    <a:pt x="1659" y="992"/>
                    <a:pt x="2363" y="600"/>
                  </a:cubicBezTo>
                  <a:cubicBezTo>
                    <a:pt x="2591" y="473"/>
                    <a:pt x="2877" y="389"/>
                    <a:pt x="3157" y="389"/>
                  </a:cubicBezTo>
                  <a:cubicBezTo>
                    <a:pt x="3377" y="389"/>
                    <a:pt x="3594" y="441"/>
                    <a:pt x="3776" y="563"/>
                  </a:cubicBezTo>
                  <a:cubicBezTo>
                    <a:pt x="4271" y="895"/>
                    <a:pt x="4142" y="1402"/>
                    <a:pt x="3882" y="1822"/>
                  </a:cubicBezTo>
                  <a:cubicBezTo>
                    <a:pt x="3757" y="2024"/>
                    <a:pt x="3942" y="2294"/>
                    <a:pt x="4153" y="2294"/>
                  </a:cubicBezTo>
                  <a:cubicBezTo>
                    <a:pt x="4203" y="2294"/>
                    <a:pt x="4255" y="2279"/>
                    <a:pt x="4304" y="2243"/>
                  </a:cubicBezTo>
                  <a:cubicBezTo>
                    <a:pt x="4986" y="1752"/>
                    <a:pt x="4807" y="741"/>
                    <a:pt x="4157" y="282"/>
                  </a:cubicBezTo>
                  <a:cubicBezTo>
                    <a:pt x="3879" y="84"/>
                    <a:pt x="3578" y="1"/>
                    <a:pt x="3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9"/>
          <p:cNvGrpSpPr/>
          <p:nvPr/>
        </p:nvGrpSpPr>
        <p:grpSpPr>
          <a:xfrm rot="-5400000" flipH="1">
            <a:off x="175565" y="67675"/>
            <a:ext cx="360247" cy="406562"/>
            <a:chOff x="3431900" y="3501250"/>
            <a:chExt cx="216625" cy="244475"/>
          </a:xfrm>
        </p:grpSpPr>
        <p:sp>
          <p:nvSpPr>
            <p:cNvPr id="990" name="Google Shape;990;p9"/>
            <p:cNvSpPr/>
            <p:nvPr/>
          </p:nvSpPr>
          <p:spPr>
            <a:xfrm>
              <a:off x="3464750" y="3501250"/>
              <a:ext cx="183775" cy="244475"/>
            </a:xfrm>
            <a:custGeom>
              <a:avLst/>
              <a:gdLst/>
              <a:ahLst/>
              <a:cxnLst/>
              <a:rect l="l" t="t" r="r" b="b"/>
              <a:pathLst>
                <a:path w="7351" h="9779" extrusionOk="0">
                  <a:moveTo>
                    <a:pt x="460" y="0"/>
                  </a:moveTo>
                  <a:cubicBezTo>
                    <a:pt x="405" y="0"/>
                    <a:pt x="343" y="40"/>
                    <a:pt x="332" y="102"/>
                  </a:cubicBezTo>
                  <a:cubicBezTo>
                    <a:pt x="1" y="1956"/>
                    <a:pt x="1156" y="3698"/>
                    <a:pt x="2387" y="4965"/>
                  </a:cubicBezTo>
                  <a:cubicBezTo>
                    <a:pt x="3954" y="6581"/>
                    <a:pt x="6013" y="7790"/>
                    <a:pt x="7203" y="9746"/>
                  </a:cubicBezTo>
                  <a:cubicBezTo>
                    <a:pt x="7217" y="9769"/>
                    <a:pt x="7239" y="9779"/>
                    <a:pt x="7261" y="9779"/>
                  </a:cubicBezTo>
                  <a:cubicBezTo>
                    <a:pt x="7306" y="9779"/>
                    <a:pt x="7350" y="9736"/>
                    <a:pt x="7321" y="9685"/>
                  </a:cubicBezTo>
                  <a:cubicBezTo>
                    <a:pt x="6320" y="7915"/>
                    <a:pt x="4823" y="6649"/>
                    <a:pt x="3375" y="5259"/>
                  </a:cubicBezTo>
                  <a:cubicBezTo>
                    <a:pt x="1867" y="3809"/>
                    <a:pt x="767" y="2208"/>
                    <a:pt x="551" y="87"/>
                  </a:cubicBezTo>
                  <a:cubicBezTo>
                    <a:pt x="545" y="26"/>
                    <a:pt x="505" y="0"/>
                    <a:pt x="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3524800" y="3554600"/>
              <a:ext cx="52800" cy="110000"/>
            </a:xfrm>
            <a:custGeom>
              <a:avLst/>
              <a:gdLst/>
              <a:ahLst/>
              <a:cxnLst/>
              <a:rect l="l" t="t" r="r" b="b"/>
              <a:pathLst>
                <a:path w="2112" h="4400" extrusionOk="0">
                  <a:moveTo>
                    <a:pt x="518" y="1"/>
                  </a:moveTo>
                  <a:cubicBezTo>
                    <a:pt x="389" y="1"/>
                    <a:pt x="255" y="91"/>
                    <a:pt x="231" y="249"/>
                  </a:cubicBezTo>
                  <a:cubicBezTo>
                    <a:pt x="0" y="1754"/>
                    <a:pt x="1007" y="3377"/>
                    <a:pt x="2018" y="4387"/>
                  </a:cubicBezTo>
                  <a:cubicBezTo>
                    <a:pt x="2027" y="4396"/>
                    <a:pt x="2038" y="4399"/>
                    <a:pt x="2049" y="4399"/>
                  </a:cubicBezTo>
                  <a:cubicBezTo>
                    <a:pt x="2081" y="4399"/>
                    <a:pt x="2112" y="4369"/>
                    <a:pt x="2090" y="4337"/>
                  </a:cubicBezTo>
                  <a:cubicBezTo>
                    <a:pt x="1669" y="3724"/>
                    <a:pt x="1327" y="3000"/>
                    <a:pt x="1114" y="2288"/>
                  </a:cubicBezTo>
                  <a:cubicBezTo>
                    <a:pt x="909" y="1605"/>
                    <a:pt x="916" y="900"/>
                    <a:pt x="765" y="212"/>
                  </a:cubicBezTo>
                  <a:cubicBezTo>
                    <a:pt x="734" y="66"/>
                    <a:pt x="628" y="1"/>
                    <a:pt x="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431900" y="3518525"/>
              <a:ext cx="125125" cy="130750"/>
            </a:xfrm>
            <a:custGeom>
              <a:avLst/>
              <a:gdLst/>
              <a:ahLst/>
              <a:cxnLst/>
              <a:rect l="l" t="t" r="r" b="b"/>
              <a:pathLst>
                <a:path w="5005" h="5230" extrusionOk="0">
                  <a:moveTo>
                    <a:pt x="231" y="0"/>
                  </a:moveTo>
                  <a:cubicBezTo>
                    <a:pt x="113" y="0"/>
                    <a:pt x="0" y="95"/>
                    <a:pt x="31" y="237"/>
                  </a:cubicBezTo>
                  <a:cubicBezTo>
                    <a:pt x="266" y="1325"/>
                    <a:pt x="1291" y="2408"/>
                    <a:pt x="2054" y="3173"/>
                  </a:cubicBezTo>
                  <a:cubicBezTo>
                    <a:pt x="2883" y="4005"/>
                    <a:pt x="3834" y="4741"/>
                    <a:pt x="4908" y="5225"/>
                  </a:cubicBezTo>
                  <a:cubicBezTo>
                    <a:pt x="4915" y="5228"/>
                    <a:pt x="4921" y="5230"/>
                    <a:pt x="4927" y="5230"/>
                  </a:cubicBezTo>
                  <a:cubicBezTo>
                    <a:pt x="4969" y="5230"/>
                    <a:pt x="5004" y="5165"/>
                    <a:pt x="4966" y="5133"/>
                  </a:cubicBezTo>
                  <a:cubicBezTo>
                    <a:pt x="4093" y="4391"/>
                    <a:pt x="3224" y="3659"/>
                    <a:pt x="2458" y="2803"/>
                  </a:cubicBezTo>
                  <a:cubicBezTo>
                    <a:pt x="2087" y="2388"/>
                    <a:pt x="1736" y="1954"/>
                    <a:pt x="1410" y="1502"/>
                  </a:cubicBezTo>
                  <a:cubicBezTo>
                    <a:pt x="1071" y="1031"/>
                    <a:pt x="797" y="467"/>
                    <a:pt x="379" y="60"/>
                  </a:cubicBezTo>
                  <a:cubicBezTo>
                    <a:pt x="336" y="19"/>
                    <a:pt x="283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495525" y="3638450"/>
              <a:ext cx="102975" cy="48150"/>
            </a:xfrm>
            <a:custGeom>
              <a:avLst/>
              <a:gdLst/>
              <a:ahLst/>
              <a:cxnLst/>
              <a:rect l="l" t="t" r="r" b="b"/>
              <a:pathLst>
                <a:path w="4119" h="1926" extrusionOk="0">
                  <a:moveTo>
                    <a:pt x="458" y="1"/>
                  </a:moveTo>
                  <a:cubicBezTo>
                    <a:pt x="348" y="1"/>
                    <a:pt x="241" y="13"/>
                    <a:pt x="139" y="40"/>
                  </a:cubicBezTo>
                  <a:cubicBezTo>
                    <a:pt x="57" y="63"/>
                    <a:pt x="0" y="175"/>
                    <a:pt x="73" y="242"/>
                  </a:cubicBezTo>
                  <a:cubicBezTo>
                    <a:pt x="535" y="673"/>
                    <a:pt x="1296" y="759"/>
                    <a:pt x="1875" y="985"/>
                  </a:cubicBezTo>
                  <a:cubicBezTo>
                    <a:pt x="2590" y="1263"/>
                    <a:pt x="3258" y="1651"/>
                    <a:pt x="3977" y="1920"/>
                  </a:cubicBezTo>
                  <a:cubicBezTo>
                    <a:pt x="3987" y="1924"/>
                    <a:pt x="3997" y="1926"/>
                    <a:pt x="4006" y="1926"/>
                  </a:cubicBezTo>
                  <a:cubicBezTo>
                    <a:pt x="4072" y="1926"/>
                    <a:pt x="4119" y="1834"/>
                    <a:pt x="4067" y="1781"/>
                  </a:cubicBezTo>
                  <a:cubicBezTo>
                    <a:pt x="3550" y="1252"/>
                    <a:pt x="2899" y="903"/>
                    <a:pt x="2233" y="595"/>
                  </a:cubicBezTo>
                  <a:cubicBezTo>
                    <a:pt x="1729" y="363"/>
                    <a:pt x="1056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65600" y="3599950"/>
              <a:ext cx="46125" cy="97650"/>
            </a:xfrm>
            <a:custGeom>
              <a:avLst/>
              <a:gdLst/>
              <a:ahLst/>
              <a:cxnLst/>
              <a:rect l="l" t="t" r="r" b="b"/>
              <a:pathLst>
                <a:path w="1845" h="3906" extrusionOk="0">
                  <a:moveTo>
                    <a:pt x="378" y="0"/>
                  </a:moveTo>
                  <a:cubicBezTo>
                    <a:pt x="306" y="0"/>
                    <a:pt x="233" y="56"/>
                    <a:pt x="219" y="139"/>
                  </a:cubicBezTo>
                  <a:cubicBezTo>
                    <a:pt x="1" y="1326"/>
                    <a:pt x="877" y="2858"/>
                    <a:pt x="1476" y="3822"/>
                  </a:cubicBezTo>
                  <a:cubicBezTo>
                    <a:pt x="1513" y="3880"/>
                    <a:pt x="1568" y="3905"/>
                    <a:pt x="1623" y="3905"/>
                  </a:cubicBezTo>
                  <a:cubicBezTo>
                    <a:pt x="1736" y="3905"/>
                    <a:pt x="1845" y="3799"/>
                    <a:pt x="1774" y="3669"/>
                  </a:cubicBezTo>
                  <a:cubicBezTo>
                    <a:pt x="1444" y="3055"/>
                    <a:pt x="1173" y="2402"/>
                    <a:pt x="969" y="1736"/>
                  </a:cubicBezTo>
                  <a:cubicBezTo>
                    <a:pt x="803" y="1193"/>
                    <a:pt x="762" y="586"/>
                    <a:pt x="501" y="80"/>
                  </a:cubicBezTo>
                  <a:cubicBezTo>
                    <a:pt x="471" y="24"/>
                    <a:pt x="425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9"/>
          <p:cNvGrpSpPr/>
          <p:nvPr/>
        </p:nvGrpSpPr>
        <p:grpSpPr>
          <a:xfrm rot="-5400000" flipH="1">
            <a:off x="1985109" y="-317914"/>
            <a:ext cx="380066" cy="1209027"/>
            <a:chOff x="3533700" y="2952325"/>
            <a:chExt cx="179175" cy="570000"/>
          </a:xfrm>
        </p:grpSpPr>
        <p:sp>
          <p:nvSpPr>
            <p:cNvPr id="996" name="Google Shape;996;p9"/>
            <p:cNvSpPr/>
            <p:nvPr/>
          </p:nvSpPr>
          <p:spPr>
            <a:xfrm>
              <a:off x="3533700" y="2952325"/>
              <a:ext cx="172775" cy="570000"/>
            </a:xfrm>
            <a:custGeom>
              <a:avLst/>
              <a:gdLst/>
              <a:ahLst/>
              <a:cxnLst/>
              <a:rect l="l" t="t" r="r" b="b"/>
              <a:pathLst>
                <a:path w="6911" h="22800" extrusionOk="0">
                  <a:moveTo>
                    <a:pt x="4379" y="0"/>
                  </a:moveTo>
                  <a:cubicBezTo>
                    <a:pt x="3767" y="0"/>
                    <a:pt x="3149" y="222"/>
                    <a:pt x="2613" y="564"/>
                  </a:cubicBezTo>
                  <a:cubicBezTo>
                    <a:pt x="370" y="1994"/>
                    <a:pt x="1" y="4595"/>
                    <a:pt x="1068" y="6892"/>
                  </a:cubicBezTo>
                  <a:cubicBezTo>
                    <a:pt x="1705" y="8262"/>
                    <a:pt x="2696" y="9420"/>
                    <a:pt x="3511" y="10682"/>
                  </a:cubicBezTo>
                  <a:cubicBezTo>
                    <a:pt x="4411" y="12073"/>
                    <a:pt x="5206" y="13716"/>
                    <a:pt x="4197" y="15270"/>
                  </a:cubicBezTo>
                  <a:cubicBezTo>
                    <a:pt x="3483" y="16369"/>
                    <a:pt x="2403" y="17175"/>
                    <a:pt x="2289" y="18573"/>
                  </a:cubicBezTo>
                  <a:cubicBezTo>
                    <a:pt x="2162" y="20140"/>
                    <a:pt x="3060" y="21521"/>
                    <a:pt x="3893" y="22763"/>
                  </a:cubicBezTo>
                  <a:cubicBezTo>
                    <a:pt x="3910" y="22789"/>
                    <a:pt x="3935" y="22799"/>
                    <a:pt x="3959" y="22799"/>
                  </a:cubicBezTo>
                  <a:cubicBezTo>
                    <a:pt x="4015" y="22799"/>
                    <a:pt x="4070" y="22743"/>
                    <a:pt x="4030" y="22684"/>
                  </a:cubicBezTo>
                  <a:cubicBezTo>
                    <a:pt x="3428" y="21790"/>
                    <a:pt x="2787" y="20859"/>
                    <a:pt x="2542" y="19792"/>
                  </a:cubicBezTo>
                  <a:cubicBezTo>
                    <a:pt x="2240" y="18484"/>
                    <a:pt x="2633" y="17444"/>
                    <a:pt x="3455" y="16436"/>
                  </a:cubicBezTo>
                  <a:cubicBezTo>
                    <a:pt x="3933" y="15850"/>
                    <a:pt x="4476" y="15285"/>
                    <a:pt x="4719" y="14551"/>
                  </a:cubicBezTo>
                  <a:cubicBezTo>
                    <a:pt x="4994" y="13723"/>
                    <a:pt x="4826" y="12824"/>
                    <a:pt x="4512" y="12033"/>
                  </a:cubicBezTo>
                  <a:cubicBezTo>
                    <a:pt x="3746" y="10102"/>
                    <a:pt x="2181" y="8627"/>
                    <a:pt x="1316" y="6748"/>
                  </a:cubicBezTo>
                  <a:cubicBezTo>
                    <a:pt x="816" y="5664"/>
                    <a:pt x="539" y="4420"/>
                    <a:pt x="887" y="3248"/>
                  </a:cubicBezTo>
                  <a:cubicBezTo>
                    <a:pt x="1200" y="2187"/>
                    <a:pt x="1987" y="1250"/>
                    <a:pt x="2946" y="707"/>
                  </a:cubicBezTo>
                  <a:cubicBezTo>
                    <a:pt x="3361" y="472"/>
                    <a:pt x="3830" y="350"/>
                    <a:pt x="4281" y="350"/>
                  </a:cubicBezTo>
                  <a:cubicBezTo>
                    <a:pt x="5194" y="350"/>
                    <a:pt x="6035" y="851"/>
                    <a:pt x="6225" y="1932"/>
                  </a:cubicBezTo>
                  <a:cubicBezTo>
                    <a:pt x="6335" y="2565"/>
                    <a:pt x="6133" y="3261"/>
                    <a:pt x="5717" y="3749"/>
                  </a:cubicBezTo>
                  <a:cubicBezTo>
                    <a:pt x="5526" y="3974"/>
                    <a:pt x="5288" y="4177"/>
                    <a:pt x="5009" y="4274"/>
                  </a:cubicBezTo>
                  <a:cubicBezTo>
                    <a:pt x="4921" y="4304"/>
                    <a:pt x="4825" y="4319"/>
                    <a:pt x="4727" y="4319"/>
                  </a:cubicBezTo>
                  <a:cubicBezTo>
                    <a:pt x="4318" y="4319"/>
                    <a:pt x="3898" y="4056"/>
                    <a:pt x="4095" y="3574"/>
                  </a:cubicBezTo>
                  <a:cubicBezTo>
                    <a:pt x="4146" y="3450"/>
                    <a:pt x="4021" y="3337"/>
                    <a:pt x="3904" y="3337"/>
                  </a:cubicBezTo>
                  <a:cubicBezTo>
                    <a:pt x="3860" y="3337"/>
                    <a:pt x="3816" y="3354"/>
                    <a:pt x="3785" y="3392"/>
                  </a:cubicBezTo>
                  <a:cubicBezTo>
                    <a:pt x="3253" y="4028"/>
                    <a:pt x="3749" y="4938"/>
                    <a:pt x="4551" y="4988"/>
                  </a:cubicBezTo>
                  <a:cubicBezTo>
                    <a:pt x="4583" y="4990"/>
                    <a:pt x="4614" y="4991"/>
                    <a:pt x="4646" y="4991"/>
                  </a:cubicBezTo>
                  <a:cubicBezTo>
                    <a:pt x="5696" y="4991"/>
                    <a:pt x="6533" y="3910"/>
                    <a:pt x="6719" y="2960"/>
                  </a:cubicBezTo>
                  <a:cubicBezTo>
                    <a:pt x="6911" y="1967"/>
                    <a:pt x="6492" y="930"/>
                    <a:pt x="5644" y="373"/>
                  </a:cubicBezTo>
                  <a:cubicBezTo>
                    <a:pt x="5246" y="112"/>
                    <a:pt x="4814" y="0"/>
                    <a:pt x="4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610175" y="3165500"/>
              <a:ext cx="102700" cy="322800"/>
            </a:xfrm>
            <a:custGeom>
              <a:avLst/>
              <a:gdLst/>
              <a:ahLst/>
              <a:cxnLst/>
              <a:rect l="l" t="t" r="r" b="b"/>
              <a:pathLst>
                <a:path w="4108" h="12912" extrusionOk="0">
                  <a:moveTo>
                    <a:pt x="2317" y="1"/>
                  </a:moveTo>
                  <a:cubicBezTo>
                    <a:pt x="2170" y="1"/>
                    <a:pt x="2035" y="186"/>
                    <a:pt x="2134" y="318"/>
                  </a:cubicBezTo>
                  <a:cubicBezTo>
                    <a:pt x="2869" y="1294"/>
                    <a:pt x="3543" y="2125"/>
                    <a:pt x="3454" y="3433"/>
                  </a:cubicBezTo>
                  <a:cubicBezTo>
                    <a:pt x="3353" y="4917"/>
                    <a:pt x="2577" y="6032"/>
                    <a:pt x="1681" y="7156"/>
                  </a:cubicBezTo>
                  <a:cubicBezTo>
                    <a:pt x="1025" y="7981"/>
                    <a:pt x="434" y="8821"/>
                    <a:pt x="217" y="9873"/>
                  </a:cubicBezTo>
                  <a:cubicBezTo>
                    <a:pt x="0" y="10926"/>
                    <a:pt x="150" y="11946"/>
                    <a:pt x="609" y="12909"/>
                  </a:cubicBezTo>
                  <a:cubicBezTo>
                    <a:pt x="610" y="12911"/>
                    <a:pt x="611" y="12912"/>
                    <a:pt x="613" y="12912"/>
                  </a:cubicBezTo>
                  <a:cubicBezTo>
                    <a:pt x="616" y="12912"/>
                    <a:pt x="619" y="12910"/>
                    <a:pt x="618" y="12906"/>
                  </a:cubicBezTo>
                  <a:cubicBezTo>
                    <a:pt x="85" y="11518"/>
                    <a:pt x="119" y="9907"/>
                    <a:pt x="844" y="8594"/>
                  </a:cubicBezTo>
                  <a:cubicBezTo>
                    <a:pt x="1473" y="7453"/>
                    <a:pt x="2505" y="6614"/>
                    <a:pt x="3185" y="5510"/>
                  </a:cubicBezTo>
                  <a:cubicBezTo>
                    <a:pt x="3761" y="4572"/>
                    <a:pt x="4107" y="3521"/>
                    <a:pt x="3965" y="2409"/>
                  </a:cubicBezTo>
                  <a:cubicBezTo>
                    <a:pt x="3842" y="1448"/>
                    <a:pt x="3354" y="334"/>
                    <a:pt x="2371" y="9"/>
                  </a:cubicBezTo>
                  <a:cubicBezTo>
                    <a:pt x="2353" y="3"/>
                    <a:pt x="2335" y="1"/>
                    <a:pt x="2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3659875" y="3215550"/>
              <a:ext cx="34950" cy="86175"/>
            </a:xfrm>
            <a:custGeom>
              <a:avLst/>
              <a:gdLst/>
              <a:ahLst/>
              <a:cxnLst/>
              <a:rect l="l" t="t" r="r" b="b"/>
              <a:pathLst>
                <a:path w="1398" h="3447" extrusionOk="0">
                  <a:moveTo>
                    <a:pt x="303" y="1"/>
                  </a:moveTo>
                  <a:cubicBezTo>
                    <a:pt x="220" y="1"/>
                    <a:pt x="141" y="68"/>
                    <a:pt x="121" y="146"/>
                  </a:cubicBezTo>
                  <a:cubicBezTo>
                    <a:pt x="1" y="600"/>
                    <a:pt x="420" y="1008"/>
                    <a:pt x="599" y="1407"/>
                  </a:cubicBezTo>
                  <a:cubicBezTo>
                    <a:pt x="881" y="2032"/>
                    <a:pt x="991" y="2713"/>
                    <a:pt x="1002" y="3395"/>
                  </a:cubicBezTo>
                  <a:cubicBezTo>
                    <a:pt x="1003" y="3429"/>
                    <a:pt x="1028" y="3447"/>
                    <a:pt x="1054" y="3447"/>
                  </a:cubicBezTo>
                  <a:cubicBezTo>
                    <a:pt x="1075" y="3447"/>
                    <a:pt x="1098" y="3434"/>
                    <a:pt x="1107" y="3409"/>
                  </a:cubicBezTo>
                  <a:cubicBezTo>
                    <a:pt x="1360" y="2738"/>
                    <a:pt x="1398" y="2049"/>
                    <a:pt x="1245" y="1348"/>
                  </a:cubicBezTo>
                  <a:cubicBezTo>
                    <a:pt x="1137" y="846"/>
                    <a:pt x="914" y="37"/>
                    <a:pt x="312" y="1"/>
                  </a:cubicBezTo>
                  <a:cubicBezTo>
                    <a:pt x="309" y="1"/>
                    <a:pt x="306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3556725" y="2975000"/>
              <a:ext cx="124675" cy="169650"/>
            </a:xfrm>
            <a:custGeom>
              <a:avLst/>
              <a:gdLst/>
              <a:ahLst/>
              <a:cxnLst/>
              <a:rect l="l" t="t" r="r" b="b"/>
              <a:pathLst>
                <a:path w="4987" h="6786" extrusionOk="0">
                  <a:moveTo>
                    <a:pt x="3277" y="1"/>
                  </a:moveTo>
                  <a:cubicBezTo>
                    <a:pt x="2648" y="1"/>
                    <a:pt x="2016" y="367"/>
                    <a:pt x="1579" y="830"/>
                  </a:cubicBezTo>
                  <a:cubicBezTo>
                    <a:pt x="0" y="2498"/>
                    <a:pt x="18" y="5275"/>
                    <a:pt x="1780" y="6780"/>
                  </a:cubicBezTo>
                  <a:cubicBezTo>
                    <a:pt x="1784" y="6784"/>
                    <a:pt x="1788" y="6785"/>
                    <a:pt x="1792" y="6785"/>
                  </a:cubicBezTo>
                  <a:cubicBezTo>
                    <a:pt x="1806" y="6785"/>
                    <a:pt x="1815" y="6768"/>
                    <a:pt x="1804" y="6756"/>
                  </a:cubicBezTo>
                  <a:cubicBezTo>
                    <a:pt x="846" y="5551"/>
                    <a:pt x="393" y="3973"/>
                    <a:pt x="906" y="2484"/>
                  </a:cubicBezTo>
                  <a:cubicBezTo>
                    <a:pt x="1165" y="1736"/>
                    <a:pt x="1659" y="992"/>
                    <a:pt x="2363" y="600"/>
                  </a:cubicBezTo>
                  <a:cubicBezTo>
                    <a:pt x="2591" y="473"/>
                    <a:pt x="2877" y="389"/>
                    <a:pt x="3157" y="389"/>
                  </a:cubicBezTo>
                  <a:cubicBezTo>
                    <a:pt x="3377" y="389"/>
                    <a:pt x="3594" y="441"/>
                    <a:pt x="3776" y="563"/>
                  </a:cubicBezTo>
                  <a:cubicBezTo>
                    <a:pt x="4271" y="895"/>
                    <a:pt x="4142" y="1402"/>
                    <a:pt x="3882" y="1822"/>
                  </a:cubicBezTo>
                  <a:cubicBezTo>
                    <a:pt x="3757" y="2024"/>
                    <a:pt x="3942" y="2294"/>
                    <a:pt x="4153" y="2294"/>
                  </a:cubicBezTo>
                  <a:cubicBezTo>
                    <a:pt x="4203" y="2294"/>
                    <a:pt x="4255" y="2279"/>
                    <a:pt x="4304" y="2243"/>
                  </a:cubicBezTo>
                  <a:cubicBezTo>
                    <a:pt x="4986" y="1752"/>
                    <a:pt x="4807" y="741"/>
                    <a:pt x="4157" y="282"/>
                  </a:cubicBezTo>
                  <a:cubicBezTo>
                    <a:pt x="3879" y="84"/>
                    <a:pt x="3578" y="1"/>
                    <a:pt x="3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9"/>
          <p:cNvSpPr/>
          <p:nvPr/>
        </p:nvSpPr>
        <p:spPr>
          <a:xfrm>
            <a:off x="4497914" y="176680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9"/>
          <p:cNvSpPr/>
          <p:nvPr/>
        </p:nvSpPr>
        <p:spPr>
          <a:xfrm>
            <a:off x="993486" y="176680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9"/>
          <p:cNvSpPr/>
          <p:nvPr/>
        </p:nvSpPr>
        <p:spPr>
          <a:xfrm>
            <a:off x="8007901" y="176680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p11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1"/>
          <p:cNvSpPr txBox="1">
            <a:spLocks noGrp="1"/>
          </p:cNvSpPr>
          <p:nvPr>
            <p:ph type="title" hasCustomPrompt="1"/>
          </p:nvPr>
        </p:nvSpPr>
        <p:spPr>
          <a:xfrm>
            <a:off x="2292825" y="1704350"/>
            <a:ext cx="4558500" cy="10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Arima"/>
              <a:buNone/>
              <a:defRPr sz="6000">
                <a:latin typeface="Arima"/>
                <a:ea typeface="Arima"/>
                <a:cs typeface="Arima"/>
                <a:sym typeface="Arima"/>
              </a:defRPr>
            </a:lvl9pPr>
          </a:lstStyle>
          <a:p>
            <a:r>
              <a:t>xx%</a:t>
            </a:r>
          </a:p>
        </p:txBody>
      </p:sp>
      <p:sp>
        <p:nvSpPr>
          <p:cNvPr id="1009" name="Google Shape;1009;p11"/>
          <p:cNvSpPr txBox="1">
            <a:spLocks noGrp="1"/>
          </p:cNvSpPr>
          <p:nvPr>
            <p:ph type="subTitle" idx="1"/>
          </p:nvPr>
        </p:nvSpPr>
        <p:spPr>
          <a:xfrm>
            <a:off x="2292825" y="2628625"/>
            <a:ext cx="4558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10" name="Google Shape;1010;p11"/>
          <p:cNvGrpSpPr/>
          <p:nvPr/>
        </p:nvGrpSpPr>
        <p:grpSpPr>
          <a:xfrm>
            <a:off x="-582985" y="3996347"/>
            <a:ext cx="1576269" cy="1576269"/>
            <a:chOff x="3488100" y="3365100"/>
            <a:chExt cx="819650" cy="819650"/>
          </a:xfrm>
        </p:grpSpPr>
        <p:sp>
          <p:nvSpPr>
            <p:cNvPr id="1011" name="Google Shape;1011;p1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4" name="Google Shape;1044;p1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1045" name="Google Shape;1045;p1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5" name="Google Shape;1075;p11"/>
          <p:cNvGrpSpPr/>
          <p:nvPr/>
        </p:nvGrpSpPr>
        <p:grpSpPr>
          <a:xfrm>
            <a:off x="8150865" y="3996347"/>
            <a:ext cx="1576269" cy="1576269"/>
            <a:chOff x="3488100" y="3365100"/>
            <a:chExt cx="819650" cy="819650"/>
          </a:xfrm>
        </p:grpSpPr>
        <p:sp>
          <p:nvSpPr>
            <p:cNvPr id="1076" name="Google Shape;1076;p1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9" name="Google Shape;1109;p1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1110" name="Google Shape;1110;p1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0" name="Google Shape;1140;p11"/>
          <p:cNvGrpSpPr/>
          <p:nvPr/>
        </p:nvGrpSpPr>
        <p:grpSpPr>
          <a:xfrm>
            <a:off x="-582985" y="-429103"/>
            <a:ext cx="1576269" cy="1576269"/>
            <a:chOff x="3488100" y="3365100"/>
            <a:chExt cx="819650" cy="819650"/>
          </a:xfrm>
        </p:grpSpPr>
        <p:sp>
          <p:nvSpPr>
            <p:cNvPr id="1141" name="Google Shape;1141;p1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1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1175" name="Google Shape;1175;p1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5" name="Google Shape;1205;p11"/>
          <p:cNvGrpSpPr/>
          <p:nvPr/>
        </p:nvGrpSpPr>
        <p:grpSpPr>
          <a:xfrm>
            <a:off x="8150865" y="-429103"/>
            <a:ext cx="1576269" cy="1576269"/>
            <a:chOff x="3488100" y="3365100"/>
            <a:chExt cx="819650" cy="819650"/>
          </a:xfrm>
        </p:grpSpPr>
        <p:sp>
          <p:nvSpPr>
            <p:cNvPr id="1206" name="Google Shape;1206;p1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" name="Google Shape;1239;p1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1240" name="Google Shape;1240;p1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0" name="Google Shape;1270;p11"/>
          <p:cNvGrpSpPr/>
          <p:nvPr/>
        </p:nvGrpSpPr>
        <p:grpSpPr>
          <a:xfrm rot="10800000" flipH="1">
            <a:off x="1092362" y="54318"/>
            <a:ext cx="939637" cy="443023"/>
            <a:chOff x="2047825" y="4979700"/>
            <a:chExt cx="565025" cy="266400"/>
          </a:xfrm>
        </p:grpSpPr>
        <p:sp>
          <p:nvSpPr>
            <p:cNvPr id="1271" name="Google Shape;1271;p11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1"/>
          <p:cNvGrpSpPr/>
          <p:nvPr/>
        </p:nvGrpSpPr>
        <p:grpSpPr>
          <a:xfrm rot="10800000">
            <a:off x="7112162" y="54318"/>
            <a:ext cx="939637" cy="443023"/>
            <a:chOff x="2047825" y="4979700"/>
            <a:chExt cx="565025" cy="266400"/>
          </a:xfrm>
        </p:grpSpPr>
        <p:sp>
          <p:nvSpPr>
            <p:cNvPr id="1286" name="Google Shape;1286;p11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1"/>
          <p:cNvGrpSpPr/>
          <p:nvPr/>
        </p:nvGrpSpPr>
        <p:grpSpPr>
          <a:xfrm>
            <a:off x="1092362" y="4646143"/>
            <a:ext cx="939637" cy="443023"/>
            <a:chOff x="2047825" y="4979700"/>
            <a:chExt cx="565025" cy="266400"/>
          </a:xfrm>
        </p:grpSpPr>
        <p:sp>
          <p:nvSpPr>
            <p:cNvPr id="1301" name="Google Shape;1301;p11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11"/>
          <p:cNvGrpSpPr/>
          <p:nvPr/>
        </p:nvGrpSpPr>
        <p:grpSpPr>
          <a:xfrm flipH="1">
            <a:off x="7112162" y="4646143"/>
            <a:ext cx="939637" cy="443023"/>
            <a:chOff x="2047825" y="4979700"/>
            <a:chExt cx="565025" cy="266400"/>
          </a:xfrm>
        </p:grpSpPr>
        <p:sp>
          <p:nvSpPr>
            <p:cNvPr id="1316" name="Google Shape;1316;p11"/>
            <p:cNvSpPr/>
            <p:nvPr/>
          </p:nvSpPr>
          <p:spPr>
            <a:xfrm>
              <a:off x="2093000" y="5065475"/>
              <a:ext cx="519850" cy="152425"/>
            </a:xfrm>
            <a:custGeom>
              <a:avLst/>
              <a:gdLst/>
              <a:ahLst/>
              <a:cxnLst/>
              <a:rect l="l" t="t" r="r" b="b"/>
              <a:pathLst>
                <a:path w="20794" h="6097" extrusionOk="0">
                  <a:moveTo>
                    <a:pt x="18706" y="1"/>
                  </a:moveTo>
                  <a:cubicBezTo>
                    <a:pt x="18649" y="1"/>
                    <a:pt x="18592" y="4"/>
                    <a:pt x="18533" y="11"/>
                  </a:cubicBezTo>
                  <a:cubicBezTo>
                    <a:pt x="17684" y="108"/>
                    <a:pt x="17131" y="857"/>
                    <a:pt x="17255" y="1685"/>
                  </a:cubicBezTo>
                  <a:cubicBezTo>
                    <a:pt x="17274" y="1807"/>
                    <a:pt x="17385" y="1867"/>
                    <a:pt x="17497" y="1867"/>
                  </a:cubicBezTo>
                  <a:cubicBezTo>
                    <a:pt x="17610" y="1867"/>
                    <a:pt x="17725" y="1805"/>
                    <a:pt x="17746" y="1685"/>
                  </a:cubicBezTo>
                  <a:cubicBezTo>
                    <a:pt x="17846" y="1117"/>
                    <a:pt x="18302" y="578"/>
                    <a:pt x="18819" y="578"/>
                  </a:cubicBezTo>
                  <a:cubicBezTo>
                    <a:pt x="19039" y="578"/>
                    <a:pt x="19269" y="675"/>
                    <a:pt x="19488" y="910"/>
                  </a:cubicBezTo>
                  <a:cubicBezTo>
                    <a:pt x="19952" y="1407"/>
                    <a:pt x="19906" y="2148"/>
                    <a:pt x="19697" y="2744"/>
                  </a:cubicBezTo>
                  <a:cubicBezTo>
                    <a:pt x="19327" y="3801"/>
                    <a:pt x="18443" y="4645"/>
                    <a:pt x="17460" y="5142"/>
                  </a:cubicBezTo>
                  <a:cubicBezTo>
                    <a:pt x="16549" y="5603"/>
                    <a:pt x="15566" y="5785"/>
                    <a:pt x="14570" y="5785"/>
                  </a:cubicBezTo>
                  <a:cubicBezTo>
                    <a:pt x="13149" y="5785"/>
                    <a:pt x="11701" y="5414"/>
                    <a:pt x="10392" y="4949"/>
                  </a:cubicBezTo>
                  <a:cubicBezTo>
                    <a:pt x="8230" y="4183"/>
                    <a:pt x="6000" y="2969"/>
                    <a:pt x="3655" y="2969"/>
                  </a:cubicBezTo>
                  <a:cubicBezTo>
                    <a:pt x="2072" y="2969"/>
                    <a:pt x="137" y="3851"/>
                    <a:pt x="3" y="5635"/>
                  </a:cubicBezTo>
                  <a:cubicBezTo>
                    <a:pt x="1" y="5658"/>
                    <a:pt x="20" y="5670"/>
                    <a:pt x="39" y="5670"/>
                  </a:cubicBezTo>
                  <a:cubicBezTo>
                    <a:pt x="54" y="5670"/>
                    <a:pt x="69" y="5662"/>
                    <a:pt x="74" y="5645"/>
                  </a:cubicBezTo>
                  <a:cubicBezTo>
                    <a:pt x="593" y="3830"/>
                    <a:pt x="2104" y="3223"/>
                    <a:pt x="3719" y="3223"/>
                  </a:cubicBezTo>
                  <a:cubicBezTo>
                    <a:pt x="4494" y="3223"/>
                    <a:pt x="5293" y="3363"/>
                    <a:pt x="6018" y="3577"/>
                  </a:cubicBezTo>
                  <a:cubicBezTo>
                    <a:pt x="8240" y="4232"/>
                    <a:pt x="10315" y="5307"/>
                    <a:pt x="12578" y="5835"/>
                  </a:cubicBezTo>
                  <a:cubicBezTo>
                    <a:pt x="13287" y="6001"/>
                    <a:pt x="14017" y="6097"/>
                    <a:pt x="14742" y="6097"/>
                  </a:cubicBezTo>
                  <a:cubicBezTo>
                    <a:pt x="15908" y="6097"/>
                    <a:pt x="17060" y="5849"/>
                    <a:pt x="18093" y="5245"/>
                  </a:cubicBezTo>
                  <a:cubicBezTo>
                    <a:pt x="19393" y="4485"/>
                    <a:pt x="20793" y="2829"/>
                    <a:pt x="20265" y="1209"/>
                  </a:cubicBezTo>
                  <a:cubicBezTo>
                    <a:pt x="20041" y="525"/>
                    <a:pt x="19430" y="1"/>
                    <a:pt x="1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2515575" y="5122850"/>
              <a:ext cx="69950" cy="49800"/>
            </a:xfrm>
            <a:custGeom>
              <a:avLst/>
              <a:gdLst/>
              <a:ahLst/>
              <a:cxnLst/>
              <a:rect l="l" t="t" r="r" b="b"/>
              <a:pathLst>
                <a:path w="2798" h="1992" extrusionOk="0">
                  <a:moveTo>
                    <a:pt x="1482" y="0"/>
                  </a:moveTo>
                  <a:cubicBezTo>
                    <a:pt x="1198" y="0"/>
                    <a:pt x="913" y="74"/>
                    <a:pt x="682" y="214"/>
                  </a:cubicBezTo>
                  <a:cubicBezTo>
                    <a:pt x="263" y="467"/>
                    <a:pt x="1" y="1004"/>
                    <a:pt x="180" y="1483"/>
                  </a:cubicBezTo>
                  <a:cubicBezTo>
                    <a:pt x="297" y="1797"/>
                    <a:pt x="575" y="1992"/>
                    <a:pt x="879" y="1992"/>
                  </a:cubicBezTo>
                  <a:cubicBezTo>
                    <a:pt x="983" y="1992"/>
                    <a:pt x="1091" y="1969"/>
                    <a:pt x="1196" y="1920"/>
                  </a:cubicBezTo>
                  <a:cubicBezTo>
                    <a:pt x="1238" y="1900"/>
                    <a:pt x="1217" y="1834"/>
                    <a:pt x="1174" y="1834"/>
                  </a:cubicBezTo>
                  <a:cubicBezTo>
                    <a:pt x="1173" y="1834"/>
                    <a:pt x="1173" y="1834"/>
                    <a:pt x="1173" y="1834"/>
                  </a:cubicBezTo>
                  <a:cubicBezTo>
                    <a:pt x="1160" y="1834"/>
                    <a:pt x="1148" y="1834"/>
                    <a:pt x="1136" y="1834"/>
                  </a:cubicBezTo>
                  <a:cubicBezTo>
                    <a:pt x="311" y="1834"/>
                    <a:pt x="202" y="778"/>
                    <a:pt x="873" y="409"/>
                  </a:cubicBezTo>
                  <a:cubicBezTo>
                    <a:pt x="1031" y="322"/>
                    <a:pt x="1237" y="279"/>
                    <a:pt x="1450" y="279"/>
                  </a:cubicBezTo>
                  <a:cubicBezTo>
                    <a:pt x="2066" y="279"/>
                    <a:pt x="2735" y="638"/>
                    <a:pt x="2426" y="1333"/>
                  </a:cubicBezTo>
                  <a:cubicBezTo>
                    <a:pt x="2419" y="1350"/>
                    <a:pt x="2433" y="1369"/>
                    <a:pt x="2448" y="1369"/>
                  </a:cubicBezTo>
                  <a:cubicBezTo>
                    <a:pt x="2454" y="1369"/>
                    <a:pt x="2459" y="1367"/>
                    <a:pt x="2464" y="1361"/>
                  </a:cubicBezTo>
                  <a:cubicBezTo>
                    <a:pt x="2797" y="1007"/>
                    <a:pt x="2683" y="517"/>
                    <a:pt x="2298" y="244"/>
                  </a:cubicBezTo>
                  <a:cubicBezTo>
                    <a:pt x="2067" y="79"/>
                    <a:pt x="1775" y="0"/>
                    <a:pt x="1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2421625" y="5147250"/>
              <a:ext cx="45400" cy="66275"/>
            </a:xfrm>
            <a:custGeom>
              <a:avLst/>
              <a:gdLst/>
              <a:ahLst/>
              <a:cxnLst/>
              <a:rect l="l" t="t" r="r" b="b"/>
              <a:pathLst>
                <a:path w="1816" h="2651" extrusionOk="0">
                  <a:moveTo>
                    <a:pt x="1017" y="0"/>
                  </a:moveTo>
                  <a:cubicBezTo>
                    <a:pt x="867" y="0"/>
                    <a:pt x="718" y="59"/>
                    <a:pt x="604" y="185"/>
                  </a:cubicBezTo>
                  <a:cubicBezTo>
                    <a:pt x="528" y="268"/>
                    <a:pt x="504" y="392"/>
                    <a:pt x="564" y="490"/>
                  </a:cubicBezTo>
                  <a:cubicBezTo>
                    <a:pt x="622" y="589"/>
                    <a:pt x="678" y="590"/>
                    <a:pt x="781" y="616"/>
                  </a:cubicBezTo>
                  <a:cubicBezTo>
                    <a:pt x="808" y="622"/>
                    <a:pt x="828" y="624"/>
                    <a:pt x="845" y="624"/>
                  </a:cubicBezTo>
                  <a:cubicBezTo>
                    <a:pt x="884" y="624"/>
                    <a:pt x="903" y="612"/>
                    <a:pt x="932" y="612"/>
                  </a:cubicBezTo>
                  <a:cubicBezTo>
                    <a:pt x="959" y="612"/>
                    <a:pt x="996" y="623"/>
                    <a:pt x="1068" y="664"/>
                  </a:cubicBezTo>
                  <a:cubicBezTo>
                    <a:pt x="1269" y="782"/>
                    <a:pt x="1301" y="996"/>
                    <a:pt x="1303" y="1217"/>
                  </a:cubicBezTo>
                  <a:cubicBezTo>
                    <a:pt x="1310" y="1945"/>
                    <a:pt x="702" y="2470"/>
                    <a:pt x="18" y="2589"/>
                  </a:cubicBezTo>
                  <a:cubicBezTo>
                    <a:pt x="0" y="2592"/>
                    <a:pt x="0" y="2623"/>
                    <a:pt x="18" y="2626"/>
                  </a:cubicBezTo>
                  <a:cubicBezTo>
                    <a:pt x="111" y="2643"/>
                    <a:pt x="203" y="2651"/>
                    <a:pt x="293" y="2651"/>
                  </a:cubicBezTo>
                  <a:cubicBezTo>
                    <a:pt x="1025" y="2651"/>
                    <a:pt x="1643" y="2118"/>
                    <a:pt x="1759" y="1348"/>
                  </a:cubicBezTo>
                  <a:cubicBezTo>
                    <a:pt x="1815" y="966"/>
                    <a:pt x="1771" y="483"/>
                    <a:pt x="1481" y="198"/>
                  </a:cubicBezTo>
                  <a:cubicBezTo>
                    <a:pt x="1350" y="70"/>
                    <a:pt x="1182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2429025" y="5172625"/>
              <a:ext cx="30750" cy="25175"/>
            </a:xfrm>
            <a:custGeom>
              <a:avLst/>
              <a:gdLst/>
              <a:ahLst/>
              <a:cxnLst/>
              <a:rect l="l" t="t" r="r" b="b"/>
              <a:pathLst>
                <a:path w="1230" h="1007" extrusionOk="0">
                  <a:moveTo>
                    <a:pt x="467" y="0"/>
                  </a:moveTo>
                  <a:cubicBezTo>
                    <a:pt x="291" y="0"/>
                    <a:pt x="57" y="82"/>
                    <a:pt x="21" y="276"/>
                  </a:cubicBezTo>
                  <a:cubicBezTo>
                    <a:pt x="0" y="382"/>
                    <a:pt x="50" y="483"/>
                    <a:pt x="157" y="517"/>
                  </a:cubicBezTo>
                  <a:cubicBezTo>
                    <a:pt x="187" y="526"/>
                    <a:pt x="217" y="529"/>
                    <a:pt x="247" y="529"/>
                  </a:cubicBezTo>
                  <a:cubicBezTo>
                    <a:pt x="339" y="529"/>
                    <a:pt x="432" y="497"/>
                    <a:pt x="523" y="497"/>
                  </a:cubicBezTo>
                  <a:cubicBezTo>
                    <a:pt x="572" y="497"/>
                    <a:pt x="621" y="507"/>
                    <a:pt x="668" y="535"/>
                  </a:cubicBezTo>
                  <a:cubicBezTo>
                    <a:pt x="817" y="625"/>
                    <a:pt x="823" y="830"/>
                    <a:pt x="861" y="978"/>
                  </a:cubicBezTo>
                  <a:cubicBezTo>
                    <a:pt x="865" y="993"/>
                    <a:pt x="882" y="1007"/>
                    <a:pt x="899" y="1007"/>
                  </a:cubicBezTo>
                  <a:cubicBezTo>
                    <a:pt x="903" y="1007"/>
                    <a:pt x="906" y="1006"/>
                    <a:pt x="909" y="1005"/>
                  </a:cubicBezTo>
                  <a:cubicBezTo>
                    <a:pt x="1230" y="883"/>
                    <a:pt x="1137" y="416"/>
                    <a:pt x="963" y="218"/>
                  </a:cubicBezTo>
                  <a:cubicBezTo>
                    <a:pt x="840" y="77"/>
                    <a:pt x="663" y="2"/>
                    <a:pt x="477" y="0"/>
                  </a:cubicBezTo>
                  <a:cubicBezTo>
                    <a:pt x="473" y="0"/>
                    <a:pt x="470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2454875" y="5172400"/>
              <a:ext cx="37525" cy="23425"/>
            </a:xfrm>
            <a:custGeom>
              <a:avLst/>
              <a:gdLst/>
              <a:ahLst/>
              <a:cxnLst/>
              <a:rect l="l" t="t" r="r" b="b"/>
              <a:pathLst>
                <a:path w="1501" h="937" extrusionOk="0">
                  <a:moveTo>
                    <a:pt x="1011" y="1"/>
                  </a:moveTo>
                  <a:cubicBezTo>
                    <a:pt x="756" y="1"/>
                    <a:pt x="505" y="139"/>
                    <a:pt x="311" y="293"/>
                  </a:cubicBezTo>
                  <a:cubicBezTo>
                    <a:pt x="212" y="374"/>
                    <a:pt x="119" y="470"/>
                    <a:pt x="58" y="584"/>
                  </a:cubicBezTo>
                  <a:cubicBezTo>
                    <a:pt x="1" y="693"/>
                    <a:pt x="27" y="793"/>
                    <a:pt x="11" y="910"/>
                  </a:cubicBezTo>
                  <a:cubicBezTo>
                    <a:pt x="9" y="928"/>
                    <a:pt x="22" y="936"/>
                    <a:pt x="36" y="936"/>
                  </a:cubicBezTo>
                  <a:cubicBezTo>
                    <a:pt x="46" y="936"/>
                    <a:pt x="57" y="932"/>
                    <a:pt x="63" y="923"/>
                  </a:cubicBezTo>
                  <a:cubicBezTo>
                    <a:pt x="114" y="857"/>
                    <a:pt x="206" y="823"/>
                    <a:pt x="272" y="774"/>
                  </a:cubicBezTo>
                  <a:cubicBezTo>
                    <a:pt x="345" y="721"/>
                    <a:pt x="414" y="666"/>
                    <a:pt x="498" y="629"/>
                  </a:cubicBezTo>
                  <a:cubicBezTo>
                    <a:pt x="571" y="596"/>
                    <a:pt x="641" y="585"/>
                    <a:pt x="712" y="585"/>
                  </a:cubicBezTo>
                  <a:cubicBezTo>
                    <a:pt x="801" y="585"/>
                    <a:pt x="890" y="603"/>
                    <a:pt x="985" y="621"/>
                  </a:cubicBezTo>
                  <a:cubicBezTo>
                    <a:pt x="1012" y="626"/>
                    <a:pt x="1038" y="629"/>
                    <a:pt x="1063" y="629"/>
                  </a:cubicBezTo>
                  <a:cubicBezTo>
                    <a:pt x="1442" y="629"/>
                    <a:pt x="1500" y="39"/>
                    <a:pt x="1069" y="3"/>
                  </a:cubicBezTo>
                  <a:cubicBezTo>
                    <a:pt x="1050" y="2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2184300" y="5120150"/>
              <a:ext cx="219325" cy="50400"/>
            </a:xfrm>
            <a:custGeom>
              <a:avLst/>
              <a:gdLst/>
              <a:ahLst/>
              <a:cxnLst/>
              <a:rect l="l" t="t" r="r" b="b"/>
              <a:pathLst>
                <a:path w="8773" h="2016" extrusionOk="0">
                  <a:moveTo>
                    <a:pt x="7627" y="1"/>
                  </a:moveTo>
                  <a:cubicBezTo>
                    <a:pt x="7373" y="1"/>
                    <a:pt x="7142" y="129"/>
                    <a:pt x="7057" y="439"/>
                  </a:cubicBezTo>
                  <a:cubicBezTo>
                    <a:pt x="7027" y="549"/>
                    <a:pt x="7112" y="669"/>
                    <a:pt x="7231" y="669"/>
                  </a:cubicBezTo>
                  <a:cubicBezTo>
                    <a:pt x="7232" y="669"/>
                    <a:pt x="7233" y="669"/>
                    <a:pt x="7234" y="669"/>
                  </a:cubicBezTo>
                  <a:cubicBezTo>
                    <a:pt x="7292" y="668"/>
                    <a:pt x="7362" y="659"/>
                    <a:pt x="7429" y="659"/>
                  </a:cubicBezTo>
                  <a:cubicBezTo>
                    <a:pt x="7482" y="659"/>
                    <a:pt x="7534" y="664"/>
                    <a:pt x="7577" y="683"/>
                  </a:cubicBezTo>
                  <a:cubicBezTo>
                    <a:pt x="7849" y="803"/>
                    <a:pt x="7923" y="1325"/>
                    <a:pt x="7644" y="1525"/>
                  </a:cubicBezTo>
                  <a:cubicBezTo>
                    <a:pt x="7418" y="1687"/>
                    <a:pt x="7180" y="1746"/>
                    <a:pt x="6939" y="1746"/>
                  </a:cubicBezTo>
                  <a:cubicBezTo>
                    <a:pt x="6672" y="1746"/>
                    <a:pt x="6402" y="1674"/>
                    <a:pt x="6140" y="1586"/>
                  </a:cubicBezTo>
                  <a:cubicBezTo>
                    <a:pt x="5427" y="1347"/>
                    <a:pt x="4734" y="1054"/>
                    <a:pt x="4022" y="810"/>
                  </a:cubicBezTo>
                  <a:cubicBezTo>
                    <a:pt x="3075" y="486"/>
                    <a:pt x="2083" y="207"/>
                    <a:pt x="1085" y="207"/>
                  </a:cubicBezTo>
                  <a:cubicBezTo>
                    <a:pt x="730" y="207"/>
                    <a:pt x="374" y="242"/>
                    <a:pt x="19" y="323"/>
                  </a:cubicBezTo>
                  <a:cubicBezTo>
                    <a:pt x="0" y="327"/>
                    <a:pt x="3" y="358"/>
                    <a:pt x="22" y="358"/>
                  </a:cubicBezTo>
                  <a:cubicBezTo>
                    <a:pt x="23" y="358"/>
                    <a:pt x="23" y="358"/>
                    <a:pt x="24" y="358"/>
                  </a:cubicBezTo>
                  <a:cubicBezTo>
                    <a:pt x="294" y="325"/>
                    <a:pt x="560" y="310"/>
                    <a:pt x="824" y="310"/>
                  </a:cubicBezTo>
                  <a:cubicBezTo>
                    <a:pt x="1949" y="310"/>
                    <a:pt x="3025" y="591"/>
                    <a:pt x="4092" y="1007"/>
                  </a:cubicBezTo>
                  <a:cubicBezTo>
                    <a:pt x="5038" y="1376"/>
                    <a:pt x="6124" y="2016"/>
                    <a:pt x="7178" y="2016"/>
                  </a:cubicBezTo>
                  <a:cubicBezTo>
                    <a:pt x="7262" y="2016"/>
                    <a:pt x="7346" y="2012"/>
                    <a:pt x="7430" y="2003"/>
                  </a:cubicBezTo>
                  <a:cubicBezTo>
                    <a:pt x="8132" y="1927"/>
                    <a:pt x="8772" y="1258"/>
                    <a:pt x="8447" y="519"/>
                  </a:cubicBezTo>
                  <a:cubicBezTo>
                    <a:pt x="8311" y="210"/>
                    <a:pt x="7951" y="1"/>
                    <a:pt x="7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2114725" y="5172200"/>
              <a:ext cx="101625" cy="73900"/>
            </a:xfrm>
            <a:custGeom>
              <a:avLst/>
              <a:gdLst/>
              <a:ahLst/>
              <a:cxnLst/>
              <a:rect l="l" t="t" r="r" b="b"/>
              <a:pathLst>
                <a:path w="4065" h="2956" extrusionOk="0">
                  <a:moveTo>
                    <a:pt x="2046" y="1"/>
                  </a:moveTo>
                  <a:cubicBezTo>
                    <a:pt x="1275" y="1"/>
                    <a:pt x="469" y="400"/>
                    <a:pt x="32" y="1000"/>
                  </a:cubicBezTo>
                  <a:cubicBezTo>
                    <a:pt x="0" y="1044"/>
                    <a:pt x="46" y="1105"/>
                    <a:pt x="94" y="1105"/>
                  </a:cubicBezTo>
                  <a:cubicBezTo>
                    <a:pt x="105" y="1105"/>
                    <a:pt x="117" y="1102"/>
                    <a:pt x="127" y="1094"/>
                  </a:cubicBezTo>
                  <a:cubicBezTo>
                    <a:pt x="687" y="682"/>
                    <a:pt x="1485" y="210"/>
                    <a:pt x="2209" y="210"/>
                  </a:cubicBezTo>
                  <a:cubicBezTo>
                    <a:pt x="2671" y="210"/>
                    <a:pt x="3104" y="402"/>
                    <a:pt x="3426" y="926"/>
                  </a:cubicBezTo>
                  <a:cubicBezTo>
                    <a:pt x="3928" y="1744"/>
                    <a:pt x="3368" y="2508"/>
                    <a:pt x="2468" y="2600"/>
                  </a:cubicBezTo>
                  <a:cubicBezTo>
                    <a:pt x="2380" y="2609"/>
                    <a:pt x="2268" y="2617"/>
                    <a:pt x="2151" y="2617"/>
                  </a:cubicBezTo>
                  <a:cubicBezTo>
                    <a:pt x="1923" y="2617"/>
                    <a:pt x="1674" y="2586"/>
                    <a:pt x="1532" y="2470"/>
                  </a:cubicBezTo>
                  <a:cubicBezTo>
                    <a:pt x="656" y="1750"/>
                    <a:pt x="1764" y="1287"/>
                    <a:pt x="2240" y="1167"/>
                  </a:cubicBezTo>
                  <a:cubicBezTo>
                    <a:pt x="2331" y="1144"/>
                    <a:pt x="2301" y="1023"/>
                    <a:pt x="2219" y="1014"/>
                  </a:cubicBezTo>
                  <a:cubicBezTo>
                    <a:pt x="2176" y="1010"/>
                    <a:pt x="2133" y="1007"/>
                    <a:pt x="2089" y="1007"/>
                  </a:cubicBezTo>
                  <a:cubicBezTo>
                    <a:pt x="1313" y="1007"/>
                    <a:pt x="459" y="1706"/>
                    <a:pt x="1065" y="2504"/>
                  </a:cubicBezTo>
                  <a:cubicBezTo>
                    <a:pt x="1303" y="2818"/>
                    <a:pt x="1699" y="2956"/>
                    <a:pt x="2113" y="2956"/>
                  </a:cubicBezTo>
                  <a:cubicBezTo>
                    <a:pt x="2662" y="2956"/>
                    <a:pt x="3240" y="2712"/>
                    <a:pt x="3515" y="2314"/>
                  </a:cubicBezTo>
                  <a:cubicBezTo>
                    <a:pt x="4065" y="1519"/>
                    <a:pt x="3688" y="540"/>
                    <a:pt x="2841" y="162"/>
                  </a:cubicBezTo>
                  <a:cubicBezTo>
                    <a:pt x="2593" y="51"/>
                    <a:pt x="2322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2047825" y="4997175"/>
              <a:ext cx="138825" cy="208325"/>
            </a:xfrm>
            <a:custGeom>
              <a:avLst/>
              <a:gdLst/>
              <a:ahLst/>
              <a:cxnLst/>
              <a:rect l="l" t="t" r="r" b="b"/>
              <a:pathLst>
                <a:path w="5553" h="8333" extrusionOk="0">
                  <a:moveTo>
                    <a:pt x="2920" y="0"/>
                  </a:moveTo>
                  <a:cubicBezTo>
                    <a:pt x="1827" y="0"/>
                    <a:pt x="755" y="769"/>
                    <a:pt x="530" y="1877"/>
                  </a:cubicBezTo>
                  <a:cubicBezTo>
                    <a:pt x="338" y="2825"/>
                    <a:pt x="1083" y="4049"/>
                    <a:pt x="2032" y="4049"/>
                  </a:cubicBezTo>
                  <a:cubicBezTo>
                    <a:pt x="2270" y="4049"/>
                    <a:pt x="2522" y="3972"/>
                    <a:pt x="2775" y="3793"/>
                  </a:cubicBezTo>
                  <a:cubicBezTo>
                    <a:pt x="3245" y="3460"/>
                    <a:pt x="3455" y="2772"/>
                    <a:pt x="3051" y="2302"/>
                  </a:cubicBezTo>
                  <a:cubicBezTo>
                    <a:pt x="2891" y="2115"/>
                    <a:pt x="2684" y="2027"/>
                    <a:pt x="2483" y="2027"/>
                  </a:cubicBezTo>
                  <a:cubicBezTo>
                    <a:pt x="2203" y="2027"/>
                    <a:pt x="1936" y="2198"/>
                    <a:pt x="1824" y="2513"/>
                  </a:cubicBezTo>
                  <a:cubicBezTo>
                    <a:pt x="1811" y="2550"/>
                    <a:pt x="1847" y="2584"/>
                    <a:pt x="1881" y="2584"/>
                  </a:cubicBezTo>
                  <a:cubicBezTo>
                    <a:pt x="1894" y="2584"/>
                    <a:pt x="1907" y="2579"/>
                    <a:pt x="1916" y="2568"/>
                  </a:cubicBezTo>
                  <a:cubicBezTo>
                    <a:pt x="2027" y="2486"/>
                    <a:pt x="2139" y="2404"/>
                    <a:pt x="2251" y="2322"/>
                  </a:cubicBezTo>
                  <a:cubicBezTo>
                    <a:pt x="2926" y="2389"/>
                    <a:pt x="3128" y="2640"/>
                    <a:pt x="2861" y="3079"/>
                  </a:cubicBezTo>
                  <a:cubicBezTo>
                    <a:pt x="2737" y="3462"/>
                    <a:pt x="2499" y="3686"/>
                    <a:pt x="2077" y="3686"/>
                  </a:cubicBezTo>
                  <a:cubicBezTo>
                    <a:pt x="2058" y="3686"/>
                    <a:pt x="2040" y="3686"/>
                    <a:pt x="2021" y="3685"/>
                  </a:cubicBezTo>
                  <a:cubicBezTo>
                    <a:pt x="1540" y="3665"/>
                    <a:pt x="1117" y="3331"/>
                    <a:pt x="939" y="2897"/>
                  </a:cubicBezTo>
                  <a:cubicBezTo>
                    <a:pt x="592" y="2052"/>
                    <a:pt x="1033" y="1107"/>
                    <a:pt x="1783" y="649"/>
                  </a:cubicBezTo>
                  <a:cubicBezTo>
                    <a:pt x="2131" y="436"/>
                    <a:pt x="2508" y="339"/>
                    <a:pt x="2875" y="339"/>
                  </a:cubicBezTo>
                  <a:cubicBezTo>
                    <a:pt x="3957" y="339"/>
                    <a:pt x="4960" y="1186"/>
                    <a:pt x="4926" y="2424"/>
                  </a:cubicBezTo>
                  <a:cubicBezTo>
                    <a:pt x="4864" y="4631"/>
                    <a:pt x="1" y="5793"/>
                    <a:pt x="1537" y="8319"/>
                  </a:cubicBezTo>
                  <a:cubicBezTo>
                    <a:pt x="1542" y="8328"/>
                    <a:pt x="1551" y="8332"/>
                    <a:pt x="1560" y="8332"/>
                  </a:cubicBezTo>
                  <a:cubicBezTo>
                    <a:pt x="1576" y="8332"/>
                    <a:pt x="1592" y="8318"/>
                    <a:pt x="1585" y="8299"/>
                  </a:cubicBezTo>
                  <a:cubicBezTo>
                    <a:pt x="766" y="5897"/>
                    <a:pt x="3986" y="5094"/>
                    <a:pt x="4905" y="3398"/>
                  </a:cubicBezTo>
                  <a:cubicBezTo>
                    <a:pt x="5553" y="2204"/>
                    <a:pt x="4992" y="628"/>
                    <a:pt x="3706" y="142"/>
                  </a:cubicBezTo>
                  <a:cubicBezTo>
                    <a:pt x="3450" y="46"/>
                    <a:pt x="3184" y="0"/>
                    <a:pt x="2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2154800" y="4979700"/>
              <a:ext cx="25425" cy="38600"/>
            </a:xfrm>
            <a:custGeom>
              <a:avLst/>
              <a:gdLst/>
              <a:ahLst/>
              <a:cxnLst/>
              <a:rect l="l" t="t" r="r" b="b"/>
              <a:pathLst>
                <a:path w="1017" h="1544" extrusionOk="0">
                  <a:moveTo>
                    <a:pt x="704" y="1"/>
                  </a:moveTo>
                  <a:cubicBezTo>
                    <a:pt x="678" y="1"/>
                    <a:pt x="649" y="5"/>
                    <a:pt x="619" y="14"/>
                  </a:cubicBezTo>
                  <a:cubicBezTo>
                    <a:pt x="262" y="126"/>
                    <a:pt x="70" y="556"/>
                    <a:pt x="37" y="901"/>
                  </a:cubicBezTo>
                  <a:cubicBezTo>
                    <a:pt x="33" y="953"/>
                    <a:pt x="1" y="1544"/>
                    <a:pt x="154" y="1544"/>
                  </a:cubicBezTo>
                  <a:cubicBezTo>
                    <a:pt x="169" y="1544"/>
                    <a:pt x="186" y="1538"/>
                    <a:pt x="204" y="1526"/>
                  </a:cubicBezTo>
                  <a:cubicBezTo>
                    <a:pt x="357" y="1428"/>
                    <a:pt x="278" y="1146"/>
                    <a:pt x="368" y="991"/>
                  </a:cubicBezTo>
                  <a:cubicBezTo>
                    <a:pt x="427" y="889"/>
                    <a:pt x="505" y="793"/>
                    <a:pt x="587" y="708"/>
                  </a:cubicBezTo>
                  <a:cubicBezTo>
                    <a:pt x="677" y="613"/>
                    <a:pt x="798" y="562"/>
                    <a:pt x="880" y="460"/>
                  </a:cubicBezTo>
                  <a:cubicBezTo>
                    <a:pt x="1016" y="291"/>
                    <a:pt x="923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2158550" y="4996650"/>
              <a:ext cx="24325" cy="21775"/>
            </a:xfrm>
            <a:custGeom>
              <a:avLst/>
              <a:gdLst/>
              <a:ahLst/>
              <a:cxnLst/>
              <a:rect l="l" t="t" r="r" b="b"/>
              <a:pathLst>
                <a:path w="973" h="871" extrusionOk="0">
                  <a:moveTo>
                    <a:pt x="713" y="1"/>
                  </a:moveTo>
                  <a:cubicBezTo>
                    <a:pt x="673" y="1"/>
                    <a:pt x="632" y="10"/>
                    <a:pt x="592" y="28"/>
                  </a:cubicBezTo>
                  <a:cubicBezTo>
                    <a:pt x="432" y="97"/>
                    <a:pt x="302" y="209"/>
                    <a:pt x="197" y="347"/>
                  </a:cubicBezTo>
                  <a:cubicBezTo>
                    <a:pt x="146" y="413"/>
                    <a:pt x="125" y="480"/>
                    <a:pt x="91" y="556"/>
                  </a:cubicBezTo>
                  <a:cubicBezTo>
                    <a:pt x="58" y="635"/>
                    <a:pt x="17" y="696"/>
                    <a:pt x="7" y="783"/>
                  </a:cubicBezTo>
                  <a:cubicBezTo>
                    <a:pt x="1" y="835"/>
                    <a:pt x="51" y="871"/>
                    <a:pt x="99" y="871"/>
                  </a:cubicBezTo>
                  <a:cubicBezTo>
                    <a:pt x="121" y="871"/>
                    <a:pt x="143" y="863"/>
                    <a:pt x="159" y="845"/>
                  </a:cubicBezTo>
                  <a:cubicBezTo>
                    <a:pt x="200" y="799"/>
                    <a:pt x="224" y="734"/>
                    <a:pt x="268" y="691"/>
                  </a:cubicBezTo>
                  <a:cubicBezTo>
                    <a:pt x="311" y="650"/>
                    <a:pt x="377" y="619"/>
                    <a:pt x="428" y="586"/>
                  </a:cubicBezTo>
                  <a:cubicBezTo>
                    <a:pt x="532" y="518"/>
                    <a:pt x="649" y="478"/>
                    <a:pt x="770" y="452"/>
                  </a:cubicBezTo>
                  <a:cubicBezTo>
                    <a:pt x="907" y="421"/>
                    <a:pt x="972" y="259"/>
                    <a:pt x="921" y="139"/>
                  </a:cubicBezTo>
                  <a:cubicBezTo>
                    <a:pt x="881" y="45"/>
                    <a:pt x="801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2158225" y="5010600"/>
              <a:ext cx="22625" cy="11825"/>
            </a:xfrm>
            <a:custGeom>
              <a:avLst/>
              <a:gdLst/>
              <a:ahLst/>
              <a:cxnLst/>
              <a:rect l="l" t="t" r="r" b="b"/>
              <a:pathLst>
                <a:path w="905" h="473" extrusionOk="0">
                  <a:moveTo>
                    <a:pt x="517" y="0"/>
                  </a:moveTo>
                  <a:cubicBezTo>
                    <a:pt x="427" y="0"/>
                    <a:pt x="339" y="17"/>
                    <a:pt x="254" y="52"/>
                  </a:cubicBezTo>
                  <a:cubicBezTo>
                    <a:pt x="136" y="100"/>
                    <a:pt x="1" y="191"/>
                    <a:pt x="11" y="334"/>
                  </a:cubicBezTo>
                  <a:cubicBezTo>
                    <a:pt x="15" y="386"/>
                    <a:pt x="53" y="438"/>
                    <a:pt x="108" y="438"/>
                  </a:cubicBezTo>
                  <a:cubicBezTo>
                    <a:pt x="110" y="438"/>
                    <a:pt x="112" y="438"/>
                    <a:pt x="114" y="438"/>
                  </a:cubicBezTo>
                  <a:cubicBezTo>
                    <a:pt x="218" y="431"/>
                    <a:pt x="292" y="366"/>
                    <a:pt x="391" y="358"/>
                  </a:cubicBezTo>
                  <a:cubicBezTo>
                    <a:pt x="419" y="371"/>
                    <a:pt x="444" y="383"/>
                    <a:pt x="469" y="407"/>
                  </a:cubicBezTo>
                  <a:cubicBezTo>
                    <a:pt x="514" y="451"/>
                    <a:pt x="573" y="473"/>
                    <a:pt x="632" y="473"/>
                  </a:cubicBezTo>
                  <a:cubicBezTo>
                    <a:pt x="710" y="473"/>
                    <a:pt x="788" y="434"/>
                    <a:pt x="831" y="361"/>
                  </a:cubicBezTo>
                  <a:cubicBezTo>
                    <a:pt x="904" y="235"/>
                    <a:pt x="840" y="56"/>
                    <a:pt x="693" y="22"/>
                  </a:cubicBezTo>
                  <a:cubicBezTo>
                    <a:pt x="634" y="8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2551125" y="5133825"/>
              <a:ext cx="35100" cy="19725"/>
            </a:xfrm>
            <a:custGeom>
              <a:avLst/>
              <a:gdLst/>
              <a:ahLst/>
              <a:cxnLst/>
              <a:rect l="l" t="t" r="r" b="b"/>
              <a:pathLst>
                <a:path w="1404" h="789" extrusionOk="0">
                  <a:moveTo>
                    <a:pt x="541" y="1"/>
                  </a:moveTo>
                  <a:cubicBezTo>
                    <a:pt x="351" y="1"/>
                    <a:pt x="170" y="69"/>
                    <a:pt x="91" y="256"/>
                  </a:cubicBezTo>
                  <a:cubicBezTo>
                    <a:pt x="0" y="466"/>
                    <a:pt x="123" y="726"/>
                    <a:pt x="352" y="726"/>
                  </a:cubicBezTo>
                  <a:cubicBezTo>
                    <a:pt x="381" y="726"/>
                    <a:pt x="411" y="722"/>
                    <a:pt x="442" y="713"/>
                  </a:cubicBezTo>
                  <a:cubicBezTo>
                    <a:pt x="487" y="701"/>
                    <a:pt x="530" y="674"/>
                    <a:pt x="574" y="663"/>
                  </a:cubicBezTo>
                  <a:cubicBezTo>
                    <a:pt x="592" y="660"/>
                    <a:pt x="611" y="658"/>
                    <a:pt x="631" y="658"/>
                  </a:cubicBezTo>
                  <a:cubicBezTo>
                    <a:pt x="684" y="658"/>
                    <a:pt x="740" y="669"/>
                    <a:pt x="789" y="673"/>
                  </a:cubicBezTo>
                  <a:cubicBezTo>
                    <a:pt x="901" y="683"/>
                    <a:pt x="973" y="715"/>
                    <a:pt x="1066" y="771"/>
                  </a:cubicBezTo>
                  <a:cubicBezTo>
                    <a:pt x="1086" y="783"/>
                    <a:pt x="1107" y="788"/>
                    <a:pt x="1127" y="788"/>
                  </a:cubicBezTo>
                  <a:cubicBezTo>
                    <a:pt x="1170" y="788"/>
                    <a:pt x="1211" y="763"/>
                    <a:pt x="1238" y="727"/>
                  </a:cubicBezTo>
                  <a:cubicBezTo>
                    <a:pt x="1404" y="502"/>
                    <a:pt x="1163" y="211"/>
                    <a:pt x="968" y="107"/>
                  </a:cubicBezTo>
                  <a:cubicBezTo>
                    <a:pt x="850" y="45"/>
                    <a:pt x="692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2539475" y="5074825"/>
              <a:ext cx="23625" cy="37625"/>
            </a:xfrm>
            <a:custGeom>
              <a:avLst/>
              <a:gdLst/>
              <a:ahLst/>
              <a:cxnLst/>
              <a:rect l="l" t="t" r="r" b="b"/>
              <a:pathLst>
                <a:path w="945" h="1505" extrusionOk="0">
                  <a:moveTo>
                    <a:pt x="675" y="1"/>
                  </a:moveTo>
                  <a:cubicBezTo>
                    <a:pt x="438" y="1"/>
                    <a:pt x="282" y="230"/>
                    <a:pt x="188" y="436"/>
                  </a:cubicBezTo>
                  <a:cubicBezTo>
                    <a:pt x="65" y="707"/>
                    <a:pt x="0" y="1090"/>
                    <a:pt x="185" y="1347"/>
                  </a:cubicBezTo>
                  <a:cubicBezTo>
                    <a:pt x="265" y="1459"/>
                    <a:pt x="368" y="1505"/>
                    <a:pt x="467" y="1505"/>
                  </a:cubicBezTo>
                  <a:cubicBezTo>
                    <a:pt x="718" y="1505"/>
                    <a:pt x="945" y="1209"/>
                    <a:pt x="718" y="937"/>
                  </a:cubicBezTo>
                  <a:cubicBezTo>
                    <a:pt x="512" y="690"/>
                    <a:pt x="743" y="395"/>
                    <a:pt x="833" y="170"/>
                  </a:cubicBezTo>
                  <a:cubicBezTo>
                    <a:pt x="859" y="108"/>
                    <a:pt x="806" y="17"/>
                    <a:pt x="741" y="7"/>
                  </a:cubicBezTo>
                  <a:cubicBezTo>
                    <a:pt x="718" y="3"/>
                    <a:pt x="696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2548300" y="5072850"/>
              <a:ext cx="28050" cy="30700"/>
            </a:xfrm>
            <a:custGeom>
              <a:avLst/>
              <a:gdLst/>
              <a:ahLst/>
              <a:cxnLst/>
              <a:rect l="l" t="t" r="r" b="b"/>
              <a:pathLst>
                <a:path w="1122" h="1228" extrusionOk="0">
                  <a:moveTo>
                    <a:pt x="410" y="0"/>
                  </a:moveTo>
                  <a:cubicBezTo>
                    <a:pt x="370" y="0"/>
                    <a:pt x="330" y="11"/>
                    <a:pt x="293" y="33"/>
                  </a:cubicBezTo>
                  <a:cubicBezTo>
                    <a:pt x="30" y="193"/>
                    <a:pt x="1" y="546"/>
                    <a:pt x="119" y="807"/>
                  </a:cubicBezTo>
                  <a:cubicBezTo>
                    <a:pt x="210" y="1009"/>
                    <a:pt x="435" y="1227"/>
                    <a:pt x="672" y="1227"/>
                  </a:cubicBezTo>
                  <a:cubicBezTo>
                    <a:pt x="716" y="1227"/>
                    <a:pt x="761" y="1220"/>
                    <a:pt x="805" y="1203"/>
                  </a:cubicBezTo>
                  <a:cubicBezTo>
                    <a:pt x="988" y="1135"/>
                    <a:pt x="1122" y="918"/>
                    <a:pt x="998" y="731"/>
                  </a:cubicBezTo>
                  <a:cubicBezTo>
                    <a:pt x="944" y="652"/>
                    <a:pt x="884" y="598"/>
                    <a:pt x="801" y="551"/>
                  </a:cubicBezTo>
                  <a:cubicBezTo>
                    <a:pt x="767" y="531"/>
                    <a:pt x="737" y="514"/>
                    <a:pt x="727" y="499"/>
                  </a:cubicBezTo>
                  <a:cubicBezTo>
                    <a:pt x="660" y="407"/>
                    <a:pt x="675" y="283"/>
                    <a:pt x="645" y="177"/>
                  </a:cubicBezTo>
                  <a:cubicBezTo>
                    <a:pt x="616" y="70"/>
                    <a:pt x="514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oogle Shape;1404;p14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14"/>
          <p:cNvSpPr txBox="1">
            <a:spLocks noGrp="1"/>
          </p:cNvSpPr>
          <p:nvPr>
            <p:ph type="title"/>
          </p:nvPr>
        </p:nvSpPr>
        <p:spPr>
          <a:xfrm>
            <a:off x="1564810" y="2554850"/>
            <a:ext cx="6014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6" name="Google Shape;1406;p14"/>
          <p:cNvSpPr txBox="1">
            <a:spLocks noGrp="1"/>
          </p:cNvSpPr>
          <p:nvPr>
            <p:ph type="subTitle" idx="1"/>
          </p:nvPr>
        </p:nvSpPr>
        <p:spPr>
          <a:xfrm>
            <a:off x="1564800" y="1006200"/>
            <a:ext cx="60144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407" name="Google Shape;1407;p14"/>
          <p:cNvGrpSpPr/>
          <p:nvPr/>
        </p:nvGrpSpPr>
        <p:grpSpPr>
          <a:xfrm rot="8100000">
            <a:off x="127227" y="23466"/>
            <a:ext cx="260048" cy="467587"/>
            <a:chOff x="1776125" y="4064750"/>
            <a:chExt cx="156375" cy="281175"/>
          </a:xfrm>
        </p:grpSpPr>
        <p:sp>
          <p:nvSpPr>
            <p:cNvPr id="1408" name="Google Shape;1408;p14"/>
            <p:cNvSpPr/>
            <p:nvPr/>
          </p:nvSpPr>
          <p:spPr>
            <a:xfrm>
              <a:off x="1809200" y="4064750"/>
              <a:ext cx="85950" cy="216175"/>
            </a:xfrm>
            <a:custGeom>
              <a:avLst/>
              <a:gdLst/>
              <a:ahLst/>
              <a:cxnLst/>
              <a:rect l="l" t="t" r="r" b="b"/>
              <a:pathLst>
                <a:path w="3438" h="8647" extrusionOk="0">
                  <a:moveTo>
                    <a:pt x="933" y="694"/>
                  </a:moveTo>
                  <a:lnTo>
                    <a:pt x="933" y="694"/>
                  </a:lnTo>
                  <a:cubicBezTo>
                    <a:pt x="1907" y="1604"/>
                    <a:pt x="2832" y="2717"/>
                    <a:pt x="2921" y="4077"/>
                  </a:cubicBezTo>
                  <a:cubicBezTo>
                    <a:pt x="3011" y="5420"/>
                    <a:pt x="2371" y="6923"/>
                    <a:pt x="1901" y="8193"/>
                  </a:cubicBezTo>
                  <a:cubicBezTo>
                    <a:pt x="1" y="7527"/>
                    <a:pt x="408" y="5207"/>
                    <a:pt x="765" y="3701"/>
                  </a:cubicBezTo>
                  <a:cubicBezTo>
                    <a:pt x="998" y="2720"/>
                    <a:pt x="1215" y="1665"/>
                    <a:pt x="933" y="694"/>
                  </a:cubicBezTo>
                  <a:close/>
                  <a:moveTo>
                    <a:pt x="551" y="1"/>
                  </a:moveTo>
                  <a:cubicBezTo>
                    <a:pt x="452" y="1"/>
                    <a:pt x="364" y="114"/>
                    <a:pt x="419" y="222"/>
                  </a:cubicBezTo>
                  <a:cubicBezTo>
                    <a:pt x="1326" y="2005"/>
                    <a:pt x="234" y="3796"/>
                    <a:pt x="183" y="5629"/>
                  </a:cubicBezTo>
                  <a:cubicBezTo>
                    <a:pt x="150" y="6781"/>
                    <a:pt x="654" y="8029"/>
                    <a:pt x="1827" y="8393"/>
                  </a:cubicBezTo>
                  <a:cubicBezTo>
                    <a:pt x="1775" y="8544"/>
                    <a:pt x="1909" y="8647"/>
                    <a:pt x="2038" y="8647"/>
                  </a:cubicBezTo>
                  <a:cubicBezTo>
                    <a:pt x="2121" y="8647"/>
                    <a:pt x="2203" y="8603"/>
                    <a:pt x="2230" y="8500"/>
                  </a:cubicBezTo>
                  <a:cubicBezTo>
                    <a:pt x="2614" y="7013"/>
                    <a:pt x="3437" y="5384"/>
                    <a:pt x="3211" y="3818"/>
                  </a:cubicBezTo>
                  <a:cubicBezTo>
                    <a:pt x="2979" y="2219"/>
                    <a:pt x="1736" y="1119"/>
                    <a:pt x="650" y="44"/>
                  </a:cubicBezTo>
                  <a:cubicBezTo>
                    <a:pt x="619" y="1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1830700" y="4145375"/>
              <a:ext cx="39200" cy="135550"/>
            </a:xfrm>
            <a:custGeom>
              <a:avLst/>
              <a:gdLst/>
              <a:ahLst/>
              <a:cxnLst/>
              <a:rect l="l" t="t" r="r" b="b"/>
              <a:pathLst>
                <a:path w="1568" h="5422" extrusionOk="0">
                  <a:moveTo>
                    <a:pt x="996" y="1"/>
                  </a:moveTo>
                  <a:cubicBezTo>
                    <a:pt x="989" y="1"/>
                    <a:pt x="982" y="5"/>
                    <a:pt x="983" y="14"/>
                  </a:cubicBezTo>
                  <a:cubicBezTo>
                    <a:pt x="1160" y="1736"/>
                    <a:pt x="1" y="3671"/>
                    <a:pt x="898" y="5300"/>
                  </a:cubicBezTo>
                  <a:cubicBezTo>
                    <a:pt x="946" y="5386"/>
                    <a:pt x="1021" y="5422"/>
                    <a:pt x="1097" y="5422"/>
                  </a:cubicBezTo>
                  <a:cubicBezTo>
                    <a:pt x="1268" y="5422"/>
                    <a:pt x="1446" y="5239"/>
                    <a:pt x="1330" y="5048"/>
                  </a:cubicBezTo>
                  <a:cubicBezTo>
                    <a:pt x="351" y="3439"/>
                    <a:pt x="1567" y="1688"/>
                    <a:pt x="1011" y="10"/>
                  </a:cubicBezTo>
                  <a:cubicBezTo>
                    <a:pt x="1009" y="4"/>
                    <a:pt x="1002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1850900" y="4269675"/>
              <a:ext cx="44200" cy="76250"/>
            </a:xfrm>
            <a:custGeom>
              <a:avLst/>
              <a:gdLst/>
              <a:ahLst/>
              <a:cxnLst/>
              <a:rect l="l" t="t" r="r" b="b"/>
              <a:pathLst>
                <a:path w="1768" h="3050" extrusionOk="0">
                  <a:moveTo>
                    <a:pt x="119" y="0"/>
                  </a:moveTo>
                  <a:cubicBezTo>
                    <a:pt x="59" y="0"/>
                    <a:pt x="0" y="47"/>
                    <a:pt x="0" y="115"/>
                  </a:cubicBezTo>
                  <a:cubicBezTo>
                    <a:pt x="1" y="643"/>
                    <a:pt x="385" y="1181"/>
                    <a:pt x="658" y="1617"/>
                  </a:cubicBezTo>
                  <a:cubicBezTo>
                    <a:pt x="972" y="2119"/>
                    <a:pt x="1349" y="2607"/>
                    <a:pt x="1748" y="3048"/>
                  </a:cubicBezTo>
                  <a:cubicBezTo>
                    <a:pt x="1749" y="3049"/>
                    <a:pt x="1752" y="3050"/>
                    <a:pt x="1754" y="3050"/>
                  </a:cubicBezTo>
                  <a:cubicBezTo>
                    <a:pt x="1760" y="3050"/>
                    <a:pt x="1767" y="3043"/>
                    <a:pt x="1763" y="3036"/>
                  </a:cubicBezTo>
                  <a:cubicBezTo>
                    <a:pt x="1456" y="2518"/>
                    <a:pt x="1176" y="2007"/>
                    <a:pt x="917" y="1464"/>
                  </a:cubicBezTo>
                  <a:cubicBezTo>
                    <a:pt x="695" y="999"/>
                    <a:pt x="555" y="404"/>
                    <a:pt x="197" y="33"/>
                  </a:cubicBezTo>
                  <a:cubicBezTo>
                    <a:pt x="174" y="10"/>
                    <a:pt x="147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1854900" y="4190850"/>
              <a:ext cx="77600" cy="99825"/>
            </a:xfrm>
            <a:custGeom>
              <a:avLst/>
              <a:gdLst/>
              <a:ahLst/>
              <a:cxnLst/>
              <a:rect l="l" t="t" r="r" b="b"/>
              <a:pathLst>
                <a:path w="3104" h="3993" extrusionOk="0">
                  <a:moveTo>
                    <a:pt x="2508" y="327"/>
                  </a:moveTo>
                  <a:cubicBezTo>
                    <a:pt x="2528" y="327"/>
                    <a:pt x="2551" y="404"/>
                    <a:pt x="2600" y="611"/>
                  </a:cubicBezTo>
                  <a:cubicBezTo>
                    <a:pt x="2858" y="1709"/>
                    <a:pt x="2576" y="2810"/>
                    <a:pt x="1431" y="3238"/>
                  </a:cubicBezTo>
                  <a:cubicBezTo>
                    <a:pt x="1129" y="3351"/>
                    <a:pt x="646" y="3323"/>
                    <a:pt x="326" y="3480"/>
                  </a:cubicBezTo>
                  <a:cubicBezTo>
                    <a:pt x="545" y="2650"/>
                    <a:pt x="861" y="2019"/>
                    <a:pt x="1558" y="1441"/>
                  </a:cubicBezTo>
                  <a:cubicBezTo>
                    <a:pt x="1837" y="1211"/>
                    <a:pt x="2146" y="993"/>
                    <a:pt x="2342" y="680"/>
                  </a:cubicBezTo>
                  <a:cubicBezTo>
                    <a:pt x="2448" y="509"/>
                    <a:pt x="2475" y="327"/>
                    <a:pt x="2508" y="327"/>
                  </a:cubicBezTo>
                  <a:close/>
                  <a:moveTo>
                    <a:pt x="2498" y="0"/>
                  </a:moveTo>
                  <a:cubicBezTo>
                    <a:pt x="2476" y="0"/>
                    <a:pt x="2456" y="12"/>
                    <a:pt x="2452" y="39"/>
                  </a:cubicBezTo>
                  <a:cubicBezTo>
                    <a:pt x="2326" y="956"/>
                    <a:pt x="1413" y="1313"/>
                    <a:pt x="886" y="1973"/>
                  </a:cubicBezTo>
                  <a:cubicBezTo>
                    <a:pt x="535" y="2411"/>
                    <a:pt x="282" y="2957"/>
                    <a:pt x="252" y="3522"/>
                  </a:cubicBezTo>
                  <a:cubicBezTo>
                    <a:pt x="137" y="3596"/>
                    <a:pt x="51" y="3701"/>
                    <a:pt x="16" y="3860"/>
                  </a:cubicBezTo>
                  <a:cubicBezTo>
                    <a:pt x="0" y="3934"/>
                    <a:pt x="58" y="3992"/>
                    <a:pt x="120" y="3992"/>
                  </a:cubicBezTo>
                  <a:cubicBezTo>
                    <a:pt x="145" y="3992"/>
                    <a:pt x="170" y="3983"/>
                    <a:pt x="193" y="3962"/>
                  </a:cubicBezTo>
                  <a:cubicBezTo>
                    <a:pt x="575" y="3607"/>
                    <a:pt x="1267" y="3659"/>
                    <a:pt x="1737" y="3423"/>
                  </a:cubicBezTo>
                  <a:cubicBezTo>
                    <a:pt x="2066" y="3259"/>
                    <a:pt x="2366" y="3017"/>
                    <a:pt x="2571" y="2708"/>
                  </a:cubicBezTo>
                  <a:cubicBezTo>
                    <a:pt x="3104" y="1907"/>
                    <a:pt x="2811" y="885"/>
                    <a:pt x="2556" y="39"/>
                  </a:cubicBezTo>
                  <a:cubicBezTo>
                    <a:pt x="2548" y="15"/>
                    <a:pt x="2522" y="0"/>
                    <a:pt x="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1853925" y="4242175"/>
              <a:ext cx="52000" cy="49300"/>
            </a:xfrm>
            <a:custGeom>
              <a:avLst/>
              <a:gdLst/>
              <a:ahLst/>
              <a:cxnLst/>
              <a:rect l="l" t="t" r="r" b="b"/>
              <a:pathLst>
                <a:path w="2080" h="1972" extrusionOk="0">
                  <a:moveTo>
                    <a:pt x="2043" y="1"/>
                  </a:moveTo>
                  <a:cubicBezTo>
                    <a:pt x="2041" y="1"/>
                    <a:pt x="2038" y="1"/>
                    <a:pt x="2035" y="2"/>
                  </a:cubicBezTo>
                  <a:cubicBezTo>
                    <a:pt x="1513" y="159"/>
                    <a:pt x="1115" y="543"/>
                    <a:pt x="717" y="896"/>
                  </a:cubicBezTo>
                  <a:cubicBezTo>
                    <a:pt x="432" y="1151"/>
                    <a:pt x="0" y="1525"/>
                    <a:pt x="251" y="1938"/>
                  </a:cubicBezTo>
                  <a:cubicBezTo>
                    <a:pt x="264" y="1960"/>
                    <a:pt x="290" y="1972"/>
                    <a:pt x="314" y="1972"/>
                  </a:cubicBezTo>
                  <a:cubicBezTo>
                    <a:pt x="337" y="1972"/>
                    <a:pt x="360" y="1961"/>
                    <a:pt x="372" y="1938"/>
                  </a:cubicBezTo>
                  <a:cubicBezTo>
                    <a:pt x="572" y="1536"/>
                    <a:pt x="716" y="1180"/>
                    <a:pt x="1058" y="865"/>
                  </a:cubicBezTo>
                  <a:cubicBezTo>
                    <a:pt x="1377" y="572"/>
                    <a:pt x="1746" y="339"/>
                    <a:pt x="2062" y="45"/>
                  </a:cubicBezTo>
                  <a:cubicBezTo>
                    <a:pt x="2080" y="30"/>
                    <a:pt x="2065" y="1"/>
                    <a:pt x="2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1776125" y="4260300"/>
              <a:ext cx="83400" cy="42125"/>
            </a:xfrm>
            <a:custGeom>
              <a:avLst/>
              <a:gdLst/>
              <a:ahLst/>
              <a:cxnLst/>
              <a:rect l="l" t="t" r="r" b="b"/>
              <a:pathLst>
                <a:path w="3336" h="1685" extrusionOk="0">
                  <a:moveTo>
                    <a:pt x="1991" y="212"/>
                  </a:moveTo>
                  <a:cubicBezTo>
                    <a:pt x="2408" y="212"/>
                    <a:pt x="2783" y="391"/>
                    <a:pt x="3101" y="651"/>
                  </a:cubicBezTo>
                  <a:cubicBezTo>
                    <a:pt x="2676" y="932"/>
                    <a:pt x="2461" y="1383"/>
                    <a:pt x="1850" y="1450"/>
                  </a:cubicBezTo>
                  <a:cubicBezTo>
                    <a:pt x="1796" y="1455"/>
                    <a:pt x="1742" y="1458"/>
                    <a:pt x="1689" y="1458"/>
                  </a:cubicBezTo>
                  <a:cubicBezTo>
                    <a:pt x="1046" y="1458"/>
                    <a:pt x="503" y="1037"/>
                    <a:pt x="315" y="434"/>
                  </a:cubicBezTo>
                  <a:lnTo>
                    <a:pt x="315" y="434"/>
                  </a:lnTo>
                  <a:cubicBezTo>
                    <a:pt x="428" y="489"/>
                    <a:pt x="551" y="513"/>
                    <a:pt x="682" y="513"/>
                  </a:cubicBezTo>
                  <a:cubicBezTo>
                    <a:pt x="775" y="513"/>
                    <a:pt x="871" y="501"/>
                    <a:pt x="970" y="479"/>
                  </a:cubicBezTo>
                  <a:cubicBezTo>
                    <a:pt x="1306" y="402"/>
                    <a:pt x="1603" y="220"/>
                    <a:pt x="1957" y="212"/>
                  </a:cubicBezTo>
                  <a:cubicBezTo>
                    <a:pt x="1968" y="212"/>
                    <a:pt x="1980" y="212"/>
                    <a:pt x="1991" y="212"/>
                  </a:cubicBezTo>
                  <a:close/>
                  <a:moveTo>
                    <a:pt x="138" y="1"/>
                  </a:moveTo>
                  <a:cubicBezTo>
                    <a:pt x="68" y="1"/>
                    <a:pt x="0" y="85"/>
                    <a:pt x="12" y="161"/>
                  </a:cubicBezTo>
                  <a:cubicBezTo>
                    <a:pt x="126" y="904"/>
                    <a:pt x="648" y="1549"/>
                    <a:pt x="1419" y="1665"/>
                  </a:cubicBezTo>
                  <a:cubicBezTo>
                    <a:pt x="1511" y="1678"/>
                    <a:pt x="1599" y="1685"/>
                    <a:pt x="1683" y="1685"/>
                  </a:cubicBezTo>
                  <a:cubicBezTo>
                    <a:pt x="2413" y="1685"/>
                    <a:pt x="2843" y="1189"/>
                    <a:pt x="3308" y="632"/>
                  </a:cubicBezTo>
                  <a:cubicBezTo>
                    <a:pt x="3335" y="600"/>
                    <a:pt x="3312" y="555"/>
                    <a:pt x="3275" y="555"/>
                  </a:cubicBezTo>
                  <a:cubicBezTo>
                    <a:pt x="3268" y="555"/>
                    <a:pt x="3260" y="557"/>
                    <a:pt x="3252" y="560"/>
                  </a:cubicBezTo>
                  <a:cubicBezTo>
                    <a:pt x="3218" y="578"/>
                    <a:pt x="3184" y="596"/>
                    <a:pt x="3152" y="616"/>
                  </a:cubicBezTo>
                  <a:cubicBezTo>
                    <a:pt x="2900" y="301"/>
                    <a:pt x="2561" y="88"/>
                    <a:pt x="2153" y="31"/>
                  </a:cubicBezTo>
                  <a:cubicBezTo>
                    <a:pt x="2117" y="26"/>
                    <a:pt x="2079" y="23"/>
                    <a:pt x="2040" y="23"/>
                  </a:cubicBezTo>
                  <a:cubicBezTo>
                    <a:pt x="1644" y="23"/>
                    <a:pt x="1138" y="263"/>
                    <a:pt x="725" y="263"/>
                  </a:cubicBezTo>
                  <a:cubicBezTo>
                    <a:pt x="526" y="263"/>
                    <a:pt x="349" y="207"/>
                    <a:pt x="216" y="42"/>
                  </a:cubicBezTo>
                  <a:cubicBezTo>
                    <a:pt x="193" y="13"/>
                    <a:pt x="16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1810175" y="4269975"/>
              <a:ext cx="51050" cy="14025"/>
            </a:xfrm>
            <a:custGeom>
              <a:avLst/>
              <a:gdLst/>
              <a:ahLst/>
              <a:cxnLst/>
              <a:rect l="l" t="t" r="r" b="b"/>
              <a:pathLst>
                <a:path w="2042" h="561" extrusionOk="0">
                  <a:moveTo>
                    <a:pt x="1653" y="1"/>
                  </a:moveTo>
                  <a:cubicBezTo>
                    <a:pt x="1566" y="1"/>
                    <a:pt x="1473" y="31"/>
                    <a:pt x="1379" y="85"/>
                  </a:cubicBezTo>
                  <a:cubicBezTo>
                    <a:pt x="1174" y="206"/>
                    <a:pt x="1016" y="321"/>
                    <a:pt x="777" y="387"/>
                  </a:cubicBezTo>
                  <a:cubicBezTo>
                    <a:pt x="515" y="458"/>
                    <a:pt x="272" y="444"/>
                    <a:pt x="6" y="455"/>
                  </a:cubicBezTo>
                  <a:cubicBezTo>
                    <a:pt x="2" y="455"/>
                    <a:pt x="0" y="460"/>
                    <a:pt x="4" y="462"/>
                  </a:cubicBezTo>
                  <a:cubicBezTo>
                    <a:pt x="173" y="534"/>
                    <a:pt x="355" y="561"/>
                    <a:pt x="538" y="561"/>
                  </a:cubicBezTo>
                  <a:cubicBezTo>
                    <a:pt x="625" y="561"/>
                    <a:pt x="713" y="555"/>
                    <a:pt x="799" y="544"/>
                  </a:cubicBezTo>
                  <a:cubicBezTo>
                    <a:pt x="1013" y="518"/>
                    <a:pt x="1305" y="371"/>
                    <a:pt x="1542" y="371"/>
                  </a:cubicBezTo>
                  <a:cubicBezTo>
                    <a:pt x="1605" y="371"/>
                    <a:pt x="1664" y="382"/>
                    <a:pt x="1716" y="407"/>
                  </a:cubicBezTo>
                  <a:cubicBezTo>
                    <a:pt x="1740" y="418"/>
                    <a:pt x="1766" y="424"/>
                    <a:pt x="1792" y="424"/>
                  </a:cubicBezTo>
                  <a:cubicBezTo>
                    <a:pt x="1917" y="424"/>
                    <a:pt x="2041" y="299"/>
                    <a:pt x="1953" y="170"/>
                  </a:cubicBezTo>
                  <a:cubicBezTo>
                    <a:pt x="1870" y="52"/>
                    <a:pt x="1766" y="1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14"/>
          <p:cNvGrpSpPr/>
          <p:nvPr/>
        </p:nvGrpSpPr>
        <p:grpSpPr>
          <a:xfrm rot="-8100000" flipH="1">
            <a:off x="8756727" y="23466"/>
            <a:ext cx="260048" cy="467587"/>
            <a:chOff x="1776125" y="4064750"/>
            <a:chExt cx="156375" cy="281175"/>
          </a:xfrm>
        </p:grpSpPr>
        <p:sp>
          <p:nvSpPr>
            <p:cNvPr id="1416" name="Google Shape;1416;p14"/>
            <p:cNvSpPr/>
            <p:nvPr/>
          </p:nvSpPr>
          <p:spPr>
            <a:xfrm>
              <a:off x="1809200" y="4064750"/>
              <a:ext cx="85950" cy="216175"/>
            </a:xfrm>
            <a:custGeom>
              <a:avLst/>
              <a:gdLst/>
              <a:ahLst/>
              <a:cxnLst/>
              <a:rect l="l" t="t" r="r" b="b"/>
              <a:pathLst>
                <a:path w="3438" h="8647" extrusionOk="0">
                  <a:moveTo>
                    <a:pt x="933" y="694"/>
                  </a:moveTo>
                  <a:lnTo>
                    <a:pt x="933" y="694"/>
                  </a:lnTo>
                  <a:cubicBezTo>
                    <a:pt x="1907" y="1604"/>
                    <a:pt x="2832" y="2717"/>
                    <a:pt x="2921" y="4077"/>
                  </a:cubicBezTo>
                  <a:cubicBezTo>
                    <a:pt x="3011" y="5420"/>
                    <a:pt x="2371" y="6923"/>
                    <a:pt x="1901" y="8193"/>
                  </a:cubicBezTo>
                  <a:cubicBezTo>
                    <a:pt x="1" y="7527"/>
                    <a:pt x="408" y="5207"/>
                    <a:pt x="765" y="3701"/>
                  </a:cubicBezTo>
                  <a:cubicBezTo>
                    <a:pt x="998" y="2720"/>
                    <a:pt x="1215" y="1665"/>
                    <a:pt x="933" y="694"/>
                  </a:cubicBezTo>
                  <a:close/>
                  <a:moveTo>
                    <a:pt x="551" y="1"/>
                  </a:moveTo>
                  <a:cubicBezTo>
                    <a:pt x="452" y="1"/>
                    <a:pt x="364" y="114"/>
                    <a:pt x="419" y="222"/>
                  </a:cubicBezTo>
                  <a:cubicBezTo>
                    <a:pt x="1326" y="2005"/>
                    <a:pt x="234" y="3796"/>
                    <a:pt x="183" y="5629"/>
                  </a:cubicBezTo>
                  <a:cubicBezTo>
                    <a:pt x="150" y="6781"/>
                    <a:pt x="654" y="8029"/>
                    <a:pt x="1827" y="8393"/>
                  </a:cubicBezTo>
                  <a:cubicBezTo>
                    <a:pt x="1775" y="8544"/>
                    <a:pt x="1909" y="8647"/>
                    <a:pt x="2038" y="8647"/>
                  </a:cubicBezTo>
                  <a:cubicBezTo>
                    <a:pt x="2121" y="8647"/>
                    <a:pt x="2203" y="8603"/>
                    <a:pt x="2230" y="8500"/>
                  </a:cubicBezTo>
                  <a:cubicBezTo>
                    <a:pt x="2614" y="7013"/>
                    <a:pt x="3437" y="5384"/>
                    <a:pt x="3211" y="3818"/>
                  </a:cubicBezTo>
                  <a:cubicBezTo>
                    <a:pt x="2979" y="2219"/>
                    <a:pt x="1736" y="1119"/>
                    <a:pt x="650" y="44"/>
                  </a:cubicBezTo>
                  <a:cubicBezTo>
                    <a:pt x="619" y="1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1830700" y="4145375"/>
              <a:ext cx="39200" cy="135550"/>
            </a:xfrm>
            <a:custGeom>
              <a:avLst/>
              <a:gdLst/>
              <a:ahLst/>
              <a:cxnLst/>
              <a:rect l="l" t="t" r="r" b="b"/>
              <a:pathLst>
                <a:path w="1568" h="5422" extrusionOk="0">
                  <a:moveTo>
                    <a:pt x="996" y="1"/>
                  </a:moveTo>
                  <a:cubicBezTo>
                    <a:pt x="989" y="1"/>
                    <a:pt x="982" y="5"/>
                    <a:pt x="983" y="14"/>
                  </a:cubicBezTo>
                  <a:cubicBezTo>
                    <a:pt x="1160" y="1736"/>
                    <a:pt x="1" y="3671"/>
                    <a:pt x="898" y="5300"/>
                  </a:cubicBezTo>
                  <a:cubicBezTo>
                    <a:pt x="946" y="5386"/>
                    <a:pt x="1021" y="5422"/>
                    <a:pt x="1097" y="5422"/>
                  </a:cubicBezTo>
                  <a:cubicBezTo>
                    <a:pt x="1268" y="5422"/>
                    <a:pt x="1446" y="5239"/>
                    <a:pt x="1330" y="5048"/>
                  </a:cubicBezTo>
                  <a:cubicBezTo>
                    <a:pt x="351" y="3439"/>
                    <a:pt x="1567" y="1688"/>
                    <a:pt x="1011" y="10"/>
                  </a:cubicBezTo>
                  <a:cubicBezTo>
                    <a:pt x="1009" y="4"/>
                    <a:pt x="1002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1850900" y="4269675"/>
              <a:ext cx="44200" cy="76250"/>
            </a:xfrm>
            <a:custGeom>
              <a:avLst/>
              <a:gdLst/>
              <a:ahLst/>
              <a:cxnLst/>
              <a:rect l="l" t="t" r="r" b="b"/>
              <a:pathLst>
                <a:path w="1768" h="3050" extrusionOk="0">
                  <a:moveTo>
                    <a:pt x="119" y="0"/>
                  </a:moveTo>
                  <a:cubicBezTo>
                    <a:pt x="59" y="0"/>
                    <a:pt x="0" y="47"/>
                    <a:pt x="0" y="115"/>
                  </a:cubicBezTo>
                  <a:cubicBezTo>
                    <a:pt x="1" y="643"/>
                    <a:pt x="385" y="1181"/>
                    <a:pt x="658" y="1617"/>
                  </a:cubicBezTo>
                  <a:cubicBezTo>
                    <a:pt x="972" y="2119"/>
                    <a:pt x="1349" y="2607"/>
                    <a:pt x="1748" y="3048"/>
                  </a:cubicBezTo>
                  <a:cubicBezTo>
                    <a:pt x="1749" y="3049"/>
                    <a:pt x="1752" y="3050"/>
                    <a:pt x="1754" y="3050"/>
                  </a:cubicBezTo>
                  <a:cubicBezTo>
                    <a:pt x="1760" y="3050"/>
                    <a:pt x="1767" y="3043"/>
                    <a:pt x="1763" y="3036"/>
                  </a:cubicBezTo>
                  <a:cubicBezTo>
                    <a:pt x="1456" y="2518"/>
                    <a:pt x="1176" y="2007"/>
                    <a:pt x="917" y="1464"/>
                  </a:cubicBezTo>
                  <a:cubicBezTo>
                    <a:pt x="695" y="999"/>
                    <a:pt x="555" y="404"/>
                    <a:pt x="197" y="33"/>
                  </a:cubicBezTo>
                  <a:cubicBezTo>
                    <a:pt x="174" y="10"/>
                    <a:pt x="147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1854900" y="4190850"/>
              <a:ext cx="77600" cy="99825"/>
            </a:xfrm>
            <a:custGeom>
              <a:avLst/>
              <a:gdLst/>
              <a:ahLst/>
              <a:cxnLst/>
              <a:rect l="l" t="t" r="r" b="b"/>
              <a:pathLst>
                <a:path w="3104" h="3993" extrusionOk="0">
                  <a:moveTo>
                    <a:pt x="2508" y="327"/>
                  </a:moveTo>
                  <a:cubicBezTo>
                    <a:pt x="2528" y="327"/>
                    <a:pt x="2551" y="404"/>
                    <a:pt x="2600" y="611"/>
                  </a:cubicBezTo>
                  <a:cubicBezTo>
                    <a:pt x="2858" y="1709"/>
                    <a:pt x="2576" y="2810"/>
                    <a:pt x="1431" y="3238"/>
                  </a:cubicBezTo>
                  <a:cubicBezTo>
                    <a:pt x="1129" y="3351"/>
                    <a:pt x="646" y="3323"/>
                    <a:pt x="326" y="3480"/>
                  </a:cubicBezTo>
                  <a:cubicBezTo>
                    <a:pt x="545" y="2650"/>
                    <a:pt x="861" y="2019"/>
                    <a:pt x="1558" y="1441"/>
                  </a:cubicBezTo>
                  <a:cubicBezTo>
                    <a:pt x="1837" y="1211"/>
                    <a:pt x="2146" y="993"/>
                    <a:pt x="2342" y="680"/>
                  </a:cubicBezTo>
                  <a:cubicBezTo>
                    <a:pt x="2448" y="509"/>
                    <a:pt x="2475" y="327"/>
                    <a:pt x="2508" y="327"/>
                  </a:cubicBezTo>
                  <a:close/>
                  <a:moveTo>
                    <a:pt x="2498" y="0"/>
                  </a:moveTo>
                  <a:cubicBezTo>
                    <a:pt x="2476" y="0"/>
                    <a:pt x="2456" y="12"/>
                    <a:pt x="2452" y="39"/>
                  </a:cubicBezTo>
                  <a:cubicBezTo>
                    <a:pt x="2326" y="956"/>
                    <a:pt x="1413" y="1313"/>
                    <a:pt x="886" y="1973"/>
                  </a:cubicBezTo>
                  <a:cubicBezTo>
                    <a:pt x="535" y="2411"/>
                    <a:pt x="282" y="2957"/>
                    <a:pt x="252" y="3522"/>
                  </a:cubicBezTo>
                  <a:cubicBezTo>
                    <a:pt x="137" y="3596"/>
                    <a:pt x="51" y="3701"/>
                    <a:pt x="16" y="3860"/>
                  </a:cubicBezTo>
                  <a:cubicBezTo>
                    <a:pt x="0" y="3934"/>
                    <a:pt x="58" y="3992"/>
                    <a:pt x="120" y="3992"/>
                  </a:cubicBezTo>
                  <a:cubicBezTo>
                    <a:pt x="145" y="3992"/>
                    <a:pt x="170" y="3983"/>
                    <a:pt x="193" y="3962"/>
                  </a:cubicBezTo>
                  <a:cubicBezTo>
                    <a:pt x="575" y="3607"/>
                    <a:pt x="1267" y="3659"/>
                    <a:pt x="1737" y="3423"/>
                  </a:cubicBezTo>
                  <a:cubicBezTo>
                    <a:pt x="2066" y="3259"/>
                    <a:pt x="2366" y="3017"/>
                    <a:pt x="2571" y="2708"/>
                  </a:cubicBezTo>
                  <a:cubicBezTo>
                    <a:pt x="3104" y="1907"/>
                    <a:pt x="2811" y="885"/>
                    <a:pt x="2556" y="39"/>
                  </a:cubicBezTo>
                  <a:cubicBezTo>
                    <a:pt x="2548" y="15"/>
                    <a:pt x="2522" y="0"/>
                    <a:pt x="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1853925" y="4242175"/>
              <a:ext cx="52000" cy="49300"/>
            </a:xfrm>
            <a:custGeom>
              <a:avLst/>
              <a:gdLst/>
              <a:ahLst/>
              <a:cxnLst/>
              <a:rect l="l" t="t" r="r" b="b"/>
              <a:pathLst>
                <a:path w="2080" h="1972" extrusionOk="0">
                  <a:moveTo>
                    <a:pt x="2043" y="1"/>
                  </a:moveTo>
                  <a:cubicBezTo>
                    <a:pt x="2041" y="1"/>
                    <a:pt x="2038" y="1"/>
                    <a:pt x="2035" y="2"/>
                  </a:cubicBezTo>
                  <a:cubicBezTo>
                    <a:pt x="1513" y="159"/>
                    <a:pt x="1115" y="543"/>
                    <a:pt x="717" y="896"/>
                  </a:cubicBezTo>
                  <a:cubicBezTo>
                    <a:pt x="432" y="1151"/>
                    <a:pt x="0" y="1525"/>
                    <a:pt x="251" y="1938"/>
                  </a:cubicBezTo>
                  <a:cubicBezTo>
                    <a:pt x="264" y="1960"/>
                    <a:pt x="290" y="1972"/>
                    <a:pt x="314" y="1972"/>
                  </a:cubicBezTo>
                  <a:cubicBezTo>
                    <a:pt x="337" y="1972"/>
                    <a:pt x="360" y="1961"/>
                    <a:pt x="372" y="1938"/>
                  </a:cubicBezTo>
                  <a:cubicBezTo>
                    <a:pt x="572" y="1536"/>
                    <a:pt x="716" y="1180"/>
                    <a:pt x="1058" y="865"/>
                  </a:cubicBezTo>
                  <a:cubicBezTo>
                    <a:pt x="1377" y="572"/>
                    <a:pt x="1746" y="339"/>
                    <a:pt x="2062" y="45"/>
                  </a:cubicBezTo>
                  <a:cubicBezTo>
                    <a:pt x="2080" y="30"/>
                    <a:pt x="2065" y="1"/>
                    <a:pt x="2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1776125" y="4260300"/>
              <a:ext cx="83400" cy="42125"/>
            </a:xfrm>
            <a:custGeom>
              <a:avLst/>
              <a:gdLst/>
              <a:ahLst/>
              <a:cxnLst/>
              <a:rect l="l" t="t" r="r" b="b"/>
              <a:pathLst>
                <a:path w="3336" h="1685" extrusionOk="0">
                  <a:moveTo>
                    <a:pt x="1991" y="212"/>
                  </a:moveTo>
                  <a:cubicBezTo>
                    <a:pt x="2408" y="212"/>
                    <a:pt x="2783" y="391"/>
                    <a:pt x="3101" y="651"/>
                  </a:cubicBezTo>
                  <a:cubicBezTo>
                    <a:pt x="2676" y="932"/>
                    <a:pt x="2461" y="1383"/>
                    <a:pt x="1850" y="1450"/>
                  </a:cubicBezTo>
                  <a:cubicBezTo>
                    <a:pt x="1796" y="1455"/>
                    <a:pt x="1742" y="1458"/>
                    <a:pt x="1689" y="1458"/>
                  </a:cubicBezTo>
                  <a:cubicBezTo>
                    <a:pt x="1046" y="1458"/>
                    <a:pt x="503" y="1037"/>
                    <a:pt x="315" y="434"/>
                  </a:cubicBezTo>
                  <a:lnTo>
                    <a:pt x="315" y="434"/>
                  </a:lnTo>
                  <a:cubicBezTo>
                    <a:pt x="428" y="489"/>
                    <a:pt x="551" y="513"/>
                    <a:pt x="682" y="513"/>
                  </a:cubicBezTo>
                  <a:cubicBezTo>
                    <a:pt x="775" y="513"/>
                    <a:pt x="871" y="501"/>
                    <a:pt x="970" y="479"/>
                  </a:cubicBezTo>
                  <a:cubicBezTo>
                    <a:pt x="1306" y="402"/>
                    <a:pt x="1603" y="220"/>
                    <a:pt x="1957" y="212"/>
                  </a:cubicBezTo>
                  <a:cubicBezTo>
                    <a:pt x="1968" y="212"/>
                    <a:pt x="1980" y="212"/>
                    <a:pt x="1991" y="212"/>
                  </a:cubicBezTo>
                  <a:close/>
                  <a:moveTo>
                    <a:pt x="138" y="1"/>
                  </a:moveTo>
                  <a:cubicBezTo>
                    <a:pt x="68" y="1"/>
                    <a:pt x="0" y="85"/>
                    <a:pt x="12" y="161"/>
                  </a:cubicBezTo>
                  <a:cubicBezTo>
                    <a:pt x="126" y="904"/>
                    <a:pt x="648" y="1549"/>
                    <a:pt x="1419" y="1665"/>
                  </a:cubicBezTo>
                  <a:cubicBezTo>
                    <a:pt x="1511" y="1678"/>
                    <a:pt x="1599" y="1685"/>
                    <a:pt x="1683" y="1685"/>
                  </a:cubicBezTo>
                  <a:cubicBezTo>
                    <a:pt x="2413" y="1685"/>
                    <a:pt x="2843" y="1189"/>
                    <a:pt x="3308" y="632"/>
                  </a:cubicBezTo>
                  <a:cubicBezTo>
                    <a:pt x="3335" y="600"/>
                    <a:pt x="3312" y="555"/>
                    <a:pt x="3275" y="555"/>
                  </a:cubicBezTo>
                  <a:cubicBezTo>
                    <a:pt x="3268" y="555"/>
                    <a:pt x="3260" y="557"/>
                    <a:pt x="3252" y="560"/>
                  </a:cubicBezTo>
                  <a:cubicBezTo>
                    <a:pt x="3218" y="578"/>
                    <a:pt x="3184" y="596"/>
                    <a:pt x="3152" y="616"/>
                  </a:cubicBezTo>
                  <a:cubicBezTo>
                    <a:pt x="2900" y="301"/>
                    <a:pt x="2561" y="88"/>
                    <a:pt x="2153" y="31"/>
                  </a:cubicBezTo>
                  <a:cubicBezTo>
                    <a:pt x="2117" y="26"/>
                    <a:pt x="2079" y="23"/>
                    <a:pt x="2040" y="23"/>
                  </a:cubicBezTo>
                  <a:cubicBezTo>
                    <a:pt x="1644" y="23"/>
                    <a:pt x="1138" y="263"/>
                    <a:pt x="725" y="263"/>
                  </a:cubicBezTo>
                  <a:cubicBezTo>
                    <a:pt x="526" y="263"/>
                    <a:pt x="349" y="207"/>
                    <a:pt x="216" y="42"/>
                  </a:cubicBezTo>
                  <a:cubicBezTo>
                    <a:pt x="193" y="13"/>
                    <a:pt x="16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1810175" y="4269975"/>
              <a:ext cx="51050" cy="14025"/>
            </a:xfrm>
            <a:custGeom>
              <a:avLst/>
              <a:gdLst/>
              <a:ahLst/>
              <a:cxnLst/>
              <a:rect l="l" t="t" r="r" b="b"/>
              <a:pathLst>
                <a:path w="2042" h="561" extrusionOk="0">
                  <a:moveTo>
                    <a:pt x="1653" y="1"/>
                  </a:moveTo>
                  <a:cubicBezTo>
                    <a:pt x="1566" y="1"/>
                    <a:pt x="1473" y="31"/>
                    <a:pt x="1379" y="85"/>
                  </a:cubicBezTo>
                  <a:cubicBezTo>
                    <a:pt x="1174" y="206"/>
                    <a:pt x="1016" y="321"/>
                    <a:pt x="777" y="387"/>
                  </a:cubicBezTo>
                  <a:cubicBezTo>
                    <a:pt x="515" y="458"/>
                    <a:pt x="272" y="444"/>
                    <a:pt x="6" y="455"/>
                  </a:cubicBezTo>
                  <a:cubicBezTo>
                    <a:pt x="2" y="455"/>
                    <a:pt x="0" y="460"/>
                    <a:pt x="4" y="462"/>
                  </a:cubicBezTo>
                  <a:cubicBezTo>
                    <a:pt x="173" y="534"/>
                    <a:pt x="355" y="561"/>
                    <a:pt x="538" y="561"/>
                  </a:cubicBezTo>
                  <a:cubicBezTo>
                    <a:pt x="625" y="561"/>
                    <a:pt x="713" y="555"/>
                    <a:pt x="799" y="544"/>
                  </a:cubicBezTo>
                  <a:cubicBezTo>
                    <a:pt x="1013" y="518"/>
                    <a:pt x="1305" y="371"/>
                    <a:pt x="1542" y="371"/>
                  </a:cubicBezTo>
                  <a:cubicBezTo>
                    <a:pt x="1605" y="371"/>
                    <a:pt x="1664" y="382"/>
                    <a:pt x="1716" y="407"/>
                  </a:cubicBezTo>
                  <a:cubicBezTo>
                    <a:pt x="1740" y="418"/>
                    <a:pt x="1766" y="424"/>
                    <a:pt x="1792" y="424"/>
                  </a:cubicBezTo>
                  <a:cubicBezTo>
                    <a:pt x="1917" y="424"/>
                    <a:pt x="2041" y="299"/>
                    <a:pt x="1953" y="170"/>
                  </a:cubicBezTo>
                  <a:cubicBezTo>
                    <a:pt x="1870" y="52"/>
                    <a:pt x="1766" y="1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14"/>
          <p:cNvGrpSpPr/>
          <p:nvPr/>
        </p:nvGrpSpPr>
        <p:grpSpPr>
          <a:xfrm rot="2700000" flipH="1">
            <a:off x="127227" y="4652441"/>
            <a:ext cx="260048" cy="467587"/>
            <a:chOff x="1776125" y="4064750"/>
            <a:chExt cx="156375" cy="281175"/>
          </a:xfrm>
        </p:grpSpPr>
        <p:sp>
          <p:nvSpPr>
            <p:cNvPr id="1424" name="Google Shape;1424;p14"/>
            <p:cNvSpPr/>
            <p:nvPr/>
          </p:nvSpPr>
          <p:spPr>
            <a:xfrm>
              <a:off x="1809200" y="4064750"/>
              <a:ext cx="85950" cy="216175"/>
            </a:xfrm>
            <a:custGeom>
              <a:avLst/>
              <a:gdLst/>
              <a:ahLst/>
              <a:cxnLst/>
              <a:rect l="l" t="t" r="r" b="b"/>
              <a:pathLst>
                <a:path w="3438" h="8647" extrusionOk="0">
                  <a:moveTo>
                    <a:pt x="933" y="694"/>
                  </a:moveTo>
                  <a:lnTo>
                    <a:pt x="933" y="694"/>
                  </a:lnTo>
                  <a:cubicBezTo>
                    <a:pt x="1907" y="1604"/>
                    <a:pt x="2832" y="2717"/>
                    <a:pt x="2921" y="4077"/>
                  </a:cubicBezTo>
                  <a:cubicBezTo>
                    <a:pt x="3011" y="5420"/>
                    <a:pt x="2371" y="6923"/>
                    <a:pt x="1901" y="8193"/>
                  </a:cubicBezTo>
                  <a:cubicBezTo>
                    <a:pt x="1" y="7527"/>
                    <a:pt x="408" y="5207"/>
                    <a:pt x="765" y="3701"/>
                  </a:cubicBezTo>
                  <a:cubicBezTo>
                    <a:pt x="998" y="2720"/>
                    <a:pt x="1215" y="1665"/>
                    <a:pt x="933" y="694"/>
                  </a:cubicBezTo>
                  <a:close/>
                  <a:moveTo>
                    <a:pt x="551" y="1"/>
                  </a:moveTo>
                  <a:cubicBezTo>
                    <a:pt x="452" y="1"/>
                    <a:pt x="364" y="114"/>
                    <a:pt x="419" y="222"/>
                  </a:cubicBezTo>
                  <a:cubicBezTo>
                    <a:pt x="1326" y="2005"/>
                    <a:pt x="234" y="3796"/>
                    <a:pt x="183" y="5629"/>
                  </a:cubicBezTo>
                  <a:cubicBezTo>
                    <a:pt x="150" y="6781"/>
                    <a:pt x="654" y="8029"/>
                    <a:pt x="1827" y="8393"/>
                  </a:cubicBezTo>
                  <a:cubicBezTo>
                    <a:pt x="1775" y="8544"/>
                    <a:pt x="1909" y="8647"/>
                    <a:pt x="2038" y="8647"/>
                  </a:cubicBezTo>
                  <a:cubicBezTo>
                    <a:pt x="2121" y="8647"/>
                    <a:pt x="2203" y="8603"/>
                    <a:pt x="2230" y="8500"/>
                  </a:cubicBezTo>
                  <a:cubicBezTo>
                    <a:pt x="2614" y="7013"/>
                    <a:pt x="3437" y="5384"/>
                    <a:pt x="3211" y="3818"/>
                  </a:cubicBezTo>
                  <a:cubicBezTo>
                    <a:pt x="2979" y="2219"/>
                    <a:pt x="1736" y="1119"/>
                    <a:pt x="650" y="44"/>
                  </a:cubicBezTo>
                  <a:cubicBezTo>
                    <a:pt x="619" y="1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1830700" y="4145375"/>
              <a:ext cx="39200" cy="135550"/>
            </a:xfrm>
            <a:custGeom>
              <a:avLst/>
              <a:gdLst/>
              <a:ahLst/>
              <a:cxnLst/>
              <a:rect l="l" t="t" r="r" b="b"/>
              <a:pathLst>
                <a:path w="1568" h="5422" extrusionOk="0">
                  <a:moveTo>
                    <a:pt x="996" y="1"/>
                  </a:moveTo>
                  <a:cubicBezTo>
                    <a:pt x="989" y="1"/>
                    <a:pt x="982" y="5"/>
                    <a:pt x="983" y="14"/>
                  </a:cubicBezTo>
                  <a:cubicBezTo>
                    <a:pt x="1160" y="1736"/>
                    <a:pt x="1" y="3671"/>
                    <a:pt x="898" y="5300"/>
                  </a:cubicBezTo>
                  <a:cubicBezTo>
                    <a:pt x="946" y="5386"/>
                    <a:pt x="1021" y="5422"/>
                    <a:pt x="1097" y="5422"/>
                  </a:cubicBezTo>
                  <a:cubicBezTo>
                    <a:pt x="1268" y="5422"/>
                    <a:pt x="1446" y="5239"/>
                    <a:pt x="1330" y="5048"/>
                  </a:cubicBezTo>
                  <a:cubicBezTo>
                    <a:pt x="351" y="3439"/>
                    <a:pt x="1567" y="1688"/>
                    <a:pt x="1011" y="10"/>
                  </a:cubicBezTo>
                  <a:cubicBezTo>
                    <a:pt x="1009" y="4"/>
                    <a:pt x="1002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1850900" y="4269675"/>
              <a:ext cx="44200" cy="76250"/>
            </a:xfrm>
            <a:custGeom>
              <a:avLst/>
              <a:gdLst/>
              <a:ahLst/>
              <a:cxnLst/>
              <a:rect l="l" t="t" r="r" b="b"/>
              <a:pathLst>
                <a:path w="1768" h="3050" extrusionOk="0">
                  <a:moveTo>
                    <a:pt x="119" y="0"/>
                  </a:moveTo>
                  <a:cubicBezTo>
                    <a:pt x="59" y="0"/>
                    <a:pt x="0" y="47"/>
                    <a:pt x="0" y="115"/>
                  </a:cubicBezTo>
                  <a:cubicBezTo>
                    <a:pt x="1" y="643"/>
                    <a:pt x="385" y="1181"/>
                    <a:pt x="658" y="1617"/>
                  </a:cubicBezTo>
                  <a:cubicBezTo>
                    <a:pt x="972" y="2119"/>
                    <a:pt x="1349" y="2607"/>
                    <a:pt x="1748" y="3048"/>
                  </a:cubicBezTo>
                  <a:cubicBezTo>
                    <a:pt x="1749" y="3049"/>
                    <a:pt x="1752" y="3050"/>
                    <a:pt x="1754" y="3050"/>
                  </a:cubicBezTo>
                  <a:cubicBezTo>
                    <a:pt x="1760" y="3050"/>
                    <a:pt x="1767" y="3043"/>
                    <a:pt x="1763" y="3036"/>
                  </a:cubicBezTo>
                  <a:cubicBezTo>
                    <a:pt x="1456" y="2518"/>
                    <a:pt x="1176" y="2007"/>
                    <a:pt x="917" y="1464"/>
                  </a:cubicBezTo>
                  <a:cubicBezTo>
                    <a:pt x="695" y="999"/>
                    <a:pt x="555" y="404"/>
                    <a:pt x="197" y="33"/>
                  </a:cubicBezTo>
                  <a:cubicBezTo>
                    <a:pt x="174" y="10"/>
                    <a:pt x="147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1854900" y="4190850"/>
              <a:ext cx="77600" cy="99825"/>
            </a:xfrm>
            <a:custGeom>
              <a:avLst/>
              <a:gdLst/>
              <a:ahLst/>
              <a:cxnLst/>
              <a:rect l="l" t="t" r="r" b="b"/>
              <a:pathLst>
                <a:path w="3104" h="3993" extrusionOk="0">
                  <a:moveTo>
                    <a:pt x="2508" y="327"/>
                  </a:moveTo>
                  <a:cubicBezTo>
                    <a:pt x="2528" y="327"/>
                    <a:pt x="2551" y="404"/>
                    <a:pt x="2600" y="611"/>
                  </a:cubicBezTo>
                  <a:cubicBezTo>
                    <a:pt x="2858" y="1709"/>
                    <a:pt x="2576" y="2810"/>
                    <a:pt x="1431" y="3238"/>
                  </a:cubicBezTo>
                  <a:cubicBezTo>
                    <a:pt x="1129" y="3351"/>
                    <a:pt x="646" y="3323"/>
                    <a:pt x="326" y="3480"/>
                  </a:cubicBezTo>
                  <a:cubicBezTo>
                    <a:pt x="545" y="2650"/>
                    <a:pt x="861" y="2019"/>
                    <a:pt x="1558" y="1441"/>
                  </a:cubicBezTo>
                  <a:cubicBezTo>
                    <a:pt x="1837" y="1211"/>
                    <a:pt x="2146" y="993"/>
                    <a:pt x="2342" y="680"/>
                  </a:cubicBezTo>
                  <a:cubicBezTo>
                    <a:pt x="2448" y="509"/>
                    <a:pt x="2475" y="327"/>
                    <a:pt x="2508" y="327"/>
                  </a:cubicBezTo>
                  <a:close/>
                  <a:moveTo>
                    <a:pt x="2498" y="0"/>
                  </a:moveTo>
                  <a:cubicBezTo>
                    <a:pt x="2476" y="0"/>
                    <a:pt x="2456" y="12"/>
                    <a:pt x="2452" y="39"/>
                  </a:cubicBezTo>
                  <a:cubicBezTo>
                    <a:pt x="2326" y="956"/>
                    <a:pt x="1413" y="1313"/>
                    <a:pt x="886" y="1973"/>
                  </a:cubicBezTo>
                  <a:cubicBezTo>
                    <a:pt x="535" y="2411"/>
                    <a:pt x="282" y="2957"/>
                    <a:pt x="252" y="3522"/>
                  </a:cubicBezTo>
                  <a:cubicBezTo>
                    <a:pt x="137" y="3596"/>
                    <a:pt x="51" y="3701"/>
                    <a:pt x="16" y="3860"/>
                  </a:cubicBezTo>
                  <a:cubicBezTo>
                    <a:pt x="0" y="3934"/>
                    <a:pt x="58" y="3992"/>
                    <a:pt x="120" y="3992"/>
                  </a:cubicBezTo>
                  <a:cubicBezTo>
                    <a:pt x="145" y="3992"/>
                    <a:pt x="170" y="3983"/>
                    <a:pt x="193" y="3962"/>
                  </a:cubicBezTo>
                  <a:cubicBezTo>
                    <a:pt x="575" y="3607"/>
                    <a:pt x="1267" y="3659"/>
                    <a:pt x="1737" y="3423"/>
                  </a:cubicBezTo>
                  <a:cubicBezTo>
                    <a:pt x="2066" y="3259"/>
                    <a:pt x="2366" y="3017"/>
                    <a:pt x="2571" y="2708"/>
                  </a:cubicBezTo>
                  <a:cubicBezTo>
                    <a:pt x="3104" y="1907"/>
                    <a:pt x="2811" y="885"/>
                    <a:pt x="2556" y="39"/>
                  </a:cubicBezTo>
                  <a:cubicBezTo>
                    <a:pt x="2548" y="15"/>
                    <a:pt x="2522" y="0"/>
                    <a:pt x="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1853925" y="4242175"/>
              <a:ext cx="52000" cy="49300"/>
            </a:xfrm>
            <a:custGeom>
              <a:avLst/>
              <a:gdLst/>
              <a:ahLst/>
              <a:cxnLst/>
              <a:rect l="l" t="t" r="r" b="b"/>
              <a:pathLst>
                <a:path w="2080" h="1972" extrusionOk="0">
                  <a:moveTo>
                    <a:pt x="2043" y="1"/>
                  </a:moveTo>
                  <a:cubicBezTo>
                    <a:pt x="2041" y="1"/>
                    <a:pt x="2038" y="1"/>
                    <a:pt x="2035" y="2"/>
                  </a:cubicBezTo>
                  <a:cubicBezTo>
                    <a:pt x="1513" y="159"/>
                    <a:pt x="1115" y="543"/>
                    <a:pt x="717" y="896"/>
                  </a:cubicBezTo>
                  <a:cubicBezTo>
                    <a:pt x="432" y="1151"/>
                    <a:pt x="0" y="1525"/>
                    <a:pt x="251" y="1938"/>
                  </a:cubicBezTo>
                  <a:cubicBezTo>
                    <a:pt x="264" y="1960"/>
                    <a:pt x="290" y="1972"/>
                    <a:pt x="314" y="1972"/>
                  </a:cubicBezTo>
                  <a:cubicBezTo>
                    <a:pt x="337" y="1972"/>
                    <a:pt x="360" y="1961"/>
                    <a:pt x="372" y="1938"/>
                  </a:cubicBezTo>
                  <a:cubicBezTo>
                    <a:pt x="572" y="1536"/>
                    <a:pt x="716" y="1180"/>
                    <a:pt x="1058" y="865"/>
                  </a:cubicBezTo>
                  <a:cubicBezTo>
                    <a:pt x="1377" y="572"/>
                    <a:pt x="1746" y="339"/>
                    <a:pt x="2062" y="45"/>
                  </a:cubicBezTo>
                  <a:cubicBezTo>
                    <a:pt x="2080" y="30"/>
                    <a:pt x="2065" y="1"/>
                    <a:pt x="2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1776125" y="4260300"/>
              <a:ext cx="83400" cy="42125"/>
            </a:xfrm>
            <a:custGeom>
              <a:avLst/>
              <a:gdLst/>
              <a:ahLst/>
              <a:cxnLst/>
              <a:rect l="l" t="t" r="r" b="b"/>
              <a:pathLst>
                <a:path w="3336" h="1685" extrusionOk="0">
                  <a:moveTo>
                    <a:pt x="1991" y="212"/>
                  </a:moveTo>
                  <a:cubicBezTo>
                    <a:pt x="2408" y="212"/>
                    <a:pt x="2783" y="391"/>
                    <a:pt x="3101" y="651"/>
                  </a:cubicBezTo>
                  <a:cubicBezTo>
                    <a:pt x="2676" y="932"/>
                    <a:pt x="2461" y="1383"/>
                    <a:pt x="1850" y="1450"/>
                  </a:cubicBezTo>
                  <a:cubicBezTo>
                    <a:pt x="1796" y="1455"/>
                    <a:pt x="1742" y="1458"/>
                    <a:pt x="1689" y="1458"/>
                  </a:cubicBezTo>
                  <a:cubicBezTo>
                    <a:pt x="1046" y="1458"/>
                    <a:pt x="503" y="1037"/>
                    <a:pt x="315" y="434"/>
                  </a:cubicBezTo>
                  <a:lnTo>
                    <a:pt x="315" y="434"/>
                  </a:lnTo>
                  <a:cubicBezTo>
                    <a:pt x="428" y="489"/>
                    <a:pt x="551" y="513"/>
                    <a:pt x="682" y="513"/>
                  </a:cubicBezTo>
                  <a:cubicBezTo>
                    <a:pt x="775" y="513"/>
                    <a:pt x="871" y="501"/>
                    <a:pt x="970" y="479"/>
                  </a:cubicBezTo>
                  <a:cubicBezTo>
                    <a:pt x="1306" y="402"/>
                    <a:pt x="1603" y="220"/>
                    <a:pt x="1957" y="212"/>
                  </a:cubicBezTo>
                  <a:cubicBezTo>
                    <a:pt x="1968" y="212"/>
                    <a:pt x="1980" y="212"/>
                    <a:pt x="1991" y="212"/>
                  </a:cubicBezTo>
                  <a:close/>
                  <a:moveTo>
                    <a:pt x="138" y="1"/>
                  </a:moveTo>
                  <a:cubicBezTo>
                    <a:pt x="68" y="1"/>
                    <a:pt x="0" y="85"/>
                    <a:pt x="12" y="161"/>
                  </a:cubicBezTo>
                  <a:cubicBezTo>
                    <a:pt x="126" y="904"/>
                    <a:pt x="648" y="1549"/>
                    <a:pt x="1419" y="1665"/>
                  </a:cubicBezTo>
                  <a:cubicBezTo>
                    <a:pt x="1511" y="1678"/>
                    <a:pt x="1599" y="1685"/>
                    <a:pt x="1683" y="1685"/>
                  </a:cubicBezTo>
                  <a:cubicBezTo>
                    <a:pt x="2413" y="1685"/>
                    <a:pt x="2843" y="1189"/>
                    <a:pt x="3308" y="632"/>
                  </a:cubicBezTo>
                  <a:cubicBezTo>
                    <a:pt x="3335" y="600"/>
                    <a:pt x="3312" y="555"/>
                    <a:pt x="3275" y="555"/>
                  </a:cubicBezTo>
                  <a:cubicBezTo>
                    <a:pt x="3268" y="555"/>
                    <a:pt x="3260" y="557"/>
                    <a:pt x="3252" y="560"/>
                  </a:cubicBezTo>
                  <a:cubicBezTo>
                    <a:pt x="3218" y="578"/>
                    <a:pt x="3184" y="596"/>
                    <a:pt x="3152" y="616"/>
                  </a:cubicBezTo>
                  <a:cubicBezTo>
                    <a:pt x="2900" y="301"/>
                    <a:pt x="2561" y="88"/>
                    <a:pt x="2153" y="31"/>
                  </a:cubicBezTo>
                  <a:cubicBezTo>
                    <a:pt x="2117" y="26"/>
                    <a:pt x="2079" y="23"/>
                    <a:pt x="2040" y="23"/>
                  </a:cubicBezTo>
                  <a:cubicBezTo>
                    <a:pt x="1644" y="23"/>
                    <a:pt x="1138" y="263"/>
                    <a:pt x="725" y="263"/>
                  </a:cubicBezTo>
                  <a:cubicBezTo>
                    <a:pt x="526" y="263"/>
                    <a:pt x="349" y="207"/>
                    <a:pt x="216" y="42"/>
                  </a:cubicBezTo>
                  <a:cubicBezTo>
                    <a:pt x="193" y="13"/>
                    <a:pt x="16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1810175" y="4269975"/>
              <a:ext cx="51050" cy="14025"/>
            </a:xfrm>
            <a:custGeom>
              <a:avLst/>
              <a:gdLst/>
              <a:ahLst/>
              <a:cxnLst/>
              <a:rect l="l" t="t" r="r" b="b"/>
              <a:pathLst>
                <a:path w="2042" h="561" extrusionOk="0">
                  <a:moveTo>
                    <a:pt x="1653" y="1"/>
                  </a:moveTo>
                  <a:cubicBezTo>
                    <a:pt x="1566" y="1"/>
                    <a:pt x="1473" y="31"/>
                    <a:pt x="1379" y="85"/>
                  </a:cubicBezTo>
                  <a:cubicBezTo>
                    <a:pt x="1174" y="206"/>
                    <a:pt x="1016" y="321"/>
                    <a:pt x="777" y="387"/>
                  </a:cubicBezTo>
                  <a:cubicBezTo>
                    <a:pt x="515" y="458"/>
                    <a:pt x="272" y="444"/>
                    <a:pt x="6" y="455"/>
                  </a:cubicBezTo>
                  <a:cubicBezTo>
                    <a:pt x="2" y="455"/>
                    <a:pt x="0" y="460"/>
                    <a:pt x="4" y="462"/>
                  </a:cubicBezTo>
                  <a:cubicBezTo>
                    <a:pt x="173" y="534"/>
                    <a:pt x="355" y="561"/>
                    <a:pt x="538" y="561"/>
                  </a:cubicBezTo>
                  <a:cubicBezTo>
                    <a:pt x="625" y="561"/>
                    <a:pt x="713" y="555"/>
                    <a:pt x="799" y="544"/>
                  </a:cubicBezTo>
                  <a:cubicBezTo>
                    <a:pt x="1013" y="518"/>
                    <a:pt x="1305" y="371"/>
                    <a:pt x="1542" y="371"/>
                  </a:cubicBezTo>
                  <a:cubicBezTo>
                    <a:pt x="1605" y="371"/>
                    <a:pt x="1664" y="382"/>
                    <a:pt x="1716" y="407"/>
                  </a:cubicBezTo>
                  <a:cubicBezTo>
                    <a:pt x="1740" y="418"/>
                    <a:pt x="1766" y="424"/>
                    <a:pt x="1792" y="424"/>
                  </a:cubicBezTo>
                  <a:cubicBezTo>
                    <a:pt x="1917" y="424"/>
                    <a:pt x="2041" y="299"/>
                    <a:pt x="1953" y="170"/>
                  </a:cubicBezTo>
                  <a:cubicBezTo>
                    <a:pt x="1870" y="52"/>
                    <a:pt x="1766" y="1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14"/>
          <p:cNvGrpSpPr/>
          <p:nvPr/>
        </p:nvGrpSpPr>
        <p:grpSpPr>
          <a:xfrm rot="-2700000">
            <a:off x="8756727" y="4652441"/>
            <a:ext cx="260048" cy="467587"/>
            <a:chOff x="1776125" y="4064750"/>
            <a:chExt cx="156375" cy="281175"/>
          </a:xfrm>
        </p:grpSpPr>
        <p:sp>
          <p:nvSpPr>
            <p:cNvPr id="1432" name="Google Shape;1432;p14"/>
            <p:cNvSpPr/>
            <p:nvPr/>
          </p:nvSpPr>
          <p:spPr>
            <a:xfrm>
              <a:off x="1809200" y="4064750"/>
              <a:ext cx="85950" cy="216175"/>
            </a:xfrm>
            <a:custGeom>
              <a:avLst/>
              <a:gdLst/>
              <a:ahLst/>
              <a:cxnLst/>
              <a:rect l="l" t="t" r="r" b="b"/>
              <a:pathLst>
                <a:path w="3438" h="8647" extrusionOk="0">
                  <a:moveTo>
                    <a:pt x="933" y="694"/>
                  </a:moveTo>
                  <a:lnTo>
                    <a:pt x="933" y="694"/>
                  </a:lnTo>
                  <a:cubicBezTo>
                    <a:pt x="1907" y="1604"/>
                    <a:pt x="2832" y="2717"/>
                    <a:pt x="2921" y="4077"/>
                  </a:cubicBezTo>
                  <a:cubicBezTo>
                    <a:pt x="3011" y="5420"/>
                    <a:pt x="2371" y="6923"/>
                    <a:pt x="1901" y="8193"/>
                  </a:cubicBezTo>
                  <a:cubicBezTo>
                    <a:pt x="1" y="7527"/>
                    <a:pt x="408" y="5207"/>
                    <a:pt x="765" y="3701"/>
                  </a:cubicBezTo>
                  <a:cubicBezTo>
                    <a:pt x="998" y="2720"/>
                    <a:pt x="1215" y="1665"/>
                    <a:pt x="933" y="694"/>
                  </a:cubicBezTo>
                  <a:close/>
                  <a:moveTo>
                    <a:pt x="551" y="1"/>
                  </a:moveTo>
                  <a:cubicBezTo>
                    <a:pt x="452" y="1"/>
                    <a:pt x="364" y="114"/>
                    <a:pt x="419" y="222"/>
                  </a:cubicBezTo>
                  <a:cubicBezTo>
                    <a:pt x="1326" y="2005"/>
                    <a:pt x="234" y="3796"/>
                    <a:pt x="183" y="5629"/>
                  </a:cubicBezTo>
                  <a:cubicBezTo>
                    <a:pt x="150" y="6781"/>
                    <a:pt x="654" y="8029"/>
                    <a:pt x="1827" y="8393"/>
                  </a:cubicBezTo>
                  <a:cubicBezTo>
                    <a:pt x="1775" y="8544"/>
                    <a:pt x="1909" y="8647"/>
                    <a:pt x="2038" y="8647"/>
                  </a:cubicBezTo>
                  <a:cubicBezTo>
                    <a:pt x="2121" y="8647"/>
                    <a:pt x="2203" y="8603"/>
                    <a:pt x="2230" y="8500"/>
                  </a:cubicBezTo>
                  <a:cubicBezTo>
                    <a:pt x="2614" y="7013"/>
                    <a:pt x="3437" y="5384"/>
                    <a:pt x="3211" y="3818"/>
                  </a:cubicBezTo>
                  <a:cubicBezTo>
                    <a:pt x="2979" y="2219"/>
                    <a:pt x="1736" y="1119"/>
                    <a:pt x="650" y="44"/>
                  </a:cubicBezTo>
                  <a:cubicBezTo>
                    <a:pt x="619" y="14"/>
                    <a:pt x="584" y="1"/>
                    <a:pt x="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1830700" y="4145375"/>
              <a:ext cx="39200" cy="135550"/>
            </a:xfrm>
            <a:custGeom>
              <a:avLst/>
              <a:gdLst/>
              <a:ahLst/>
              <a:cxnLst/>
              <a:rect l="l" t="t" r="r" b="b"/>
              <a:pathLst>
                <a:path w="1568" h="5422" extrusionOk="0">
                  <a:moveTo>
                    <a:pt x="996" y="1"/>
                  </a:moveTo>
                  <a:cubicBezTo>
                    <a:pt x="989" y="1"/>
                    <a:pt x="982" y="5"/>
                    <a:pt x="983" y="14"/>
                  </a:cubicBezTo>
                  <a:cubicBezTo>
                    <a:pt x="1160" y="1736"/>
                    <a:pt x="1" y="3671"/>
                    <a:pt x="898" y="5300"/>
                  </a:cubicBezTo>
                  <a:cubicBezTo>
                    <a:pt x="946" y="5386"/>
                    <a:pt x="1021" y="5422"/>
                    <a:pt x="1097" y="5422"/>
                  </a:cubicBezTo>
                  <a:cubicBezTo>
                    <a:pt x="1268" y="5422"/>
                    <a:pt x="1446" y="5239"/>
                    <a:pt x="1330" y="5048"/>
                  </a:cubicBezTo>
                  <a:cubicBezTo>
                    <a:pt x="351" y="3439"/>
                    <a:pt x="1567" y="1688"/>
                    <a:pt x="1011" y="10"/>
                  </a:cubicBezTo>
                  <a:cubicBezTo>
                    <a:pt x="1009" y="4"/>
                    <a:pt x="1002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1850900" y="4269675"/>
              <a:ext cx="44200" cy="76250"/>
            </a:xfrm>
            <a:custGeom>
              <a:avLst/>
              <a:gdLst/>
              <a:ahLst/>
              <a:cxnLst/>
              <a:rect l="l" t="t" r="r" b="b"/>
              <a:pathLst>
                <a:path w="1768" h="3050" extrusionOk="0">
                  <a:moveTo>
                    <a:pt x="119" y="0"/>
                  </a:moveTo>
                  <a:cubicBezTo>
                    <a:pt x="59" y="0"/>
                    <a:pt x="0" y="47"/>
                    <a:pt x="0" y="115"/>
                  </a:cubicBezTo>
                  <a:cubicBezTo>
                    <a:pt x="1" y="643"/>
                    <a:pt x="385" y="1181"/>
                    <a:pt x="658" y="1617"/>
                  </a:cubicBezTo>
                  <a:cubicBezTo>
                    <a:pt x="972" y="2119"/>
                    <a:pt x="1349" y="2607"/>
                    <a:pt x="1748" y="3048"/>
                  </a:cubicBezTo>
                  <a:cubicBezTo>
                    <a:pt x="1749" y="3049"/>
                    <a:pt x="1752" y="3050"/>
                    <a:pt x="1754" y="3050"/>
                  </a:cubicBezTo>
                  <a:cubicBezTo>
                    <a:pt x="1760" y="3050"/>
                    <a:pt x="1767" y="3043"/>
                    <a:pt x="1763" y="3036"/>
                  </a:cubicBezTo>
                  <a:cubicBezTo>
                    <a:pt x="1456" y="2518"/>
                    <a:pt x="1176" y="2007"/>
                    <a:pt x="917" y="1464"/>
                  </a:cubicBezTo>
                  <a:cubicBezTo>
                    <a:pt x="695" y="999"/>
                    <a:pt x="555" y="404"/>
                    <a:pt x="197" y="33"/>
                  </a:cubicBezTo>
                  <a:cubicBezTo>
                    <a:pt x="174" y="10"/>
                    <a:pt x="147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1854900" y="4190850"/>
              <a:ext cx="77600" cy="99825"/>
            </a:xfrm>
            <a:custGeom>
              <a:avLst/>
              <a:gdLst/>
              <a:ahLst/>
              <a:cxnLst/>
              <a:rect l="l" t="t" r="r" b="b"/>
              <a:pathLst>
                <a:path w="3104" h="3993" extrusionOk="0">
                  <a:moveTo>
                    <a:pt x="2508" y="327"/>
                  </a:moveTo>
                  <a:cubicBezTo>
                    <a:pt x="2528" y="327"/>
                    <a:pt x="2551" y="404"/>
                    <a:pt x="2600" y="611"/>
                  </a:cubicBezTo>
                  <a:cubicBezTo>
                    <a:pt x="2858" y="1709"/>
                    <a:pt x="2576" y="2810"/>
                    <a:pt x="1431" y="3238"/>
                  </a:cubicBezTo>
                  <a:cubicBezTo>
                    <a:pt x="1129" y="3351"/>
                    <a:pt x="646" y="3323"/>
                    <a:pt x="326" y="3480"/>
                  </a:cubicBezTo>
                  <a:cubicBezTo>
                    <a:pt x="545" y="2650"/>
                    <a:pt x="861" y="2019"/>
                    <a:pt x="1558" y="1441"/>
                  </a:cubicBezTo>
                  <a:cubicBezTo>
                    <a:pt x="1837" y="1211"/>
                    <a:pt x="2146" y="993"/>
                    <a:pt x="2342" y="680"/>
                  </a:cubicBezTo>
                  <a:cubicBezTo>
                    <a:pt x="2448" y="509"/>
                    <a:pt x="2475" y="327"/>
                    <a:pt x="2508" y="327"/>
                  </a:cubicBezTo>
                  <a:close/>
                  <a:moveTo>
                    <a:pt x="2498" y="0"/>
                  </a:moveTo>
                  <a:cubicBezTo>
                    <a:pt x="2476" y="0"/>
                    <a:pt x="2456" y="12"/>
                    <a:pt x="2452" y="39"/>
                  </a:cubicBezTo>
                  <a:cubicBezTo>
                    <a:pt x="2326" y="956"/>
                    <a:pt x="1413" y="1313"/>
                    <a:pt x="886" y="1973"/>
                  </a:cubicBezTo>
                  <a:cubicBezTo>
                    <a:pt x="535" y="2411"/>
                    <a:pt x="282" y="2957"/>
                    <a:pt x="252" y="3522"/>
                  </a:cubicBezTo>
                  <a:cubicBezTo>
                    <a:pt x="137" y="3596"/>
                    <a:pt x="51" y="3701"/>
                    <a:pt x="16" y="3860"/>
                  </a:cubicBezTo>
                  <a:cubicBezTo>
                    <a:pt x="0" y="3934"/>
                    <a:pt x="58" y="3992"/>
                    <a:pt x="120" y="3992"/>
                  </a:cubicBezTo>
                  <a:cubicBezTo>
                    <a:pt x="145" y="3992"/>
                    <a:pt x="170" y="3983"/>
                    <a:pt x="193" y="3962"/>
                  </a:cubicBezTo>
                  <a:cubicBezTo>
                    <a:pt x="575" y="3607"/>
                    <a:pt x="1267" y="3659"/>
                    <a:pt x="1737" y="3423"/>
                  </a:cubicBezTo>
                  <a:cubicBezTo>
                    <a:pt x="2066" y="3259"/>
                    <a:pt x="2366" y="3017"/>
                    <a:pt x="2571" y="2708"/>
                  </a:cubicBezTo>
                  <a:cubicBezTo>
                    <a:pt x="3104" y="1907"/>
                    <a:pt x="2811" y="885"/>
                    <a:pt x="2556" y="39"/>
                  </a:cubicBezTo>
                  <a:cubicBezTo>
                    <a:pt x="2548" y="15"/>
                    <a:pt x="2522" y="0"/>
                    <a:pt x="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1853925" y="4242175"/>
              <a:ext cx="52000" cy="49300"/>
            </a:xfrm>
            <a:custGeom>
              <a:avLst/>
              <a:gdLst/>
              <a:ahLst/>
              <a:cxnLst/>
              <a:rect l="l" t="t" r="r" b="b"/>
              <a:pathLst>
                <a:path w="2080" h="1972" extrusionOk="0">
                  <a:moveTo>
                    <a:pt x="2043" y="1"/>
                  </a:moveTo>
                  <a:cubicBezTo>
                    <a:pt x="2041" y="1"/>
                    <a:pt x="2038" y="1"/>
                    <a:pt x="2035" y="2"/>
                  </a:cubicBezTo>
                  <a:cubicBezTo>
                    <a:pt x="1513" y="159"/>
                    <a:pt x="1115" y="543"/>
                    <a:pt x="717" y="896"/>
                  </a:cubicBezTo>
                  <a:cubicBezTo>
                    <a:pt x="432" y="1151"/>
                    <a:pt x="0" y="1525"/>
                    <a:pt x="251" y="1938"/>
                  </a:cubicBezTo>
                  <a:cubicBezTo>
                    <a:pt x="264" y="1960"/>
                    <a:pt x="290" y="1972"/>
                    <a:pt x="314" y="1972"/>
                  </a:cubicBezTo>
                  <a:cubicBezTo>
                    <a:pt x="337" y="1972"/>
                    <a:pt x="360" y="1961"/>
                    <a:pt x="372" y="1938"/>
                  </a:cubicBezTo>
                  <a:cubicBezTo>
                    <a:pt x="572" y="1536"/>
                    <a:pt x="716" y="1180"/>
                    <a:pt x="1058" y="865"/>
                  </a:cubicBezTo>
                  <a:cubicBezTo>
                    <a:pt x="1377" y="572"/>
                    <a:pt x="1746" y="339"/>
                    <a:pt x="2062" y="45"/>
                  </a:cubicBezTo>
                  <a:cubicBezTo>
                    <a:pt x="2080" y="30"/>
                    <a:pt x="2065" y="1"/>
                    <a:pt x="2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776125" y="4260300"/>
              <a:ext cx="83400" cy="42125"/>
            </a:xfrm>
            <a:custGeom>
              <a:avLst/>
              <a:gdLst/>
              <a:ahLst/>
              <a:cxnLst/>
              <a:rect l="l" t="t" r="r" b="b"/>
              <a:pathLst>
                <a:path w="3336" h="1685" extrusionOk="0">
                  <a:moveTo>
                    <a:pt x="1991" y="212"/>
                  </a:moveTo>
                  <a:cubicBezTo>
                    <a:pt x="2408" y="212"/>
                    <a:pt x="2783" y="391"/>
                    <a:pt x="3101" y="651"/>
                  </a:cubicBezTo>
                  <a:cubicBezTo>
                    <a:pt x="2676" y="932"/>
                    <a:pt x="2461" y="1383"/>
                    <a:pt x="1850" y="1450"/>
                  </a:cubicBezTo>
                  <a:cubicBezTo>
                    <a:pt x="1796" y="1455"/>
                    <a:pt x="1742" y="1458"/>
                    <a:pt x="1689" y="1458"/>
                  </a:cubicBezTo>
                  <a:cubicBezTo>
                    <a:pt x="1046" y="1458"/>
                    <a:pt x="503" y="1037"/>
                    <a:pt x="315" y="434"/>
                  </a:cubicBezTo>
                  <a:lnTo>
                    <a:pt x="315" y="434"/>
                  </a:lnTo>
                  <a:cubicBezTo>
                    <a:pt x="428" y="489"/>
                    <a:pt x="551" y="513"/>
                    <a:pt x="682" y="513"/>
                  </a:cubicBezTo>
                  <a:cubicBezTo>
                    <a:pt x="775" y="513"/>
                    <a:pt x="871" y="501"/>
                    <a:pt x="970" y="479"/>
                  </a:cubicBezTo>
                  <a:cubicBezTo>
                    <a:pt x="1306" y="402"/>
                    <a:pt x="1603" y="220"/>
                    <a:pt x="1957" y="212"/>
                  </a:cubicBezTo>
                  <a:cubicBezTo>
                    <a:pt x="1968" y="212"/>
                    <a:pt x="1980" y="212"/>
                    <a:pt x="1991" y="212"/>
                  </a:cubicBezTo>
                  <a:close/>
                  <a:moveTo>
                    <a:pt x="138" y="1"/>
                  </a:moveTo>
                  <a:cubicBezTo>
                    <a:pt x="68" y="1"/>
                    <a:pt x="0" y="85"/>
                    <a:pt x="12" y="161"/>
                  </a:cubicBezTo>
                  <a:cubicBezTo>
                    <a:pt x="126" y="904"/>
                    <a:pt x="648" y="1549"/>
                    <a:pt x="1419" y="1665"/>
                  </a:cubicBezTo>
                  <a:cubicBezTo>
                    <a:pt x="1511" y="1678"/>
                    <a:pt x="1599" y="1685"/>
                    <a:pt x="1683" y="1685"/>
                  </a:cubicBezTo>
                  <a:cubicBezTo>
                    <a:pt x="2413" y="1685"/>
                    <a:pt x="2843" y="1189"/>
                    <a:pt x="3308" y="632"/>
                  </a:cubicBezTo>
                  <a:cubicBezTo>
                    <a:pt x="3335" y="600"/>
                    <a:pt x="3312" y="555"/>
                    <a:pt x="3275" y="555"/>
                  </a:cubicBezTo>
                  <a:cubicBezTo>
                    <a:pt x="3268" y="555"/>
                    <a:pt x="3260" y="557"/>
                    <a:pt x="3252" y="560"/>
                  </a:cubicBezTo>
                  <a:cubicBezTo>
                    <a:pt x="3218" y="578"/>
                    <a:pt x="3184" y="596"/>
                    <a:pt x="3152" y="616"/>
                  </a:cubicBezTo>
                  <a:cubicBezTo>
                    <a:pt x="2900" y="301"/>
                    <a:pt x="2561" y="88"/>
                    <a:pt x="2153" y="31"/>
                  </a:cubicBezTo>
                  <a:cubicBezTo>
                    <a:pt x="2117" y="26"/>
                    <a:pt x="2079" y="23"/>
                    <a:pt x="2040" y="23"/>
                  </a:cubicBezTo>
                  <a:cubicBezTo>
                    <a:pt x="1644" y="23"/>
                    <a:pt x="1138" y="263"/>
                    <a:pt x="725" y="263"/>
                  </a:cubicBezTo>
                  <a:cubicBezTo>
                    <a:pt x="526" y="263"/>
                    <a:pt x="349" y="207"/>
                    <a:pt x="216" y="42"/>
                  </a:cubicBezTo>
                  <a:cubicBezTo>
                    <a:pt x="193" y="13"/>
                    <a:pt x="165" y="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1810175" y="4269975"/>
              <a:ext cx="51050" cy="14025"/>
            </a:xfrm>
            <a:custGeom>
              <a:avLst/>
              <a:gdLst/>
              <a:ahLst/>
              <a:cxnLst/>
              <a:rect l="l" t="t" r="r" b="b"/>
              <a:pathLst>
                <a:path w="2042" h="561" extrusionOk="0">
                  <a:moveTo>
                    <a:pt x="1653" y="1"/>
                  </a:moveTo>
                  <a:cubicBezTo>
                    <a:pt x="1566" y="1"/>
                    <a:pt x="1473" y="31"/>
                    <a:pt x="1379" y="85"/>
                  </a:cubicBezTo>
                  <a:cubicBezTo>
                    <a:pt x="1174" y="206"/>
                    <a:pt x="1016" y="321"/>
                    <a:pt x="777" y="387"/>
                  </a:cubicBezTo>
                  <a:cubicBezTo>
                    <a:pt x="515" y="458"/>
                    <a:pt x="272" y="444"/>
                    <a:pt x="6" y="455"/>
                  </a:cubicBezTo>
                  <a:cubicBezTo>
                    <a:pt x="2" y="455"/>
                    <a:pt x="0" y="460"/>
                    <a:pt x="4" y="462"/>
                  </a:cubicBezTo>
                  <a:cubicBezTo>
                    <a:pt x="173" y="534"/>
                    <a:pt x="355" y="561"/>
                    <a:pt x="538" y="561"/>
                  </a:cubicBezTo>
                  <a:cubicBezTo>
                    <a:pt x="625" y="561"/>
                    <a:pt x="713" y="555"/>
                    <a:pt x="799" y="544"/>
                  </a:cubicBezTo>
                  <a:cubicBezTo>
                    <a:pt x="1013" y="518"/>
                    <a:pt x="1305" y="371"/>
                    <a:pt x="1542" y="371"/>
                  </a:cubicBezTo>
                  <a:cubicBezTo>
                    <a:pt x="1605" y="371"/>
                    <a:pt x="1664" y="382"/>
                    <a:pt x="1716" y="407"/>
                  </a:cubicBezTo>
                  <a:cubicBezTo>
                    <a:pt x="1740" y="418"/>
                    <a:pt x="1766" y="424"/>
                    <a:pt x="1792" y="424"/>
                  </a:cubicBezTo>
                  <a:cubicBezTo>
                    <a:pt x="1917" y="424"/>
                    <a:pt x="2041" y="299"/>
                    <a:pt x="1953" y="170"/>
                  </a:cubicBezTo>
                  <a:cubicBezTo>
                    <a:pt x="1870" y="52"/>
                    <a:pt x="1766" y="1"/>
                    <a:pt x="1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14"/>
          <p:cNvSpPr/>
          <p:nvPr/>
        </p:nvSpPr>
        <p:spPr>
          <a:xfrm rot="10800000" flipH="1">
            <a:off x="192605" y="2484092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4"/>
          <p:cNvSpPr/>
          <p:nvPr/>
        </p:nvSpPr>
        <p:spPr>
          <a:xfrm rot="10800000" flipH="1">
            <a:off x="8822105" y="2484092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1" name="Google Shape;1441;p14"/>
          <p:cNvGrpSpPr/>
          <p:nvPr/>
        </p:nvGrpSpPr>
        <p:grpSpPr>
          <a:xfrm>
            <a:off x="6333305" y="56481"/>
            <a:ext cx="993177" cy="401556"/>
            <a:chOff x="3826275" y="3287175"/>
            <a:chExt cx="1460125" cy="590350"/>
          </a:xfrm>
        </p:grpSpPr>
        <p:sp>
          <p:nvSpPr>
            <p:cNvPr id="1442" name="Google Shape;1442;p14"/>
            <p:cNvSpPr/>
            <p:nvPr/>
          </p:nvSpPr>
          <p:spPr>
            <a:xfrm>
              <a:off x="3931000" y="3499325"/>
              <a:ext cx="663400" cy="378200"/>
            </a:xfrm>
            <a:custGeom>
              <a:avLst/>
              <a:gdLst/>
              <a:ahLst/>
              <a:cxnLst/>
              <a:rect l="l" t="t" r="r" b="b"/>
              <a:pathLst>
                <a:path w="26536" h="15128" extrusionOk="0">
                  <a:moveTo>
                    <a:pt x="21185" y="11570"/>
                  </a:moveTo>
                  <a:cubicBezTo>
                    <a:pt x="21185" y="11570"/>
                    <a:pt x="21186" y="11570"/>
                    <a:pt x="21186" y="11570"/>
                  </a:cubicBezTo>
                  <a:cubicBezTo>
                    <a:pt x="21186" y="11570"/>
                    <a:pt x="21185" y="11570"/>
                    <a:pt x="21185" y="11570"/>
                  </a:cubicBezTo>
                  <a:close/>
                  <a:moveTo>
                    <a:pt x="15333" y="1"/>
                  </a:moveTo>
                  <a:cubicBezTo>
                    <a:pt x="15304" y="1"/>
                    <a:pt x="15275" y="1"/>
                    <a:pt x="15246" y="2"/>
                  </a:cubicBezTo>
                  <a:cubicBezTo>
                    <a:pt x="15017" y="7"/>
                    <a:pt x="14791" y="12"/>
                    <a:pt x="14564" y="16"/>
                  </a:cubicBezTo>
                  <a:cubicBezTo>
                    <a:pt x="14345" y="32"/>
                    <a:pt x="14128" y="47"/>
                    <a:pt x="13911" y="62"/>
                  </a:cubicBezTo>
                  <a:cubicBezTo>
                    <a:pt x="13679" y="76"/>
                    <a:pt x="13468" y="114"/>
                    <a:pt x="13248" y="138"/>
                  </a:cubicBezTo>
                  <a:cubicBezTo>
                    <a:pt x="12378" y="258"/>
                    <a:pt x="11533" y="435"/>
                    <a:pt x="10739" y="693"/>
                  </a:cubicBezTo>
                  <a:cubicBezTo>
                    <a:pt x="9944" y="947"/>
                    <a:pt x="9190" y="1250"/>
                    <a:pt x="8487" y="1594"/>
                  </a:cubicBezTo>
                  <a:cubicBezTo>
                    <a:pt x="7787" y="1945"/>
                    <a:pt x="7134" y="2327"/>
                    <a:pt x="6530" y="2725"/>
                  </a:cubicBezTo>
                  <a:cubicBezTo>
                    <a:pt x="5929" y="3126"/>
                    <a:pt x="5376" y="3543"/>
                    <a:pt x="4868" y="3961"/>
                  </a:cubicBezTo>
                  <a:cubicBezTo>
                    <a:pt x="4363" y="4383"/>
                    <a:pt x="3908" y="4806"/>
                    <a:pt x="3490" y="5215"/>
                  </a:cubicBezTo>
                  <a:cubicBezTo>
                    <a:pt x="2660" y="6040"/>
                    <a:pt x="1996" y="6812"/>
                    <a:pt x="1480" y="7472"/>
                  </a:cubicBezTo>
                  <a:cubicBezTo>
                    <a:pt x="961" y="8127"/>
                    <a:pt x="601" y="8677"/>
                    <a:pt x="356" y="9051"/>
                  </a:cubicBezTo>
                  <a:cubicBezTo>
                    <a:pt x="115" y="9429"/>
                    <a:pt x="1" y="9638"/>
                    <a:pt x="1" y="9638"/>
                  </a:cubicBezTo>
                  <a:cubicBezTo>
                    <a:pt x="1" y="9638"/>
                    <a:pt x="511" y="8827"/>
                    <a:pt x="1595" y="7567"/>
                  </a:cubicBezTo>
                  <a:cubicBezTo>
                    <a:pt x="2135" y="6936"/>
                    <a:pt x="2829" y="6201"/>
                    <a:pt x="3684" y="5425"/>
                  </a:cubicBezTo>
                  <a:cubicBezTo>
                    <a:pt x="4543" y="4655"/>
                    <a:pt x="5567" y="3847"/>
                    <a:pt x="6768" y="3101"/>
                  </a:cubicBezTo>
                  <a:cubicBezTo>
                    <a:pt x="7370" y="2732"/>
                    <a:pt x="8017" y="2382"/>
                    <a:pt x="8706" y="2064"/>
                  </a:cubicBezTo>
                  <a:cubicBezTo>
                    <a:pt x="9397" y="1753"/>
                    <a:pt x="10131" y="1474"/>
                    <a:pt x="10902" y="1250"/>
                  </a:cubicBezTo>
                  <a:cubicBezTo>
                    <a:pt x="11672" y="1019"/>
                    <a:pt x="12486" y="870"/>
                    <a:pt x="13321" y="774"/>
                  </a:cubicBezTo>
                  <a:cubicBezTo>
                    <a:pt x="13529" y="757"/>
                    <a:pt x="13744" y="723"/>
                    <a:pt x="13946" y="718"/>
                  </a:cubicBezTo>
                  <a:cubicBezTo>
                    <a:pt x="14165" y="707"/>
                    <a:pt x="14382" y="695"/>
                    <a:pt x="14601" y="683"/>
                  </a:cubicBezTo>
                  <a:cubicBezTo>
                    <a:pt x="14814" y="682"/>
                    <a:pt x="15026" y="682"/>
                    <a:pt x="15241" y="681"/>
                  </a:cubicBezTo>
                  <a:cubicBezTo>
                    <a:pt x="15257" y="681"/>
                    <a:pt x="15272" y="681"/>
                    <a:pt x="15288" y="681"/>
                  </a:cubicBezTo>
                  <a:cubicBezTo>
                    <a:pt x="15488" y="681"/>
                    <a:pt x="15690" y="698"/>
                    <a:pt x="15892" y="706"/>
                  </a:cubicBezTo>
                  <a:cubicBezTo>
                    <a:pt x="17632" y="801"/>
                    <a:pt x="19410" y="1250"/>
                    <a:pt x="21002" y="2117"/>
                  </a:cubicBezTo>
                  <a:cubicBezTo>
                    <a:pt x="21797" y="2552"/>
                    <a:pt x="22534" y="3101"/>
                    <a:pt x="23188" y="3738"/>
                  </a:cubicBezTo>
                  <a:cubicBezTo>
                    <a:pt x="23841" y="4374"/>
                    <a:pt x="24397" y="5114"/>
                    <a:pt x="24829" y="5915"/>
                  </a:cubicBezTo>
                  <a:cubicBezTo>
                    <a:pt x="25048" y="6315"/>
                    <a:pt x="25225" y="6735"/>
                    <a:pt x="25377" y="7161"/>
                  </a:cubicBezTo>
                  <a:cubicBezTo>
                    <a:pt x="25521" y="7591"/>
                    <a:pt x="25627" y="8031"/>
                    <a:pt x="25694" y="8476"/>
                  </a:cubicBezTo>
                  <a:cubicBezTo>
                    <a:pt x="25812" y="9365"/>
                    <a:pt x="25766" y="10265"/>
                    <a:pt x="25468" y="11098"/>
                  </a:cubicBezTo>
                  <a:cubicBezTo>
                    <a:pt x="25187" y="11905"/>
                    <a:pt x="24672" y="12641"/>
                    <a:pt x="24008" y="13179"/>
                  </a:cubicBezTo>
                  <a:cubicBezTo>
                    <a:pt x="23343" y="13722"/>
                    <a:pt x="22546" y="14092"/>
                    <a:pt x="21724" y="14290"/>
                  </a:cubicBezTo>
                  <a:cubicBezTo>
                    <a:pt x="21257" y="14402"/>
                    <a:pt x="20780" y="14459"/>
                    <a:pt x="20311" y="14459"/>
                  </a:cubicBezTo>
                  <a:cubicBezTo>
                    <a:pt x="19954" y="14459"/>
                    <a:pt x="19601" y="14426"/>
                    <a:pt x="19260" y="14359"/>
                  </a:cubicBezTo>
                  <a:cubicBezTo>
                    <a:pt x="18866" y="14281"/>
                    <a:pt x="18489" y="14152"/>
                    <a:pt x="18155" y="13966"/>
                  </a:cubicBezTo>
                  <a:cubicBezTo>
                    <a:pt x="18070" y="13922"/>
                    <a:pt x="17991" y="13871"/>
                    <a:pt x="17914" y="13816"/>
                  </a:cubicBezTo>
                  <a:cubicBezTo>
                    <a:pt x="17833" y="13766"/>
                    <a:pt x="17764" y="13705"/>
                    <a:pt x="17693" y="13646"/>
                  </a:cubicBezTo>
                  <a:cubicBezTo>
                    <a:pt x="17618" y="13589"/>
                    <a:pt x="17561" y="13518"/>
                    <a:pt x="17495" y="13455"/>
                  </a:cubicBezTo>
                  <a:cubicBezTo>
                    <a:pt x="17491" y="13452"/>
                    <a:pt x="17478" y="13437"/>
                    <a:pt x="17477" y="13437"/>
                  </a:cubicBezTo>
                  <a:lnTo>
                    <a:pt x="17477" y="13437"/>
                  </a:lnTo>
                  <a:cubicBezTo>
                    <a:pt x="17477" y="13437"/>
                    <a:pt x="17477" y="13438"/>
                    <a:pt x="17478" y="13440"/>
                  </a:cubicBezTo>
                  <a:lnTo>
                    <a:pt x="17454" y="13410"/>
                  </a:lnTo>
                  <a:lnTo>
                    <a:pt x="17406" y="13350"/>
                  </a:lnTo>
                  <a:lnTo>
                    <a:pt x="17309" y="13231"/>
                  </a:lnTo>
                  <a:cubicBezTo>
                    <a:pt x="17100" y="12948"/>
                    <a:pt x="16927" y="12599"/>
                    <a:pt x="16827" y="12250"/>
                  </a:cubicBezTo>
                  <a:cubicBezTo>
                    <a:pt x="16720" y="11898"/>
                    <a:pt x="16682" y="11531"/>
                    <a:pt x="16689" y="11172"/>
                  </a:cubicBezTo>
                  <a:cubicBezTo>
                    <a:pt x="16704" y="10451"/>
                    <a:pt x="16920" y="9754"/>
                    <a:pt x="17271" y="9177"/>
                  </a:cubicBezTo>
                  <a:cubicBezTo>
                    <a:pt x="17622" y="8598"/>
                    <a:pt x="18113" y="8143"/>
                    <a:pt x="18658" y="7856"/>
                  </a:cubicBezTo>
                  <a:cubicBezTo>
                    <a:pt x="18930" y="7712"/>
                    <a:pt x="19219" y="7612"/>
                    <a:pt x="19506" y="7554"/>
                  </a:cubicBezTo>
                  <a:cubicBezTo>
                    <a:pt x="19575" y="7535"/>
                    <a:pt x="19649" y="7524"/>
                    <a:pt x="19721" y="7516"/>
                  </a:cubicBezTo>
                  <a:lnTo>
                    <a:pt x="19828" y="7500"/>
                  </a:lnTo>
                  <a:cubicBezTo>
                    <a:pt x="19844" y="7498"/>
                    <a:pt x="19870" y="7494"/>
                    <a:pt x="19876" y="7494"/>
                  </a:cubicBezTo>
                  <a:lnTo>
                    <a:pt x="19932" y="7492"/>
                  </a:lnTo>
                  <a:cubicBezTo>
                    <a:pt x="20006" y="7488"/>
                    <a:pt x="20082" y="7482"/>
                    <a:pt x="20153" y="7482"/>
                  </a:cubicBezTo>
                  <a:cubicBezTo>
                    <a:pt x="20221" y="7484"/>
                    <a:pt x="20289" y="7487"/>
                    <a:pt x="20356" y="7489"/>
                  </a:cubicBezTo>
                  <a:cubicBezTo>
                    <a:pt x="20902" y="7525"/>
                    <a:pt x="21386" y="7772"/>
                    <a:pt x="21682" y="8146"/>
                  </a:cubicBezTo>
                  <a:cubicBezTo>
                    <a:pt x="21983" y="8517"/>
                    <a:pt x="22118" y="8963"/>
                    <a:pt x="22161" y="9364"/>
                  </a:cubicBezTo>
                  <a:cubicBezTo>
                    <a:pt x="22242" y="10178"/>
                    <a:pt x="21996" y="10827"/>
                    <a:pt x="21721" y="11167"/>
                  </a:cubicBezTo>
                  <a:cubicBezTo>
                    <a:pt x="21446" y="11510"/>
                    <a:pt x="21184" y="11559"/>
                    <a:pt x="21185" y="11570"/>
                  </a:cubicBezTo>
                  <a:lnTo>
                    <a:pt x="21185" y="11570"/>
                  </a:lnTo>
                  <a:cubicBezTo>
                    <a:pt x="21184" y="11560"/>
                    <a:pt x="21449" y="11530"/>
                    <a:pt x="21754" y="11195"/>
                  </a:cubicBezTo>
                  <a:cubicBezTo>
                    <a:pt x="22053" y="10863"/>
                    <a:pt x="22361" y="10213"/>
                    <a:pt x="22312" y="9352"/>
                  </a:cubicBezTo>
                  <a:cubicBezTo>
                    <a:pt x="22285" y="8928"/>
                    <a:pt x="22167" y="8445"/>
                    <a:pt x="21852" y="8015"/>
                  </a:cubicBezTo>
                  <a:cubicBezTo>
                    <a:pt x="21694" y="7801"/>
                    <a:pt x="21484" y="7610"/>
                    <a:pt x="21230" y="7469"/>
                  </a:cubicBezTo>
                  <a:cubicBezTo>
                    <a:pt x="20977" y="7326"/>
                    <a:pt x="20686" y="7238"/>
                    <a:pt x="20382" y="7200"/>
                  </a:cubicBezTo>
                  <a:cubicBezTo>
                    <a:pt x="20261" y="7187"/>
                    <a:pt x="20137" y="7180"/>
                    <a:pt x="20011" y="7180"/>
                  </a:cubicBezTo>
                  <a:cubicBezTo>
                    <a:pt x="19513" y="7180"/>
                    <a:pt x="18984" y="7286"/>
                    <a:pt x="18489" y="7519"/>
                  </a:cubicBezTo>
                  <a:cubicBezTo>
                    <a:pt x="17865" y="7811"/>
                    <a:pt x="17303" y="8308"/>
                    <a:pt x="16890" y="8938"/>
                  </a:cubicBezTo>
                  <a:cubicBezTo>
                    <a:pt x="16480" y="9568"/>
                    <a:pt x="16210" y="10333"/>
                    <a:pt x="16166" y="11152"/>
                  </a:cubicBezTo>
                  <a:cubicBezTo>
                    <a:pt x="16118" y="11974"/>
                    <a:pt x="16322" y="12842"/>
                    <a:pt x="16851" y="13592"/>
                  </a:cubicBezTo>
                  <a:lnTo>
                    <a:pt x="16946" y="13715"/>
                  </a:lnTo>
                  <a:lnTo>
                    <a:pt x="16993" y="13777"/>
                  </a:lnTo>
                  <a:lnTo>
                    <a:pt x="17016" y="13807"/>
                  </a:lnTo>
                  <a:cubicBezTo>
                    <a:pt x="17039" y="13836"/>
                    <a:pt x="17039" y="13834"/>
                    <a:pt x="17052" y="13848"/>
                  </a:cubicBezTo>
                  <a:cubicBezTo>
                    <a:pt x="17131" y="13928"/>
                    <a:pt x="17204" y="14023"/>
                    <a:pt x="17294" y="14094"/>
                  </a:cubicBezTo>
                  <a:cubicBezTo>
                    <a:pt x="17381" y="14169"/>
                    <a:pt x="17465" y="14249"/>
                    <a:pt x="17561" y="14311"/>
                  </a:cubicBezTo>
                  <a:cubicBezTo>
                    <a:pt x="17654" y="14381"/>
                    <a:pt x="17750" y="14445"/>
                    <a:pt x="17849" y="14500"/>
                  </a:cubicBezTo>
                  <a:cubicBezTo>
                    <a:pt x="18246" y="14731"/>
                    <a:pt x="18679" y="14889"/>
                    <a:pt x="19125" y="14991"/>
                  </a:cubicBezTo>
                  <a:cubicBezTo>
                    <a:pt x="19540" y="15084"/>
                    <a:pt x="19966" y="15127"/>
                    <a:pt x="20394" y="15127"/>
                  </a:cubicBezTo>
                  <a:cubicBezTo>
                    <a:pt x="20890" y="15127"/>
                    <a:pt x="21389" y="15069"/>
                    <a:pt x="21880" y="14961"/>
                  </a:cubicBezTo>
                  <a:cubicBezTo>
                    <a:pt x="22796" y="14755"/>
                    <a:pt x="23696" y="14357"/>
                    <a:pt x="24466" y="13746"/>
                  </a:cubicBezTo>
                  <a:cubicBezTo>
                    <a:pt x="25239" y="13137"/>
                    <a:pt x="25849" y="12298"/>
                    <a:pt x="26185" y="11336"/>
                  </a:cubicBezTo>
                  <a:cubicBezTo>
                    <a:pt x="26226" y="11213"/>
                    <a:pt x="26274" y="11085"/>
                    <a:pt x="26298" y="10976"/>
                  </a:cubicBezTo>
                  <a:lnTo>
                    <a:pt x="26343" y="10806"/>
                  </a:lnTo>
                  <a:lnTo>
                    <a:pt x="26366" y="10720"/>
                  </a:lnTo>
                  <a:lnTo>
                    <a:pt x="26371" y="10698"/>
                  </a:lnTo>
                  <a:lnTo>
                    <a:pt x="26380" y="10663"/>
                  </a:lnTo>
                  <a:lnTo>
                    <a:pt x="26389" y="10616"/>
                  </a:lnTo>
                  <a:lnTo>
                    <a:pt x="26457" y="10245"/>
                  </a:lnTo>
                  <a:cubicBezTo>
                    <a:pt x="26473" y="10120"/>
                    <a:pt x="26484" y="9995"/>
                    <a:pt x="26498" y="9870"/>
                  </a:cubicBezTo>
                  <a:cubicBezTo>
                    <a:pt x="26536" y="9369"/>
                    <a:pt x="26524" y="8866"/>
                    <a:pt x="26457" y="8369"/>
                  </a:cubicBezTo>
                  <a:cubicBezTo>
                    <a:pt x="26385" y="7873"/>
                    <a:pt x="26270" y="7386"/>
                    <a:pt x="26114" y="6911"/>
                  </a:cubicBezTo>
                  <a:cubicBezTo>
                    <a:pt x="25949" y="6442"/>
                    <a:pt x="25755" y="5981"/>
                    <a:pt x="25519" y="5543"/>
                  </a:cubicBezTo>
                  <a:cubicBezTo>
                    <a:pt x="25042" y="4670"/>
                    <a:pt x="24434" y="3872"/>
                    <a:pt x="23726" y="3187"/>
                  </a:cubicBezTo>
                  <a:cubicBezTo>
                    <a:pt x="23016" y="2503"/>
                    <a:pt x="22220" y="1915"/>
                    <a:pt x="21366" y="1454"/>
                  </a:cubicBezTo>
                  <a:cubicBezTo>
                    <a:pt x="19655" y="524"/>
                    <a:pt x="17752" y="97"/>
                    <a:pt x="15931" y="17"/>
                  </a:cubicBezTo>
                  <a:cubicBezTo>
                    <a:pt x="15730" y="15"/>
                    <a:pt x="15533" y="1"/>
                    <a:pt x="15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433000" y="3745825"/>
              <a:ext cx="44150" cy="44150"/>
            </a:xfrm>
            <a:custGeom>
              <a:avLst/>
              <a:gdLst/>
              <a:ahLst/>
              <a:cxnLst/>
              <a:rect l="l" t="t" r="r" b="b"/>
              <a:pathLst>
                <a:path w="1766" h="1766" extrusionOk="0">
                  <a:moveTo>
                    <a:pt x="884" y="0"/>
                  </a:moveTo>
                  <a:cubicBezTo>
                    <a:pt x="884" y="0"/>
                    <a:pt x="883" y="0"/>
                    <a:pt x="882" y="0"/>
                  </a:cubicBezTo>
                  <a:cubicBezTo>
                    <a:pt x="396" y="0"/>
                    <a:pt x="0" y="395"/>
                    <a:pt x="0" y="882"/>
                  </a:cubicBezTo>
                  <a:cubicBezTo>
                    <a:pt x="0" y="1369"/>
                    <a:pt x="395" y="1765"/>
                    <a:pt x="882" y="1765"/>
                  </a:cubicBezTo>
                  <a:cubicBezTo>
                    <a:pt x="1369" y="1765"/>
                    <a:pt x="1765" y="1371"/>
                    <a:pt x="1765" y="882"/>
                  </a:cubicBezTo>
                  <a:cubicBezTo>
                    <a:pt x="1765" y="396"/>
                    <a:pt x="1372" y="0"/>
                    <a:pt x="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3931000" y="3362425"/>
              <a:ext cx="1238650" cy="379475"/>
            </a:xfrm>
            <a:custGeom>
              <a:avLst/>
              <a:gdLst/>
              <a:ahLst/>
              <a:cxnLst/>
              <a:rect l="l" t="t" r="r" b="b"/>
              <a:pathLst>
                <a:path w="49546" h="15179" extrusionOk="0">
                  <a:moveTo>
                    <a:pt x="45535" y="0"/>
                  </a:moveTo>
                  <a:cubicBezTo>
                    <a:pt x="45341" y="0"/>
                    <a:pt x="45150" y="14"/>
                    <a:pt x="44966" y="38"/>
                  </a:cubicBezTo>
                  <a:cubicBezTo>
                    <a:pt x="44287" y="130"/>
                    <a:pt x="43681" y="428"/>
                    <a:pt x="43277" y="863"/>
                  </a:cubicBezTo>
                  <a:cubicBezTo>
                    <a:pt x="42869" y="1294"/>
                    <a:pt x="42665" y="1820"/>
                    <a:pt x="42596" y="2293"/>
                  </a:cubicBezTo>
                  <a:cubicBezTo>
                    <a:pt x="42524" y="2769"/>
                    <a:pt x="42580" y="3207"/>
                    <a:pt x="42699" y="3557"/>
                  </a:cubicBezTo>
                  <a:cubicBezTo>
                    <a:pt x="42817" y="3910"/>
                    <a:pt x="43002" y="4176"/>
                    <a:pt x="43185" y="4352"/>
                  </a:cubicBezTo>
                  <a:cubicBezTo>
                    <a:pt x="43369" y="4530"/>
                    <a:pt x="43549" y="4617"/>
                    <a:pt x="43669" y="4664"/>
                  </a:cubicBezTo>
                  <a:cubicBezTo>
                    <a:pt x="43790" y="4709"/>
                    <a:pt x="43857" y="4720"/>
                    <a:pt x="43857" y="4720"/>
                  </a:cubicBezTo>
                  <a:cubicBezTo>
                    <a:pt x="43857" y="4720"/>
                    <a:pt x="43791" y="4705"/>
                    <a:pt x="43673" y="4653"/>
                  </a:cubicBezTo>
                  <a:cubicBezTo>
                    <a:pt x="43555" y="4601"/>
                    <a:pt x="43384" y="4506"/>
                    <a:pt x="43215" y="4323"/>
                  </a:cubicBezTo>
                  <a:cubicBezTo>
                    <a:pt x="43047" y="4141"/>
                    <a:pt x="42883" y="3874"/>
                    <a:pt x="42788" y="3530"/>
                  </a:cubicBezTo>
                  <a:cubicBezTo>
                    <a:pt x="42693" y="3186"/>
                    <a:pt x="42659" y="2767"/>
                    <a:pt x="42745" y="2318"/>
                  </a:cubicBezTo>
                  <a:cubicBezTo>
                    <a:pt x="42829" y="1872"/>
                    <a:pt x="43042" y="1391"/>
                    <a:pt x="43430" y="1013"/>
                  </a:cubicBezTo>
                  <a:cubicBezTo>
                    <a:pt x="43812" y="632"/>
                    <a:pt x="44375" y="385"/>
                    <a:pt x="44994" y="326"/>
                  </a:cubicBezTo>
                  <a:cubicBezTo>
                    <a:pt x="45117" y="315"/>
                    <a:pt x="45243" y="309"/>
                    <a:pt x="45369" y="309"/>
                  </a:cubicBezTo>
                  <a:cubicBezTo>
                    <a:pt x="45889" y="309"/>
                    <a:pt x="46428" y="411"/>
                    <a:pt x="46929" y="663"/>
                  </a:cubicBezTo>
                  <a:cubicBezTo>
                    <a:pt x="47238" y="818"/>
                    <a:pt x="47534" y="1023"/>
                    <a:pt x="47796" y="1274"/>
                  </a:cubicBezTo>
                  <a:cubicBezTo>
                    <a:pt x="48056" y="1528"/>
                    <a:pt x="48284" y="1826"/>
                    <a:pt x="48471" y="2158"/>
                  </a:cubicBezTo>
                  <a:cubicBezTo>
                    <a:pt x="48834" y="2823"/>
                    <a:pt x="49039" y="3628"/>
                    <a:pt x="48953" y="4429"/>
                  </a:cubicBezTo>
                  <a:cubicBezTo>
                    <a:pt x="48929" y="4627"/>
                    <a:pt x="48890" y="4832"/>
                    <a:pt x="48835" y="5011"/>
                  </a:cubicBezTo>
                  <a:lnTo>
                    <a:pt x="48782" y="5165"/>
                  </a:lnTo>
                  <a:cubicBezTo>
                    <a:pt x="48774" y="5187"/>
                    <a:pt x="48762" y="5228"/>
                    <a:pt x="48758" y="5233"/>
                  </a:cubicBezTo>
                  <a:lnTo>
                    <a:pt x="48727" y="5307"/>
                  </a:lnTo>
                  <a:cubicBezTo>
                    <a:pt x="48689" y="5404"/>
                    <a:pt x="48641" y="5499"/>
                    <a:pt x="48596" y="5596"/>
                  </a:cubicBezTo>
                  <a:cubicBezTo>
                    <a:pt x="48408" y="5979"/>
                    <a:pt x="48171" y="6345"/>
                    <a:pt x="47896" y="6685"/>
                  </a:cubicBezTo>
                  <a:cubicBezTo>
                    <a:pt x="47344" y="7364"/>
                    <a:pt x="46613" y="7921"/>
                    <a:pt x="45767" y="8272"/>
                  </a:cubicBezTo>
                  <a:cubicBezTo>
                    <a:pt x="44959" y="8617"/>
                    <a:pt x="44053" y="8773"/>
                    <a:pt x="43127" y="8773"/>
                  </a:cubicBezTo>
                  <a:cubicBezTo>
                    <a:pt x="43089" y="8773"/>
                    <a:pt x="43051" y="8773"/>
                    <a:pt x="43013" y="8772"/>
                  </a:cubicBezTo>
                  <a:cubicBezTo>
                    <a:pt x="42047" y="8769"/>
                    <a:pt x="41061" y="8591"/>
                    <a:pt x="40088" y="8325"/>
                  </a:cubicBezTo>
                  <a:cubicBezTo>
                    <a:pt x="39115" y="8053"/>
                    <a:pt x="38150" y="7695"/>
                    <a:pt x="37203" y="7270"/>
                  </a:cubicBezTo>
                  <a:cubicBezTo>
                    <a:pt x="36967" y="7160"/>
                    <a:pt x="36732" y="7049"/>
                    <a:pt x="36495" y="6939"/>
                  </a:cubicBezTo>
                  <a:cubicBezTo>
                    <a:pt x="36262" y="6823"/>
                    <a:pt x="36031" y="6705"/>
                    <a:pt x="35798" y="6587"/>
                  </a:cubicBezTo>
                  <a:cubicBezTo>
                    <a:pt x="35334" y="6352"/>
                    <a:pt x="34866" y="6079"/>
                    <a:pt x="34401" y="5826"/>
                  </a:cubicBezTo>
                  <a:cubicBezTo>
                    <a:pt x="33451" y="5298"/>
                    <a:pt x="32454" y="4838"/>
                    <a:pt x="31414" y="4488"/>
                  </a:cubicBezTo>
                  <a:cubicBezTo>
                    <a:pt x="29730" y="3908"/>
                    <a:pt x="27946" y="3608"/>
                    <a:pt x="26181" y="3608"/>
                  </a:cubicBezTo>
                  <a:cubicBezTo>
                    <a:pt x="25773" y="3608"/>
                    <a:pt x="25367" y="3624"/>
                    <a:pt x="24963" y="3657"/>
                  </a:cubicBezTo>
                  <a:cubicBezTo>
                    <a:pt x="22806" y="3822"/>
                    <a:pt x="20745" y="4428"/>
                    <a:pt x="18884" y="5260"/>
                  </a:cubicBezTo>
                  <a:cubicBezTo>
                    <a:pt x="17019" y="6087"/>
                    <a:pt x="15350" y="7150"/>
                    <a:pt x="13861" y="8257"/>
                  </a:cubicBezTo>
                  <a:cubicBezTo>
                    <a:pt x="13117" y="8812"/>
                    <a:pt x="12415" y="9380"/>
                    <a:pt x="11758" y="9953"/>
                  </a:cubicBezTo>
                  <a:cubicBezTo>
                    <a:pt x="11431" y="10239"/>
                    <a:pt x="11112" y="10526"/>
                    <a:pt x="10804" y="10810"/>
                  </a:cubicBezTo>
                  <a:cubicBezTo>
                    <a:pt x="10648" y="10953"/>
                    <a:pt x="10497" y="11081"/>
                    <a:pt x="10346" y="11217"/>
                  </a:cubicBezTo>
                  <a:cubicBezTo>
                    <a:pt x="10191" y="11346"/>
                    <a:pt x="10036" y="11473"/>
                    <a:pt x="9882" y="11593"/>
                  </a:cubicBezTo>
                  <a:cubicBezTo>
                    <a:pt x="8624" y="12553"/>
                    <a:pt x="7312" y="13219"/>
                    <a:pt x="6112" y="13704"/>
                  </a:cubicBezTo>
                  <a:cubicBezTo>
                    <a:pt x="4908" y="14188"/>
                    <a:pt x="3812" y="14491"/>
                    <a:pt x="2902" y="14701"/>
                  </a:cubicBezTo>
                  <a:cubicBezTo>
                    <a:pt x="1990" y="14907"/>
                    <a:pt x="1263" y="15029"/>
                    <a:pt x="766" y="15095"/>
                  </a:cubicBezTo>
                  <a:cubicBezTo>
                    <a:pt x="268" y="15162"/>
                    <a:pt x="1" y="15179"/>
                    <a:pt x="1" y="15179"/>
                  </a:cubicBezTo>
                  <a:cubicBezTo>
                    <a:pt x="1" y="15179"/>
                    <a:pt x="268" y="15177"/>
                    <a:pt x="776" y="15138"/>
                  </a:cubicBezTo>
                  <a:cubicBezTo>
                    <a:pt x="1277" y="15096"/>
                    <a:pt x="2013" y="15027"/>
                    <a:pt x="2938" y="14851"/>
                  </a:cubicBezTo>
                  <a:cubicBezTo>
                    <a:pt x="3862" y="14679"/>
                    <a:pt x="4978" y="14418"/>
                    <a:pt x="6220" y="13977"/>
                  </a:cubicBezTo>
                  <a:cubicBezTo>
                    <a:pt x="7456" y="13535"/>
                    <a:pt x="8828" y="12914"/>
                    <a:pt x="10154" y="11954"/>
                  </a:cubicBezTo>
                  <a:cubicBezTo>
                    <a:pt x="10318" y="11832"/>
                    <a:pt x="10482" y="11706"/>
                    <a:pt x="10647" y="11578"/>
                  </a:cubicBezTo>
                  <a:cubicBezTo>
                    <a:pt x="10806" y="11444"/>
                    <a:pt x="10974" y="11310"/>
                    <a:pt x="11129" y="11172"/>
                  </a:cubicBezTo>
                  <a:cubicBezTo>
                    <a:pt x="11445" y="10900"/>
                    <a:pt x="11767" y="10625"/>
                    <a:pt x="12100" y="10352"/>
                  </a:cubicBezTo>
                  <a:cubicBezTo>
                    <a:pt x="12763" y="9805"/>
                    <a:pt x="13463" y="9256"/>
                    <a:pt x="14207" y="8725"/>
                  </a:cubicBezTo>
                  <a:cubicBezTo>
                    <a:pt x="15691" y="7664"/>
                    <a:pt x="17347" y="6673"/>
                    <a:pt x="19164" y="5886"/>
                  </a:cubicBezTo>
                  <a:cubicBezTo>
                    <a:pt x="20977" y="5099"/>
                    <a:pt x="22966" y="4551"/>
                    <a:pt x="25023" y="4407"/>
                  </a:cubicBezTo>
                  <a:cubicBezTo>
                    <a:pt x="25386" y="4380"/>
                    <a:pt x="25751" y="4367"/>
                    <a:pt x="26117" y="4367"/>
                  </a:cubicBezTo>
                  <a:cubicBezTo>
                    <a:pt x="27820" y="4367"/>
                    <a:pt x="29539" y="4659"/>
                    <a:pt x="31166" y="5226"/>
                  </a:cubicBezTo>
                  <a:cubicBezTo>
                    <a:pt x="32157" y="5568"/>
                    <a:pt x="33115" y="5999"/>
                    <a:pt x="34032" y="6505"/>
                  </a:cubicBezTo>
                  <a:cubicBezTo>
                    <a:pt x="34508" y="6761"/>
                    <a:pt x="34960" y="7023"/>
                    <a:pt x="35445" y="7265"/>
                  </a:cubicBezTo>
                  <a:cubicBezTo>
                    <a:pt x="35686" y="7386"/>
                    <a:pt x="35927" y="7507"/>
                    <a:pt x="36168" y="7628"/>
                  </a:cubicBezTo>
                  <a:cubicBezTo>
                    <a:pt x="36411" y="7741"/>
                    <a:pt x="36655" y="7853"/>
                    <a:pt x="36897" y="7965"/>
                  </a:cubicBezTo>
                  <a:cubicBezTo>
                    <a:pt x="37878" y="8395"/>
                    <a:pt x="38878" y="8772"/>
                    <a:pt x="39902" y="9038"/>
                  </a:cubicBezTo>
                  <a:cubicBezTo>
                    <a:pt x="40897" y="9295"/>
                    <a:pt x="41912" y="9468"/>
                    <a:pt x="42928" y="9468"/>
                  </a:cubicBezTo>
                  <a:cubicBezTo>
                    <a:pt x="42957" y="9468"/>
                    <a:pt x="42986" y="9468"/>
                    <a:pt x="43015" y="9468"/>
                  </a:cubicBezTo>
                  <a:cubicBezTo>
                    <a:pt x="44056" y="9466"/>
                    <a:pt x="45100" y="9289"/>
                    <a:pt x="46030" y="8869"/>
                  </a:cubicBezTo>
                  <a:cubicBezTo>
                    <a:pt x="46962" y="8457"/>
                    <a:pt x="47766" y="7812"/>
                    <a:pt x="48357" y="7049"/>
                  </a:cubicBezTo>
                  <a:cubicBezTo>
                    <a:pt x="48652" y="6667"/>
                    <a:pt x="48902" y="6260"/>
                    <a:pt x="49100" y="5834"/>
                  </a:cubicBezTo>
                  <a:cubicBezTo>
                    <a:pt x="49147" y="5728"/>
                    <a:pt x="49195" y="5621"/>
                    <a:pt x="49236" y="5512"/>
                  </a:cubicBezTo>
                  <a:lnTo>
                    <a:pt x="49269" y="5430"/>
                  </a:lnTo>
                  <a:cubicBezTo>
                    <a:pt x="49286" y="5385"/>
                    <a:pt x="49289" y="5371"/>
                    <a:pt x="49300" y="5341"/>
                  </a:cubicBezTo>
                  <a:lnTo>
                    <a:pt x="49351" y="5182"/>
                  </a:lnTo>
                  <a:cubicBezTo>
                    <a:pt x="49420" y="4938"/>
                    <a:pt x="49454" y="4711"/>
                    <a:pt x="49476" y="4478"/>
                  </a:cubicBezTo>
                  <a:cubicBezTo>
                    <a:pt x="49545" y="3547"/>
                    <a:pt x="49287" y="2664"/>
                    <a:pt x="48861" y="1935"/>
                  </a:cubicBezTo>
                  <a:cubicBezTo>
                    <a:pt x="48644" y="1573"/>
                    <a:pt x="48379" y="1247"/>
                    <a:pt x="48081" y="974"/>
                  </a:cubicBezTo>
                  <a:cubicBezTo>
                    <a:pt x="47778" y="702"/>
                    <a:pt x="47443" y="480"/>
                    <a:pt x="47090" y="324"/>
                  </a:cubicBezTo>
                  <a:cubicBezTo>
                    <a:pt x="46579" y="93"/>
                    <a:pt x="46043" y="0"/>
                    <a:pt x="4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5008400" y="3436600"/>
              <a:ext cx="44125" cy="44150"/>
            </a:xfrm>
            <a:custGeom>
              <a:avLst/>
              <a:gdLst/>
              <a:ahLst/>
              <a:cxnLst/>
              <a:rect l="l" t="t" r="r" b="b"/>
              <a:pathLst>
                <a:path w="1765" h="1766" extrusionOk="0">
                  <a:moveTo>
                    <a:pt x="885" y="0"/>
                  </a:moveTo>
                  <a:cubicBezTo>
                    <a:pt x="884" y="0"/>
                    <a:pt x="884" y="0"/>
                    <a:pt x="883" y="0"/>
                  </a:cubicBezTo>
                  <a:cubicBezTo>
                    <a:pt x="396" y="0"/>
                    <a:pt x="1" y="395"/>
                    <a:pt x="1" y="882"/>
                  </a:cubicBezTo>
                  <a:cubicBezTo>
                    <a:pt x="1" y="1371"/>
                    <a:pt x="395" y="1765"/>
                    <a:pt x="883" y="1765"/>
                  </a:cubicBezTo>
                  <a:cubicBezTo>
                    <a:pt x="1370" y="1765"/>
                    <a:pt x="1765" y="1371"/>
                    <a:pt x="1765" y="882"/>
                  </a:cubicBezTo>
                  <a:cubicBezTo>
                    <a:pt x="1765" y="39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3826275" y="3447400"/>
              <a:ext cx="158350" cy="292300"/>
            </a:xfrm>
            <a:custGeom>
              <a:avLst/>
              <a:gdLst/>
              <a:ahLst/>
              <a:cxnLst/>
              <a:rect l="l" t="t" r="r" b="b"/>
              <a:pathLst>
                <a:path w="6334" h="11692" extrusionOk="0">
                  <a:moveTo>
                    <a:pt x="1251" y="0"/>
                  </a:moveTo>
                  <a:cubicBezTo>
                    <a:pt x="1062" y="0"/>
                    <a:pt x="897" y="47"/>
                    <a:pt x="765" y="143"/>
                  </a:cubicBezTo>
                  <a:cubicBezTo>
                    <a:pt x="0" y="703"/>
                    <a:pt x="215" y="1468"/>
                    <a:pt x="647" y="1468"/>
                  </a:cubicBezTo>
                  <a:cubicBezTo>
                    <a:pt x="681" y="1468"/>
                    <a:pt x="718" y="1463"/>
                    <a:pt x="755" y="1453"/>
                  </a:cubicBezTo>
                  <a:cubicBezTo>
                    <a:pt x="1255" y="1311"/>
                    <a:pt x="1175" y="952"/>
                    <a:pt x="1036" y="796"/>
                  </a:cubicBezTo>
                  <a:cubicBezTo>
                    <a:pt x="953" y="703"/>
                    <a:pt x="1042" y="585"/>
                    <a:pt x="1265" y="585"/>
                  </a:cubicBezTo>
                  <a:cubicBezTo>
                    <a:pt x="1416" y="585"/>
                    <a:pt x="1629" y="639"/>
                    <a:pt x="1892" y="792"/>
                  </a:cubicBezTo>
                  <a:cubicBezTo>
                    <a:pt x="2541" y="1170"/>
                    <a:pt x="2743" y="1982"/>
                    <a:pt x="2784" y="2349"/>
                  </a:cubicBezTo>
                  <a:cubicBezTo>
                    <a:pt x="2735" y="2341"/>
                    <a:pt x="2687" y="2337"/>
                    <a:pt x="2642" y="2337"/>
                  </a:cubicBezTo>
                  <a:cubicBezTo>
                    <a:pt x="2007" y="2337"/>
                    <a:pt x="1766" y="3131"/>
                    <a:pt x="2161" y="3764"/>
                  </a:cubicBezTo>
                  <a:cubicBezTo>
                    <a:pt x="2123" y="3760"/>
                    <a:pt x="2087" y="3758"/>
                    <a:pt x="2052" y="3758"/>
                  </a:cubicBezTo>
                  <a:cubicBezTo>
                    <a:pt x="1122" y="3758"/>
                    <a:pt x="1309" y="5260"/>
                    <a:pt x="2261" y="6356"/>
                  </a:cubicBezTo>
                  <a:cubicBezTo>
                    <a:pt x="2636" y="6828"/>
                    <a:pt x="2665" y="6974"/>
                    <a:pt x="2551" y="6974"/>
                  </a:cubicBezTo>
                  <a:cubicBezTo>
                    <a:pt x="2399" y="6974"/>
                    <a:pt x="1995" y="6714"/>
                    <a:pt x="1819" y="6622"/>
                  </a:cubicBezTo>
                  <a:cubicBezTo>
                    <a:pt x="1789" y="6606"/>
                    <a:pt x="1754" y="6598"/>
                    <a:pt x="1719" y="6598"/>
                  </a:cubicBezTo>
                  <a:cubicBezTo>
                    <a:pt x="1399" y="6598"/>
                    <a:pt x="1020" y="7281"/>
                    <a:pt x="2901" y="9119"/>
                  </a:cubicBezTo>
                  <a:cubicBezTo>
                    <a:pt x="4078" y="10174"/>
                    <a:pt x="4210" y="11692"/>
                    <a:pt x="4210" y="11692"/>
                  </a:cubicBezTo>
                  <a:cubicBezTo>
                    <a:pt x="4210" y="11692"/>
                    <a:pt x="4585" y="6296"/>
                    <a:pt x="3618" y="4038"/>
                  </a:cubicBezTo>
                  <a:lnTo>
                    <a:pt x="3618" y="4038"/>
                  </a:lnTo>
                  <a:cubicBezTo>
                    <a:pt x="4450" y="4840"/>
                    <a:pt x="4936" y="8224"/>
                    <a:pt x="4776" y="9557"/>
                  </a:cubicBezTo>
                  <a:cubicBezTo>
                    <a:pt x="4776" y="9557"/>
                    <a:pt x="6334" y="5966"/>
                    <a:pt x="6072" y="4332"/>
                  </a:cubicBezTo>
                  <a:cubicBezTo>
                    <a:pt x="5924" y="3400"/>
                    <a:pt x="5557" y="3074"/>
                    <a:pt x="5251" y="3074"/>
                  </a:cubicBezTo>
                  <a:cubicBezTo>
                    <a:pt x="5020" y="3074"/>
                    <a:pt x="4823" y="3260"/>
                    <a:pt x="4781" y="3512"/>
                  </a:cubicBezTo>
                  <a:cubicBezTo>
                    <a:pt x="3935" y="1309"/>
                    <a:pt x="2256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3983025" y="3686450"/>
              <a:ext cx="304800" cy="144800"/>
            </a:xfrm>
            <a:custGeom>
              <a:avLst/>
              <a:gdLst/>
              <a:ahLst/>
              <a:cxnLst/>
              <a:rect l="l" t="t" r="r" b="b"/>
              <a:pathLst>
                <a:path w="12192" h="5792" extrusionOk="0">
                  <a:moveTo>
                    <a:pt x="6970" y="1"/>
                  </a:moveTo>
                  <a:cubicBezTo>
                    <a:pt x="5222" y="1"/>
                    <a:pt x="2126" y="1400"/>
                    <a:pt x="2126" y="1400"/>
                  </a:cubicBezTo>
                  <a:cubicBezTo>
                    <a:pt x="2328" y="1373"/>
                    <a:pt x="2577" y="1359"/>
                    <a:pt x="2858" y="1359"/>
                  </a:cubicBezTo>
                  <a:cubicBezTo>
                    <a:pt x="4426" y="1359"/>
                    <a:pt x="6971" y="1778"/>
                    <a:pt x="7662" y="2477"/>
                  </a:cubicBezTo>
                  <a:cubicBezTo>
                    <a:pt x="6512" y="2005"/>
                    <a:pt x="4563" y="1889"/>
                    <a:pt x="2919" y="1889"/>
                  </a:cubicBezTo>
                  <a:cubicBezTo>
                    <a:pt x="1315" y="1889"/>
                    <a:pt x="0" y="2000"/>
                    <a:pt x="0" y="2000"/>
                  </a:cubicBezTo>
                  <a:cubicBezTo>
                    <a:pt x="0" y="2000"/>
                    <a:pt x="1521" y="2108"/>
                    <a:pt x="2592" y="3270"/>
                  </a:cubicBezTo>
                  <a:cubicBezTo>
                    <a:pt x="3707" y="4376"/>
                    <a:pt x="4397" y="4683"/>
                    <a:pt x="4772" y="4683"/>
                  </a:cubicBezTo>
                  <a:cubicBezTo>
                    <a:pt x="5094" y="4683"/>
                    <a:pt x="5182" y="4456"/>
                    <a:pt x="5106" y="4315"/>
                  </a:cubicBezTo>
                  <a:cubicBezTo>
                    <a:pt x="4987" y="4096"/>
                    <a:pt x="4604" y="3527"/>
                    <a:pt x="4796" y="3527"/>
                  </a:cubicBezTo>
                  <a:cubicBezTo>
                    <a:pt x="4873" y="3527"/>
                    <a:pt x="5044" y="3620"/>
                    <a:pt x="5365" y="3867"/>
                  </a:cubicBezTo>
                  <a:cubicBezTo>
                    <a:pt x="5970" y="4377"/>
                    <a:pt x="6691" y="4657"/>
                    <a:pt x="7221" y="4657"/>
                  </a:cubicBezTo>
                  <a:cubicBezTo>
                    <a:pt x="7701" y="4657"/>
                    <a:pt x="8023" y="4427"/>
                    <a:pt x="7958" y="3928"/>
                  </a:cubicBezTo>
                  <a:lnTo>
                    <a:pt x="7958" y="3928"/>
                  </a:lnTo>
                  <a:cubicBezTo>
                    <a:pt x="8164" y="4053"/>
                    <a:pt x="8386" y="4111"/>
                    <a:pt x="8592" y="4111"/>
                  </a:cubicBezTo>
                  <a:cubicBezTo>
                    <a:pt x="9070" y="4111"/>
                    <a:pt x="9461" y="3799"/>
                    <a:pt x="9364" y="3283"/>
                  </a:cubicBezTo>
                  <a:lnTo>
                    <a:pt x="9364" y="3283"/>
                  </a:lnTo>
                  <a:cubicBezTo>
                    <a:pt x="9732" y="3318"/>
                    <a:pt x="10547" y="3508"/>
                    <a:pt x="10933" y="4153"/>
                  </a:cubicBezTo>
                  <a:cubicBezTo>
                    <a:pt x="11264" y="4704"/>
                    <a:pt x="11152" y="5039"/>
                    <a:pt x="11013" y="5039"/>
                  </a:cubicBezTo>
                  <a:cubicBezTo>
                    <a:pt x="10990" y="5039"/>
                    <a:pt x="10966" y="5029"/>
                    <a:pt x="10942" y="5009"/>
                  </a:cubicBezTo>
                  <a:cubicBezTo>
                    <a:pt x="10877" y="4953"/>
                    <a:pt x="10779" y="4908"/>
                    <a:pt x="10676" y="4908"/>
                  </a:cubicBezTo>
                  <a:cubicBezTo>
                    <a:pt x="10527" y="4908"/>
                    <a:pt x="10369" y="5003"/>
                    <a:pt x="10290" y="5299"/>
                  </a:cubicBezTo>
                  <a:cubicBezTo>
                    <a:pt x="10216" y="5575"/>
                    <a:pt x="10440" y="5791"/>
                    <a:pt x="10754" y="5791"/>
                  </a:cubicBezTo>
                  <a:cubicBezTo>
                    <a:pt x="11012" y="5791"/>
                    <a:pt x="11331" y="5646"/>
                    <a:pt x="11598" y="5269"/>
                  </a:cubicBezTo>
                  <a:cubicBezTo>
                    <a:pt x="12191" y="4432"/>
                    <a:pt x="10804" y="2269"/>
                    <a:pt x="8171" y="1304"/>
                  </a:cubicBezTo>
                  <a:cubicBezTo>
                    <a:pt x="8755" y="1197"/>
                    <a:pt x="8971" y="263"/>
                    <a:pt x="7332" y="25"/>
                  </a:cubicBezTo>
                  <a:cubicBezTo>
                    <a:pt x="7220" y="8"/>
                    <a:pt x="7098" y="1"/>
                    <a:pt x="6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146800" y="3499275"/>
              <a:ext cx="301000" cy="149850"/>
            </a:xfrm>
            <a:custGeom>
              <a:avLst/>
              <a:gdLst/>
              <a:ahLst/>
              <a:cxnLst/>
              <a:rect l="l" t="t" r="r" b="b"/>
              <a:pathLst>
                <a:path w="12040" h="5994" extrusionOk="0">
                  <a:moveTo>
                    <a:pt x="6868" y="0"/>
                  </a:moveTo>
                  <a:cubicBezTo>
                    <a:pt x="5091" y="0"/>
                    <a:pt x="2156" y="1139"/>
                    <a:pt x="2156" y="1139"/>
                  </a:cubicBezTo>
                  <a:cubicBezTo>
                    <a:pt x="2452" y="1114"/>
                    <a:pt x="2805" y="1099"/>
                    <a:pt x="3182" y="1099"/>
                  </a:cubicBezTo>
                  <a:cubicBezTo>
                    <a:pt x="4509" y="1099"/>
                    <a:pt x="6147" y="1291"/>
                    <a:pt x="6745" y="1965"/>
                  </a:cubicBezTo>
                  <a:cubicBezTo>
                    <a:pt x="5799" y="1514"/>
                    <a:pt x="4432" y="1385"/>
                    <a:pt x="3176" y="1385"/>
                  </a:cubicBezTo>
                  <a:cubicBezTo>
                    <a:pt x="1488" y="1385"/>
                    <a:pt x="0" y="1618"/>
                    <a:pt x="0" y="1618"/>
                  </a:cubicBezTo>
                  <a:cubicBezTo>
                    <a:pt x="0" y="1618"/>
                    <a:pt x="1511" y="1811"/>
                    <a:pt x="2517" y="3029"/>
                  </a:cubicBezTo>
                  <a:cubicBezTo>
                    <a:pt x="3603" y="4232"/>
                    <a:pt x="4285" y="4560"/>
                    <a:pt x="4651" y="4560"/>
                  </a:cubicBezTo>
                  <a:cubicBezTo>
                    <a:pt x="4945" y="4560"/>
                    <a:pt x="5036" y="4349"/>
                    <a:pt x="4969" y="4209"/>
                  </a:cubicBezTo>
                  <a:cubicBezTo>
                    <a:pt x="4864" y="3987"/>
                    <a:pt x="4518" y="3407"/>
                    <a:pt x="4698" y="3407"/>
                  </a:cubicBezTo>
                  <a:cubicBezTo>
                    <a:pt x="4773" y="3407"/>
                    <a:pt x="4939" y="3508"/>
                    <a:pt x="5253" y="3778"/>
                  </a:cubicBezTo>
                  <a:cubicBezTo>
                    <a:pt x="5858" y="4345"/>
                    <a:pt x="6606" y="4669"/>
                    <a:pt x="7142" y="4669"/>
                  </a:cubicBezTo>
                  <a:cubicBezTo>
                    <a:pt x="7579" y="4669"/>
                    <a:pt x="7875" y="4454"/>
                    <a:pt x="7840" y="3981"/>
                  </a:cubicBezTo>
                  <a:lnTo>
                    <a:pt x="7840" y="3981"/>
                  </a:lnTo>
                  <a:cubicBezTo>
                    <a:pt x="8058" y="4129"/>
                    <a:pt x="8300" y="4199"/>
                    <a:pt x="8522" y="4199"/>
                  </a:cubicBezTo>
                  <a:cubicBezTo>
                    <a:pt x="8973" y="4199"/>
                    <a:pt x="9344" y="3911"/>
                    <a:pt x="9279" y="3413"/>
                  </a:cubicBezTo>
                  <a:lnTo>
                    <a:pt x="9279" y="3413"/>
                  </a:lnTo>
                  <a:cubicBezTo>
                    <a:pt x="9644" y="3467"/>
                    <a:pt x="10447" y="3704"/>
                    <a:pt x="10799" y="4367"/>
                  </a:cubicBezTo>
                  <a:cubicBezTo>
                    <a:pt x="11096" y="4928"/>
                    <a:pt x="10972" y="5256"/>
                    <a:pt x="10836" y="5256"/>
                  </a:cubicBezTo>
                  <a:cubicBezTo>
                    <a:pt x="10811" y="5256"/>
                    <a:pt x="10785" y="5245"/>
                    <a:pt x="10762" y="5222"/>
                  </a:cubicBezTo>
                  <a:cubicBezTo>
                    <a:pt x="10696" y="5158"/>
                    <a:pt x="10591" y="5105"/>
                    <a:pt x="10481" y="5105"/>
                  </a:cubicBezTo>
                  <a:cubicBezTo>
                    <a:pt x="10338" y="5105"/>
                    <a:pt x="10185" y="5196"/>
                    <a:pt x="10093" y="5475"/>
                  </a:cubicBezTo>
                  <a:cubicBezTo>
                    <a:pt x="10001" y="5758"/>
                    <a:pt x="10234" y="5994"/>
                    <a:pt x="10569" y="5994"/>
                  </a:cubicBezTo>
                  <a:cubicBezTo>
                    <a:pt x="10820" y="5994"/>
                    <a:pt x="11129" y="5862"/>
                    <a:pt x="11402" y="5518"/>
                  </a:cubicBezTo>
                  <a:cubicBezTo>
                    <a:pt x="12039" y="4715"/>
                    <a:pt x="10773" y="2479"/>
                    <a:pt x="8196" y="1371"/>
                  </a:cubicBezTo>
                  <a:cubicBezTo>
                    <a:pt x="8786" y="1298"/>
                    <a:pt x="9052" y="376"/>
                    <a:pt x="7429" y="49"/>
                  </a:cubicBezTo>
                  <a:cubicBezTo>
                    <a:pt x="7261" y="15"/>
                    <a:pt x="7072" y="0"/>
                    <a:pt x="6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561375" y="3637575"/>
              <a:ext cx="181200" cy="132925"/>
            </a:xfrm>
            <a:custGeom>
              <a:avLst/>
              <a:gdLst/>
              <a:ahLst/>
              <a:cxnLst/>
              <a:rect l="l" t="t" r="r" b="b"/>
              <a:pathLst>
                <a:path w="7248" h="5317" extrusionOk="0">
                  <a:moveTo>
                    <a:pt x="1" y="0"/>
                  </a:moveTo>
                  <a:cubicBezTo>
                    <a:pt x="1" y="1"/>
                    <a:pt x="1566" y="2839"/>
                    <a:pt x="3117" y="3622"/>
                  </a:cubicBezTo>
                  <a:cubicBezTo>
                    <a:pt x="2297" y="3567"/>
                    <a:pt x="1182" y="2210"/>
                    <a:pt x="663" y="1415"/>
                  </a:cubicBezTo>
                  <a:lnTo>
                    <a:pt x="663" y="1415"/>
                  </a:lnTo>
                  <a:cubicBezTo>
                    <a:pt x="663" y="1416"/>
                    <a:pt x="1453" y="4069"/>
                    <a:pt x="2339" y="4836"/>
                  </a:cubicBezTo>
                  <a:cubicBezTo>
                    <a:pt x="2666" y="5118"/>
                    <a:pt x="2927" y="5221"/>
                    <a:pt x="3115" y="5221"/>
                  </a:cubicBezTo>
                  <a:cubicBezTo>
                    <a:pt x="3437" y="5221"/>
                    <a:pt x="3546" y="4919"/>
                    <a:pt x="3412" y="4690"/>
                  </a:cubicBezTo>
                  <a:lnTo>
                    <a:pt x="3412" y="4690"/>
                  </a:lnTo>
                  <a:cubicBezTo>
                    <a:pt x="4212" y="5133"/>
                    <a:pt x="5026" y="5317"/>
                    <a:pt x="5688" y="5317"/>
                  </a:cubicBezTo>
                  <a:cubicBezTo>
                    <a:pt x="6461" y="5317"/>
                    <a:pt x="7027" y="5066"/>
                    <a:pt x="7120" y="4687"/>
                  </a:cubicBezTo>
                  <a:cubicBezTo>
                    <a:pt x="7248" y="4164"/>
                    <a:pt x="6975" y="3857"/>
                    <a:pt x="6741" y="3857"/>
                  </a:cubicBezTo>
                  <a:cubicBezTo>
                    <a:pt x="6659" y="3857"/>
                    <a:pt x="6582" y="3894"/>
                    <a:pt x="6529" y="3973"/>
                  </a:cubicBezTo>
                  <a:cubicBezTo>
                    <a:pt x="6323" y="4278"/>
                    <a:pt x="6531" y="4436"/>
                    <a:pt x="6677" y="4458"/>
                  </a:cubicBezTo>
                  <a:cubicBezTo>
                    <a:pt x="6825" y="4479"/>
                    <a:pt x="6738" y="4759"/>
                    <a:pt x="6215" y="4849"/>
                  </a:cubicBezTo>
                  <a:cubicBezTo>
                    <a:pt x="6156" y="4859"/>
                    <a:pt x="6098" y="4864"/>
                    <a:pt x="6040" y="4864"/>
                  </a:cubicBezTo>
                  <a:cubicBezTo>
                    <a:pt x="5588" y="4864"/>
                    <a:pt x="5191" y="4572"/>
                    <a:pt x="5023" y="4412"/>
                  </a:cubicBezTo>
                  <a:cubicBezTo>
                    <a:pt x="5482" y="4145"/>
                    <a:pt x="5256" y="3537"/>
                    <a:pt x="4718" y="3361"/>
                  </a:cubicBezTo>
                  <a:cubicBezTo>
                    <a:pt x="5341" y="2948"/>
                    <a:pt x="4535" y="2170"/>
                    <a:pt x="3484" y="2003"/>
                  </a:cubicBezTo>
                  <a:cubicBezTo>
                    <a:pt x="2510" y="1804"/>
                    <a:pt x="3363" y="1709"/>
                    <a:pt x="3602" y="1657"/>
                  </a:cubicBezTo>
                  <a:cubicBezTo>
                    <a:pt x="3842" y="1605"/>
                    <a:pt x="3940" y="953"/>
                    <a:pt x="1878" y="797"/>
                  </a:cubicBezTo>
                  <a:cubicBezTo>
                    <a:pt x="762" y="76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3975575" y="3405900"/>
              <a:ext cx="127600" cy="252475"/>
            </a:xfrm>
            <a:custGeom>
              <a:avLst/>
              <a:gdLst/>
              <a:ahLst/>
              <a:cxnLst/>
              <a:rect l="l" t="t" r="r" b="b"/>
              <a:pathLst>
                <a:path w="5104" h="10099" extrusionOk="0">
                  <a:moveTo>
                    <a:pt x="2361" y="1"/>
                  </a:moveTo>
                  <a:cubicBezTo>
                    <a:pt x="2322" y="1"/>
                    <a:pt x="2284" y="5"/>
                    <a:pt x="2247" y="12"/>
                  </a:cubicBezTo>
                  <a:cubicBezTo>
                    <a:pt x="1398" y="184"/>
                    <a:pt x="1343" y="946"/>
                    <a:pt x="1777" y="1014"/>
                  </a:cubicBezTo>
                  <a:cubicBezTo>
                    <a:pt x="1820" y="1021"/>
                    <a:pt x="1858" y="1024"/>
                    <a:pt x="1894" y="1024"/>
                  </a:cubicBezTo>
                  <a:cubicBezTo>
                    <a:pt x="2222" y="1024"/>
                    <a:pt x="2271" y="762"/>
                    <a:pt x="2224" y="608"/>
                  </a:cubicBezTo>
                  <a:cubicBezTo>
                    <a:pt x="2203" y="540"/>
                    <a:pt x="2246" y="491"/>
                    <a:pt x="2329" y="491"/>
                  </a:cubicBezTo>
                  <a:cubicBezTo>
                    <a:pt x="2453" y="491"/>
                    <a:pt x="2664" y="598"/>
                    <a:pt x="2883" y="908"/>
                  </a:cubicBezTo>
                  <a:cubicBezTo>
                    <a:pt x="3248" y="1428"/>
                    <a:pt x="3117" y="2121"/>
                    <a:pt x="3019" y="2418"/>
                  </a:cubicBezTo>
                  <a:cubicBezTo>
                    <a:pt x="2905" y="2341"/>
                    <a:pt x="2791" y="2306"/>
                    <a:pt x="2683" y="2306"/>
                  </a:cubicBezTo>
                  <a:cubicBezTo>
                    <a:pt x="2290" y="2306"/>
                    <a:pt x="1972" y="2761"/>
                    <a:pt x="2040" y="3286"/>
                  </a:cubicBezTo>
                  <a:cubicBezTo>
                    <a:pt x="1929" y="3219"/>
                    <a:pt x="1825" y="3188"/>
                    <a:pt x="1729" y="3188"/>
                  </a:cubicBezTo>
                  <a:cubicBezTo>
                    <a:pt x="1166" y="3188"/>
                    <a:pt x="897" y="4266"/>
                    <a:pt x="1201" y="5311"/>
                  </a:cubicBezTo>
                  <a:cubicBezTo>
                    <a:pt x="1308" y="5749"/>
                    <a:pt x="1297" y="5895"/>
                    <a:pt x="1233" y="5895"/>
                  </a:cubicBezTo>
                  <a:cubicBezTo>
                    <a:pt x="1128" y="5895"/>
                    <a:pt x="879" y="5504"/>
                    <a:pt x="766" y="5360"/>
                  </a:cubicBezTo>
                  <a:cubicBezTo>
                    <a:pt x="732" y="5316"/>
                    <a:pt x="678" y="5288"/>
                    <a:pt x="617" y="5288"/>
                  </a:cubicBezTo>
                  <a:cubicBezTo>
                    <a:pt x="360" y="5288"/>
                    <a:pt x="1" y="5793"/>
                    <a:pt x="715" y="7660"/>
                  </a:cubicBezTo>
                  <a:cubicBezTo>
                    <a:pt x="1247" y="8885"/>
                    <a:pt x="811" y="10098"/>
                    <a:pt x="811" y="10098"/>
                  </a:cubicBezTo>
                  <a:cubicBezTo>
                    <a:pt x="811" y="10098"/>
                    <a:pt x="3005" y="6087"/>
                    <a:pt x="3060" y="4010"/>
                  </a:cubicBezTo>
                  <a:lnTo>
                    <a:pt x="3060" y="4010"/>
                  </a:lnTo>
                  <a:cubicBezTo>
                    <a:pt x="3420" y="4921"/>
                    <a:pt x="2599" y="7692"/>
                    <a:pt x="2004" y="8659"/>
                  </a:cubicBezTo>
                  <a:cubicBezTo>
                    <a:pt x="2004" y="8659"/>
                    <a:pt x="4468" y="6451"/>
                    <a:pt x="4845" y="5102"/>
                  </a:cubicBezTo>
                  <a:cubicBezTo>
                    <a:pt x="5104" y="4175"/>
                    <a:pt x="4808" y="3813"/>
                    <a:pt x="4506" y="3813"/>
                  </a:cubicBezTo>
                  <a:cubicBezTo>
                    <a:pt x="4369" y="3813"/>
                    <a:pt x="4230" y="3888"/>
                    <a:pt x="4142" y="4018"/>
                  </a:cubicBezTo>
                  <a:cubicBezTo>
                    <a:pt x="4288" y="1756"/>
                    <a:pt x="3200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414975" y="3287175"/>
              <a:ext cx="178300" cy="205000"/>
            </a:xfrm>
            <a:custGeom>
              <a:avLst/>
              <a:gdLst/>
              <a:ahLst/>
              <a:cxnLst/>
              <a:rect l="l" t="t" r="r" b="b"/>
              <a:pathLst>
                <a:path w="7132" h="8200" extrusionOk="0">
                  <a:moveTo>
                    <a:pt x="5760" y="1"/>
                  </a:moveTo>
                  <a:cubicBezTo>
                    <a:pt x="5188" y="1"/>
                    <a:pt x="4943" y="487"/>
                    <a:pt x="5234" y="712"/>
                  </a:cubicBezTo>
                  <a:cubicBezTo>
                    <a:pt x="5347" y="800"/>
                    <a:pt x="5446" y="834"/>
                    <a:pt x="5528" y="834"/>
                  </a:cubicBezTo>
                  <a:cubicBezTo>
                    <a:pt x="5697" y="834"/>
                    <a:pt x="5797" y="690"/>
                    <a:pt x="5822" y="573"/>
                  </a:cubicBezTo>
                  <a:cubicBezTo>
                    <a:pt x="5831" y="526"/>
                    <a:pt x="5862" y="501"/>
                    <a:pt x="5902" y="501"/>
                  </a:cubicBezTo>
                  <a:cubicBezTo>
                    <a:pt x="6014" y="501"/>
                    <a:pt x="6204" y="691"/>
                    <a:pt x="6254" y="1153"/>
                  </a:cubicBezTo>
                  <a:cubicBezTo>
                    <a:pt x="6324" y="1784"/>
                    <a:pt x="5873" y="2330"/>
                    <a:pt x="5642" y="2541"/>
                  </a:cubicBezTo>
                  <a:cubicBezTo>
                    <a:pt x="5529" y="2317"/>
                    <a:pt x="5344" y="2216"/>
                    <a:pt x="5146" y="2216"/>
                  </a:cubicBezTo>
                  <a:cubicBezTo>
                    <a:pt x="4846" y="2216"/>
                    <a:pt x="4517" y="2448"/>
                    <a:pt x="4367" y="2827"/>
                  </a:cubicBezTo>
                  <a:cubicBezTo>
                    <a:pt x="4252" y="2627"/>
                    <a:pt x="4101" y="2538"/>
                    <a:pt x="3936" y="2538"/>
                  </a:cubicBezTo>
                  <a:cubicBezTo>
                    <a:pt x="3459" y="2538"/>
                    <a:pt x="2861" y="3273"/>
                    <a:pt x="2653" y="4196"/>
                  </a:cubicBezTo>
                  <a:cubicBezTo>
                    <a:pt x="2547" y="4589"/>
                    <a:pt x="2472" y="4727"/>
                    <a:pt x="2417" y="4727"/>
                  </a:cubicBezTo>
                  <a:cubicBezTo>
                    <a:pt x="2311" y="4727"/>
                    <a:pt x="2280" y="4219"/>
                    <a:pt x="2251" y="4028"/>
                  </a:cubicBezTo>
                  <a:cubicBezTo>
                    <a:pt x="2237" y="3942"/>
                    <a:pt x="2161" y="3867"/>
                    <a:pt x="2051" y="3867"/>
                  </a:cubicBezTo>
                  <a:cubicBezTo>
                    <a:pt x="1788" y="3867"/>
                    <a:pt x="1334" y="4294"/>
                    <a:pt x="1094" y="6018"/>
                  </a:cubicBezTo>
                  <a:cubicBezTo>
                    <a:pt x="967" y="7347"/>
                    <a:pt x="0" y="8199"/>
                    <a:pt x="0" y="8199"/>
                  </a:cubicBezTo>
                  <a:cubicBezTo>
                    <a:pt x="0" y="8199"/>
                    <a:pt x="3860" y="5747"/>
                    <a:pt x="4911" y="3955"/>
                  </a:cubicBezTo>
                  <a:lnTo>
                    <a:pt x="4911" y="3955"/>
                  </a:lnTo>
                  <a:cubicBezTo>
                    <a:pt x="4786" y="4927"/>
                    <a:pt x="2727" y="6955"/>
                    <a:pt x="1739" y="7514"/>
                  </a:cubicBezTo>
                  <a:cubicBezTo>
                    <a:pt x="1739" y="7514"/>
                    <a:pt x="4963" y="6772"/>
                    <a:pt x="5945" y="5773"/>
                  </a:cubicBezTo>
                  <a:cubicBezTo>
                    <a:pt x="6771" y="4932"/>
                    <a:pt x="6458" y="4431"/>
                    <a:pt x="6071" y="4431"/>
                  </a:cubicBezTo>
                  <a:cubicBezTo>
                    <a:pt x="5999" y="4431"/>
                    <a:pt x="5924" y="4449"/>
                    <a:pt x="5853" y="4485"/>
                  </a:cubicBezTo>
                  <a:cubicBezTo>
                    <a:pt x="7132" y="2487"/>
                    <a:pt x="6958" y="322"/>
                    <a:pt x="6130" y="61"/>
                  </a:cubicBezTo>
                  <a:cubicBezTo>
                    <a:pt x="5995" y="19"/>
                    <a:pt x="5872" y="1"/>
                    <a:pt x="5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643525" y="3389850"/>
              <a:ext cx="259000" cy="120300"/>
            </a:xfrm>
            <a:custGeom>
              <a:avLst/>
              <a:gdLst/>
              <a:ahLst/>
              <a:cxnLst/>
              <a:rect l="l" t="t" r="r" b="b"/>
              <a:pathLst>
                <a:path w="10360" h="4812" extrusionOk="0">
                  <a:moveTo>
                    <a:pt x="9161" y="1"/>
                  </a:moveTo>
                  <a:cubicBezTo>
                    <a:pt x="8902" y="1"/>
                    <a:pt x="8717" y="176"/>
                    <a:pt x="8771" y="406"/>
                  </a:cubicBezTo>
                  <a:cubicBezTo>
                    <a:pt x="8833" y="664"/>
                    <a:pt x="8969" y="746"/>
                    <a:pt x="9097" y="746"/>
                  </a:cubicBezTo>
                  <a:cubicBezTo>
                    <a:pt x="9181" y="746"/>
                    <a:pt x="9262" y="711"/>
                    <a:pt x="9316" y="667"/>
                  </a:cubicBezTo>
                  <a:cubicBezTo>
                    <a:pt x="9336" y="651"/>
                    <a:pt x="9356" y="643"/>
                    <a:pt x="9375" y="643"/>
                  </a:cubicBezTo>
                  <a:cubicBezTo>
                    <a:pt x="9493" y="643"/>
                    <a:pt x="9584" y="930"/>
                    <a:pt x="9290" y="1390"/>
                  </a:cubicBezTo>
                  <a:cubicBezTo>
                    <a:pt x="8948" y="1925"/>
                    <a:pt x="8255" y="2069"/>
                    <a:pt x="7944" y="2090"/>
                  </a:cubicBezTo>
                  <a:cubicBezTo>
                    <a:pt x="8039" y="1649"/>
                    <a:pt x="7700" y="1374"/>
                    <a:pt x="7285" y="1374"/>
                  </a:cubicBezTo>
                  <a:cubicBezTo>
                    <a:pt x="7118" y="1374"/>
                    <a:pt x="6939" y="1419"/>
                    <a:pt x="6770" y="1515"/>
                  </a:cubicBezTo>
                  <a:cubicBezTo>
                    <a:pt x="6837" y="1083"/>
                    <a:pt x="6553" y="883"/>
                    <a:pt x="6129" y="883"/>
                  </a:cubicBezTo>
                  <a:cubicBezTo>
                    <a:pt x="5685" y="883"/>
                    <a:pt x="5086" y="1103"/>
                    <a:pt x="4577" y="1510"/>
                  </a:cubicBezTo>
                  <a:cubicBezTo>
                    <a:pt x="4303" y="1709"/>
                    <a:pt x="4156" y="1784"/>
                    <a:pt x="4090" y="1784"/>
                  </a:cubicBezTo>
                  <a:cubicBezTo>
                    <a:pt x="3923" y="1784"/>
                    <a:pt x="4262" y="1309"/>
                    <a:pt x="4367" y="1126"/>
                  </a:cubicBezTo>
                  <a:cubicBezTo>
                    <a:pt x="4436" y="1006"/>
                    <a:pt x="4362" y="807"/>
                    <a:pt x="4077" y="807"/>
                  </a:cubicBezTo>
                  <a:cubicBezTo>
                    <a:pt x="3756" y="807"/>
                    <a:pt x="3169" y="1058"/>
                    <a:pt x="2218" y="1953"/>
                  </a:cubicBezTo>
                  <a:cubicBezTo>
                    <a:pt x="1288" y="2911"/>
                    <a:pt x="1" y="2969"/>
                    <a:pt x="1" y="2969"/>
                  </a:cubicBezTo>
                  <a:cubicBezTo>
                    <a:pt x="1" y="2969"/>
                    <a:pt x="1514" y="3137"/>
                    <a:pt x="3167" y="3137"/>
                  </a:cubicBezTo>
                  <a:cubicBezTo>
                    <a:pt x="4379" y="3137"/>
                    <a:pt x="5666" y="3047"/>
                    <a:pt x="6487" y="2735"/>
                  </a:cubicBezTo>
                  <a:lnTo>
                    <a:pt x="6487" y="2735"/>
                  </a:lnTo>
                  <a:cubicBezTo>
                    <a:pt x="5920" y="3279"/>
                    <a:pt x="3948" y="3576"/>
                    <a:pt x="2615" y="3576"/>
                  </a:cubicBezTo>
                  <a:cubicBezTo>
                    <a:pt x="2291" y="3576"/>
                    <a:pt x="2005" y="3558"/>
                    <a:pt x="1786" y="3522"/>
                  </a:cubicBezTo>
                  <a:lnTo>
                    <a:pt x="1786" y="3522"/>
                  </a:lnTo>
                  <a:cubicBezTo>
                    <a:pt x="1786" y="3523"/>
                    <a:pt x="4452" y="4812"/>
                    <a:pt x="5917" y="4812"/>
                  </a:cubicBezTo>
                  <a:cubicBezTo>
                    <a:pt x="6001" y="4812"/>
                    <a:pt x="6081" y="4808"/>
                    <a:pt x="6156" y="4799"/>
                  </a:cubicBezTo>
                  <a:cubicBezTo>
                    <a:pt x="7547" y="4635"/>
                    <a:pt x="7385" y="3840"/>
                    <a:pt x="6893" y="3736"/>
                  </a:cubicBezTo>
                  <a:cubicBezTo>
                    <a:pt x="9140" y="2978"/>
                    <a:pt x="10359" y="1182"/>
                    <a:pt x="9878" y="461"/>
                  </a:cubicBezTo>
                  <a:cubicBezTo>
                    <a:pt x="9655" y="129"/>
                    <a:pt x="9381" y="1"/>
                    <a:pt x="9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823800" y="3536100"/>
              <a:ext cx="134050" cy="198650"/>
            </a:xfrm>
            <a:custGeom>
              <a:avLst/>
              <a:gdLst/>
              <a:ahLst/>
              <a:cxnLst/>
              <a:rect l="l" t="t" r="r" b="b"/>
              <a:pathLst>
                <a:path w="5362" h="7946" extrusionOk="0">
                  <a:moveTo>
                    <a:pt x="0" y="1"/>
                  </a:moveTo>
                  <a:cubicBezTo>
                    <a:pt x="0" y="1"/>
                    <a:pt x="716" y="879"/>
                    <a:pt x="634" y="2049"/>
                  </a:cubicBezTo>
                  <a:cubicBezTo>
                    <a:pt x="591" y="3652"/>
                    <a:pt x="958" y="4052"/>
                    <a:pt x="1185" y="4052"/>
                  </a:cubicBezTo>
                  <a:cubicBezTo>
                    <a:pt x="1265" y="4052"/>
                    <a:pt x="1327" y="4003"/>
                    <a:pt x="1348" y="3939"/>
                  </a:cubicBezTo>
                  <a:cubicBezTo>
                    <a:pt x="1401" y="3780"/>
                    <a:pt x="1498" y="3356"/>
                    <a:pt x="1588" y="3356"/>
                  </a:cubicBezTo>
                  <a:cubicBezTo>
                    <a:pt x="1637" y="3356"/>
                    <a:pt x="1685" y="3484"/>
                    <a:pt x="1721" y="3852"/>
                  </a:cubicBezTo>
                  <a:cubicBezTo>
                    <a:pt x="1771" y="4723"/>
                    <a:pt x="2224" y="5477"/>
                    <a:pt x="2658" y="5477"/>
                  </a:cubicBezTo>
                  <a:cubicBezTo>
                    <a:pt x="2780" y="5477"/>
                    <a:pt x="2900" y="5418"/>
                    <a:pt x="3009" y="5285"/>
                  </a:cubicBezTo>
                  <a:cubicBezTo>
                    <a:pt x="3093" y="5670"/>
                    <a:pt x="3391" y="5933"/>
                    <a:pt x="3678" y="5933"/>
                  </a:cubicBezTo>
                  <a:cubicBezTo>
                    <a:pt x="3823" y="5933"/>
                    <a:pt x="3964" y="5867"/>
                    <a:pt x="4074" y="5716"/>
                  </a:cubicBezTo>
                  <a:cubicBezTo>
                    <a:pt x="4242" y="5932"/>
                    <a:pt x="4555" y="6470"/>
                    <a:pt x="4404" y="7007"/>
                  </a:cubicBezTo>
                  <a:cubicBezTo>
                    <a:pt x="4299" y="7380"/>
                    <a:pt x="4122" y="7523"/>
                    <a:pt x="4021" y="7523"/>
                  </a:cubicBezTo>
                  <a:cubicBezTo>
                    <a:pt x="3977" y="7523"/>
                    <a:pt x="3947" y="7495"/>
                    <a:pt x="3945" y="7447"/>
                  </a:cubicBezTo>
                  <a:cubicBezTo>
                    <a:pt x="3941" y="7332"/>
                    <a:pt x="3861" y="7174"/>
                    <a:pt x="3682" y="7174"/>
                  </a:cubicBezTo>
                  <a:cubicBezTo>
                    <a:pt x="3620" y="7174"/>
                    <a:pt x="3545" y="7193"/>
                    <a:pt x="3456" y="7241"/>
                  </a:cubicBezTo>
                  <a:cubicBezTo>
                    <a:pt x="3144" y="7410"/>
                    <a:pt x="3347" y="7946"/>
                    <a:pt x="3971" y="7946"/>
                  </a:cubicBezTo>
                  <a:cubicBezTo>
                    <a:pt x="4024" y="7946"/>
                    <a:pt x="4080" y="7942"/>
                    <a:pt x="4139" y="7934"/>
                  </a:cubicBezTo>
                  <a:cubicBezTo>
                    <a:pt x="4893" y="7827"/>
                    <a:pt x="5357" y="5977"/>
                    <a:pt x="4537" y="4062"/>
                  </a:cubicBezTo>
                  <a:lnTo>
                    <a:pt x="4537" y="4062"/>
                  </a:lnTo>
                  <a:cubicBezTo>
                    <a:pt x="4612" y="4116"/>
                    <a:pt x="4698" y="4144"/>
                    <a:pt x="4780" y="4144"/>
                  </a:cubicBezTo>
                  <a:cubicBezTo>
                    <a:pt x="5093" y="4144"/>
                    <a:pt x="5361" y="3752"/>
                    <a:pt x="4803" y="2956"/>
                  </a:cubicBezTo>
                  <a:cubicBezTo>
                    <a:pt x="4096" y="1950"/>
                    <a:pt x="1408" y="843"/>
                    <a:pt x="1408" y="843"/>
                  </a:cubicBezTo>
                  <a:lnTo>
                    <a:pt x="1408" y="843"/>
                  </a:lnTo>
                  <a:cubicBezTo>
                    <a:pt x="2183" y="1469"/>
                    <a:pt x="3674" y="3524"/>
                    <a:pt x="3643" y="4387"/>
                  </a:cubicBezTo>
                  <a:cubicBezTo>
                    <a:pt x="2990" y="268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5143000" y="3430625"/>
              <a:ext cx="143400" cy="91775"/>
            </a:xfrm>
            <a:custGeom>
              <a:avLst/>
              <a:gdLst/>
              <a:ahLst/>
              <a:cxnLst/>
              <a:rect l="l" t="t" r="r" b="b"/>
              <a:pathLst>
                <a:path w="5736" h="3671" extrusionOk="0">
                  <a:moveTo>
                    <a:pt x="2684" y="1"/>
                  </a:moveTo>
                  <a:cubicBezTo>
                    <a:pt x="2546" y="1"/>
                    <a:pt x="2357" y="64"/>
                    <a:pt x="2116" y="233"/>
                  </a:cubicBezTo>
                  <a:cubicBezTo>
                    <a:pt x="1395" y="740"/>
                    <a:pt x="601" y="2665"/>
                    <a:pt x="601" y="2665"/>
                  </a:cubicBezTo>
                  <a:cubicBezTo>
                    <a:pt x="1047" y="2114"/>
                    <a:pt x="2494" y="1061"/>
                    <a:pt x="3123" y="1061"/>
                  </a:cubicBezTo>
                  <a:cubicBezTo>
                    <a:pt x="3129" y="1061"/>
                    <a:pt x="3135" y="1062"/>
                    <a:pt x="3141" y="1062"/>
                  </a:cubicBezTo>
                  <a:cubicBezTo>
                    <a:pt x="1921" y="1530"/>
                    <a:pt x="0" y="3671"/>
                    <a:pt x="0" y="3671"/>
                  </a:cubicBezTo>
                  <a:cubicBezTo>
                    <a:pt x="0" y="3671"/>
                    <a:pt x="560" y="3213"/>
                    <a:pt x="1330" y="3213"/>
                  </a:cubicBezTo>
                  <a:cubicBezTo>
                    <a:pt x="1375" y="3213"/>
                    <a:pt x="1420" y="3215"/>
                    <a:pt x="1466" y="3218"/>
                  </a:cubicBezTo>
                  <a:cubicBezTo>
                    <a:pt x="1527" y="3220"/>
                    <a:pt x="1586" y="3220"/>
                    <a:pt x="1643" y="3220"/>
                  </a:cubicBezTo>
                  <a:cubicBezTo>
                    <a:pt x="3016" y="3220"/>
                    <a:pt x="2987" y="2761"/>
                    <a:pt x="2819" y="2706"/>
                  </a:cubicBezTo>
                  <a:cubicBezTo>
                    <a:pt x="2644" y="2646"/>
                    <a:pt x="2013" y="2512"/>
                    <a:pt x="2757" y="2437"/>
                  </a:cubicBezTo>
                  <a:cubicBezTo>
                    <a:pt x="3556" y="2393"/>
                    <a:pt x="4217" y="1873"/>
                    <a:pt x="3782" y="1516"/>
                  </a:cubicBezTo>
                  <a:cubicBezTo>
                    <a:pt x="4198" y="1425"/>
                    <a:pt x="4413" y="988"/>
                    <a:pt x="4092" y="752"/>
                  </a:cubicBezTo>
                  <a:cubicBezTo>
                    <a:pt x="4218" y="655"/>
                    <a:pt x="4498" y="488"/>
                    <a:pt x="4805" y="488"/>
                  </a:cubicBezTo>
                  <a:cubicBezTo>
                    <a:pt x="4874" y="488"/>
                    <a:pt x="4945" y="497"/>
                    <a:pt x="5016" y="517"/>
                  </a:cubicBezTo>
                  <a:cubicBezTo>
                    <a:pt x="5402" y="624"/>
                    <a:pt x="5445" y="839"/>
                    <a:pt x="5333" y="845"/>
                  </a:cubicBezTo>
                  <a:cubicBezTo>
                    <a:pt x="5221" y="850"/>
                    <a:pt x="5055" y="952"/>
                    <a:pt x="5185" y="1196"/>
                  </a:cubicBezTo>
                  <a:cubicBezTo>
                    <a:pt x="5223" y="1266"/>
                    <a:pt x="5286" y="1300"/>
                    <a:pt x="5356" y="1300"/>
                  </a:cubicBezTo>
                  <a:cubicBezTo>
                    <a:pt x="5527" y="1300"/>
                    <a:pt x="5735" y="1092"/>
                    <a:pt x="5681" y="706"/>
                  </a:cubicBezTo>
                  <a:cubicBezTo>
                    <a:pt x="5634" y="369"/>
                    <a:pt x="5096" y="112"/>
                    <a:pt x="4363" y="112"/>
                  </a:cubicBezTo>
                  <a:cubicBezTo>
                    <a:pt x="3926" y="112"/>
                    <a:pt x="3420" y="203"/>
                    <a:pt x="2907" y="423"/>
                  </a:cubicBezTo>
                  <a:cubicBezTo>
                    <a:pt x="3032" y="253"/>
                    <a:pt x="2960" y="1"/>
                    <a:pt x="2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4962450" y="3470400"/>
              <a:ext cx="150625" cy="120525"/>
            </a:xfrm>
            <a:custGeom>
              <a:avLst/>
              <a:gdLst/>
              <a:ahLst/>
              <a:cxnLst/>
              <a:rect l="l" t="t" r="r" b="b"/>
              <a:pathLst>
                <a:path w="6025" h="4821" extrusionOk="0">
                  <a:moveTo>
                    <a:pt x="5106" y="1"/>
                  </a:moveTo>
                  <a:cubicBezTo>
                    <a:pt x="4794" y="1"/>
                    <a:pt x="4624" y="253"/>
                    <a:pt x="4770" y="430"/>
                  </a:cubicBezTo>
                  <a:cubicBezTo>
                    <a:pt x="4852" y="528"/>
                    <a:pt x="4930" y="564"/>
                    <a:pt x="4997" y="564"/>
                  </a:cubicBezTo>
                  <a:cubicBezTo>
                    <a:pt x="5094" y="564"/>
                    <a:pt x="5168" y="490"/>
                    <a:pt x="5199" y="421"/>
                  </a:cubicBezTo>
                  <a:cubicBezTo>
                    <a:pt x="5210" y="396"/>
                    <a:pt x="5230" y="383"/>
                    <a:pt x="5252" y="383"/>
                  </a:cubicBezTo>
                  <a:cubicBezTo>
                    <a:pt x="5331" y="383"/>
                    <a:pt x="5448" y="542"/>
                    <a:pt x="5410" y="891"/>
                  </a:cubicBezTo>
                  <a:cubicBezTo>
                    <a:pt x="5362" y="1338"/>
                    <a:pt x="4965" y="1649"/>
                    <a:pt x="4775" y="1760"/>
                  </a:cubicBezTo>
                  <a:cubicBezTo>
                    <a:pt x="4721" y="1548"/>
                    <a:pt x="4563" y="1448"/>
                    <a:pt x="4385" y="1448"/>
                  </a:cubicBezTo>
                  <a:cubicBezTo>
                    <a:pt x="4196" y="1448"/>
                    <a:pt x="3985" y="1559"/>
                    <a:pt x="3847" y="1763"/>
                  </a:cubicBezTo>
                  <a:cubicBezTo>
                    <a:pt x="3787" y="1573"/>
                    <a:pt x="3665" y="1490"/>
                    <a:pt x="3513" y="1490"/>
                  </a:cubicBezTo>
                  <a:cubicBezTo>
                    <a:pt x="3183" y="1490"/>
                    <a:pt x="2712" y="1889"/>
                    <a:pt x="2449" y="2452"/>
                  </a:cubicBezTo>
                  <a:cubicBezTo>
                    <a:pt x="2322" y="2697"/>
                    <a:pt x="2249" y="2784"/>
                    <a:pt x="2209" y="2784"/>
                  </a:cubicBezTo>
                  <a:cubicBezTo>
                    <a:pt x="2128" y="2784"/>
                    <a:pt x="2187" y="2414"/>
                    <a:pt x="2196" y="2273"/>
                  </a:cubicBezTo>
                  <a:cubicBezTo>
                    <a:pt x="2201" y="2202"/>
                    <a:pt x="2143" y="2127"/>
                    <a:pt x="2041" y="2127"/>
                  </a:cubicBezTo>
                  <a:cubicBezTo>
                    <a:pt x="1847" y="2127"/>
                    <a:pt x="1491" y="2398"/>
                    <a:pt x="1091" y="3476"/>
                  </a:cubicBezTo>
                  <a:cubicBezTo>
                    <a:pt x="800" y="4379"/>
                    <a:pt x="0" y="4820"/>
                    <a:pt x="0" y="4820"/>
                  </a:cubicBezTo>
                  <a:cubicBezTo>
                    <a:pt x="0" y="4820"/>
                    <a:pt x="3050" y="3709"/>
                    <a:pt x="4052" y="2628"/>
                  </a:cubicBezTo>
                  <a:lnTo>
                    <a:pt x="4052" y="2628"/>
                  </a:lnTo>
                  <a:cubicBezTo>
                    <a:pt x="3816" y="3281"/>
                    <a:pt x="2080" y="4373"/>
                    <a:pt x="1308" y="4610"/>
                  </a:cubicBezTo>
                  <a:cubicBezTo>
                    <a:pt x="1308" y="4610"/>
                    <a:pt x="3658" y="4589"/>
                    <a:pt x="4491" y="4046"/>
                  </a:cubicBezTo>
                  <a:cubicBezTo>
                    <a:pt x="5252" y="3550"/>
                    <a:pt x="5021" y="3127"/>
                    <a:pt x="4712" y="3127"/>
                  </a:cubicBezTo>
                  <a:cubicBezTo>
                    <a:pt x="4683" y="3127"/>
                    <a:pt x="4654" y="3130"/>
                    <a:pt x="4624" y="3138"/>
                  </a:cubicBezTo>
                  <a:cubicBezTo>
                    <a:pt x="5815" y="1948"/>
                    <a:pt x="6025" y="420"/>
                    <a:pt x="5491" y="114"/>
                  </a:cubicBezTo>
                  <a:cubicBezTo>
                    <a:pt x="5350" y="33"/>
                    <a:pt x="5219" y="1"/>
                    <a:pt x="5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4340450" y="3498550"/>
              <a:ext cx="475525" cy="269350"/>
            </a:xfrm>
            <a:custGeom>
              <a:avLst/>
              <a:gdLst/>
              <a:ahLst/>
              <a:cxnLst/>
              <a:rect l="l" t="t" r="r" b="b"/>
              <a:pathLst>
                <a:path w="19021" h="10774" extrusionOk="0">
                  <a:moveTo>
                    <a:pt x="4766" y="1"/>
                  </a:moveTo>
                  <a:cubicBezTo>
                    <a:pt x="2020" y="1"/>
                    <a:pt x="0" y="523"/>
                    <a:pt x="0" y="523"/>
                  </a:cubicBezTo>
                  <a:cubicBezTo>
                    <a:pt x="449" y="499"/>
                    <a:pt x="891" y="488"/>
                    <a:pt x="1326" y="488"/>
                  </a:cubicBezTo>
                  <a:cubicBezTo>
                    <a:pt x="11481" y="488"/>
                    <a:pt x="17665" y="6691"/>
                    <a:pt x="19021" y="10773"/>
                  </a:cubicBezTo>
                  <a:cubicBezTo>
                    <a:pt x="16805" y="1645"/>
                    <a:pt x="9641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14"/>
          <p:cNvGrpSpPr/>
          <p:nvPr/>
        </p:nvGrpSpPr>
        <p:grpSpPr>
          <a:xfrm flipH="1">
            <a:off x="1817530" y="56481"/>
            <a:ext cx="993177" cy="401556"/>
            <a:chOff x="3826275" y="3287175"/>
            <a:chExt cx="1460125" cy="590350"/>
          </a:xfrm>
        </p:grpSpPr>
        <p:sp>
          <p:nvSpPr>
            <p:cNvPr id="1458" name="Google Shape;1458;p14"/>
            <p:cNvSpPr/>
            <p:nvPr/>
          </p:nvSpPr>
          <p:spPr>
            <a:xfrm>
              <a:off x="3931000" y="3499325"/>
              <a:ext cx="663400" cy="378200"/>
            </a:xfrm>
            <a:custGeom>
              <a:avLst/>
              <a:gdLst/>
              <a:ahLst/>
              <a:cxnLst/>
              <a:rect l="l" t="t" r="r" b="b"/>
              <a:pathLst>
                <a:path w="26536" h="15128" extrusionOk="0">
                  <a:moveTo>
                    <a:pt x="21185" y="11570"/>
                  </a:moveTo>
                  <a:cubicBezTo>
                    <a:pt x="21185" y="11570"/>
                    <a:pt x="21186" y="11570"/>
                    <a:pt x="21186" y="11570"/>
                  </a:cubicBezTo>
                  <a:cubicBezTo>
                    <a:pt x="21186" y="11570"/>
                    <a:pt x="21185" y="11570"/>
                    <a:pt x="21185" y="11570"/>
                  </a:cubicBezTo>
                  <a:close/>
                  <a:moveTo>
                    <a:pt x="15333" y="1"/>
                  </a:moveTo>
                  <a:cubicBezTo>
                    <a:pt x="15304" y="1"/>
                    <a:pt x="15275" y="1"/>
                    <a:pt x="15246" y="2"/>
                  </a:cubicBezTo>
                  <a:cubicBezTo>
                    <a:pt x="15017" y="7"/>
                    <a:pt x="14791" y="12"/>
                    <a:pt x="14564" y="16"/>
                  </a:cubicBezTo>
                  <a:cubicBezTo>
                    <a:pt x="14345" y="32"/>
                    <a:pt x="14128" y="47"/>
                    <a:pt x="13911" y="62"/>
                  </a:cubicBezTo>
                  <a:cubicBezTo>
                    <a:pt x="13679" y="76"/>
                    <a:pt x="13468" y="114"/>
                    <a:pt x="13248" y="138"/>
                  </a:cubicBezTo>
                  <a:cubicBezTo>
                    <a:pt x="12378" y="258"/>
                    <a:pt x="11533" y="435"/>
                    <a:pt x="10739" y="693"/>
                  </a:cubicBezTo>
                  <a:cubicBezTo>
                    <a:pt x="9944" y="947"/>
                    <a:pt x="9190" y="1250"/>
                    <a:pt x="8487" y="1594"/>
                  </a:cubicBezTo>
                  <a:cubicBezTo>
                    <a:pt x="7787" y="1945"/>
                    <a:pt x="7134" y="2327"/>
                    <a:pt x="6530" y="2725"/>
                  </a:cubicBezTo>
                  <a:cubicBezTo>
                    <a:pt x="5929" y="3126"/>
                    <a:pt x="5376" y="3543"/>
                    <a:pt x="4868" y="3961"/>
                  </a:cubicBezTo>
                  <a:cubicBezTo>
                    <a:pt x="4363" y="4383"/>
                    <a:pt x="3908" y="4806"/>
                    <a:pt x="3490" y="5215"/>
                  </a:cubicBezTo>
                  <a:cubicBezTo>
                    <a:pt x="2660" y="6040"/>
                    <a:pt x="1996" y="6812"/>
                    <a:pt x="1480" y="7472"/>
                  </a:cubicBezTo>
                  <a:cubicBezTo>
                    <a:pt x="961" y="8127"/>
                    <a:pt x="601" y="8677"/>
                    <a:pt x="356" y="9051"/>
                  </a:cubicBezTo>
                  <a:cubicBezTo>
                    <a:pt x="115" y="9429"/>
                    <a:pt x="1" y="9638"/>
                    <a:pt x="1" y="9638"/>
                  </a:cubicBezTo>
                  <a:cubicBezTo>
                    <a:pt x="1" y="9638"/>
                    <a:pt x="511" y="8827"/>
                    <a:pt x="1595" y="7567"/>
                  </a:cubicBezTo>
                  <a:cubicBezTo>
                    <a:pt x="2135" y="6936"/>
                    <a:pt x="2829" y="6201"/>
                    <a:pt x="3684" y="5425"/>
                  </a:cubicBezTo>
                  <a:cubicBezTo>
                    <a:pt x="4543" y="4655"/>
                    <a:pt x="5567" y="3847"/>
                    <a:pt x="6768" y="3101"/>
                  </a:cubicBezTo>
                  <a:cubicBezTo>
                    <a:pt x="7370" y="2732"/>
                    <a:pt x="8017" y="2382"/>
                    <a:pt x="8706" y="2064"/>
                  </a:cubicBezTo>
                  <a:cubicBezTo>
                    <a:pt x="9397" y="1753"/>
                    <a:pt x="10131" y="1474"/>
                    <a:pt x="10902" y="1250"/>
                  </a:cubicBezTo>
                  <a:cubicBezTo>
                    <a:pt x="11672" y="1019"/>
                    <a:pt x="12486" y="870"/>
                    <a:pt x="13321" y="774"/>
                  </a:cubicBezTo>
                  <a:cubicBezTo>
                    <a:pt x="13529" y="757"/>
                    <a:pt x="13744" y="723"/>
                    <a:pt x="13946" y="718"/>
                  </a:cubicBezTo>
                  <a:cubicBezTo>
                    <a:pt x="14165" y="707"/>
                    <a:pt x="14382" y="695"/>
                    <a:pt x="14601" y="683"/>
                  </a:cubicBezTo>
                  <a:cubicBezTo>
                    <a:pt x="14814" y="682"/>
                    <a:pt x="15026" y="682"/>
                    <a:pt x="15241" y="681"/>
                  </a:cubicBezTo>
                  <a:cubicBezTo>
                    <a:pt x="15257" y="681"/>
                    <a:pt x="15272" y="681"/>
                    <a:pt x="15288" y="681"/>
                  </a:cubicBezTo>
                  <a:cubicBezTo>
                    <a:pt x="15488" y="681"/>
                    <a:pt x="15690" y="698"/>
                    <a:pt x="15892" y="706"/>
                  </a:cubicBezTo>
                  <a:cubicBezTo>
                    <a:pt x="17632" y="801"/>
                    <a:pt x="19410" y="1250"/>
                    <a:pt x="21002" y="2117"/>
                  </a:cubicBezTo>
                  <a:cubicBezTo>
                    <a:pt x="21797" y="2552"/>
                    <a:pt x="22534" y="3101"/>
                    <a:pt x="23188" y="3738"/>
                  </a:cubicBezTo>
                  <a:cubicBezTo>
                    <a:pt x="23841" y="4374"/>
                    <a:pt x="24397" y="5114"/>
                    <a:pt x="24829" y="5915"/>
                  </a:cubicBezTo>
                  <a:cubicBezTo>
                    <a:pt x="25048" y="6315"/>
                    <a:pt x="25225" y="6735"/>
                    <a:pt x="25377" y="7161"/>
                  </a:cubicBezTo>
                  <a:cubicBezTo>
                    <a:pt x="25521" y="7591"/>
                    <a:pt x="25627" y="8031"/>
                    <a:pt x="25694" y="8476"/>
                  </a:cubicBezTo>
                  <a:cubicBezTo>
                    <a:pt x="25812" y="9365"/>
                    <a:pt x="25766" y="10265"/>
                    <a:pt x="25468" y="11098"/>
                  </a:cubicBezTo>
                  <a:cubicBezTo>
                    <a:pt x="25187" y="11905"/>
                    <a:pt x="24672" y="12641"/>
                    <a:pt x="24008" y="13179"/>
                  </a:cubicBezTo>
                  <a:cubicBezTo>
                    <a:pt x="23343" y="13722"/>
                    <a:pt x="22546" y="14092"/>
                    <a:pt x="21724" y="14290"/>
                  </a:cubicBezTo>
                  <a:cubicBezTo>
                    <a:pt x="21257" y="14402"/>
                    <a:pt x="20780" y="14459"/>
                    <a:pt x="20311" y="14459"/>
                  </a:cubicBezTo>
                  <a:cubicBezTo>
                    <a:pt x="19954" y="14459"/>
                    <a:pt x="19601" y="14426"/>
                    <a:pt x="19260" y="14359"/>
                  </a:cubicBezTo>
                  <a:cubicBezTo>
                    <a:pt x="18866" y="14281"/>
                    <a:pt x="18489" y="14152"/>
                    <a:pt x="18155" y="13966"/>
                  </a:cubicBezTo>
                  <a:cubicBezTo>
                    <a:pt x="18070" y="13922"/>
                    <a:pt x="17991" y="13871"/>
                    <a:pt x="17914" y="13816"/>
                  </a:cubicBezTo>
                  <a:cubicBezTo>
                    <a:pt x="17833" y="13766"/>
                    <a:pt x="17764" y="13705"/>
                    <a:pt x="17693" y="13646"/>
                  </a:cubicBezTo>
                  <a:cubicBezTo>
                    <a:pt x="17618" y="13589"/>
                    <a:pt x="17561" y="13518"/>
                    <a:pt x="17495" y="13455"/>
                  </a:cubicBezTo>
                  <a:cubicBezTo>
                    <a:pt x="17491" y="13452"/>
                    <a:pt x="17478" y="13437"/>
                    <a:pt x="17477" y="13437"/>
                  </a:cubicBezTo>
                  <a:lnTo>
                    <a:pt x="17477" y="13437"/>
                  </a:lnTo>
                  <a:cubicBezTo>
                    <a:pt x="17477" y="13437"/>
                    <a:pt x="17477" y="13438"/>
                    <a:pt x="17478" y="13440"/>
                  </a:cubicBezTo>
                  <a:lnTo>
                    <a:pt x="17454" y="13410"/>
                  </a:lnTo>
                  <a:lnTo>
                    <a:pt x="17406" y="13350"/>
                  </a:lnTo>
                  <a:lnTo>
                    <a:pt x="17309" y="13231"/>
                  </a:lnTo>
                  <a:cubicBezTo>
                    <a:pt x="17100" y="12948"/>
                    <a:pt x="16927" y="12599"/>
                    <a:pt x="16827" y="12250"/>
                  </a:cubicBezTo>
                  <a:cubicBezTo>
                    <a:pt x="16720" y="11898"/>
                    <a:pt x="16682" y="11531"/>
                    <a:pt x="16689" y="11172"/>
                  </a:cubicBezTo>
                  <a:cubicBezTo>
                    <a:pt x="16704" y="10451"/>
                    <a:pt x="16920" y="9754"/>
                    <a:pt x="17271" y="9177"/>
                  </a:cubicBezTo>
                  <a:cubicBezTo>
                    <a:pt x="17622" y="8598"/>
                    <a:pt x="18113" y="8143"/>
                    <a:pt x="18658" y="7856"/>
                  </a:cubicBezTo>
                  <a:cubicBezTo>
                    <a:pt x="18930" y="7712"/>
                    <a:pt x="19219" y="7612"/>
                    <a:pt x="19506" y="7554"/>
                  </a:cubicBezTo>
                  <a:cubicBezTo>
                    <a:pt x="19575" y="7535"/>
                    <a:pt x="19649" y="7524"/>
                    <a:pt x="19721" y="7516"/>
                  </a:cubicBezTo>
                  <a:lnTo>
                    <a:pt x="19828" y="7500"/>
                  </a:lnTo>
                  <a:cubicBezTo>
                    <a:pt x="19844" y="7498"/>
                    <a:pt x="19870" y="7494"/>
                    <a:pt x="19876" y="7494"/>
                  </a:cubicBezTo>
                  <a:lnTo>
                    <a:pt x="19932" y="7492"/>
                  </a:lnTo>
                  <a:cubicBezTo>
                    <a:pt x="20006" y="7488"/>
                    <a:pt x="20082" y="7482"/>
                    <a:pt x="20153" y="7482"/>
                  </a:cubicBezTo>
                  <a:cubicBezTo>
                    <a:pt x="20221" y="7484"/>
                    <a:pt x="20289" y="7487"/>
                    <a:pt x="20356" y="7489"/>
                  </a:cubicBezTo>
                  <a:cubicBezTo>
                    <a:pt x="20902" y="7525"/>
                    <a:pt x="21386" y="7772"/>
                    <a:pt x="21682" y="8146"/>
                  </a:cubicBezTo>
                  <a:cubicBezTo>
                    <a:pt x="21983" y="8517"/>
                    <a:pt x="22118" y="8963"/>
                    <a:pt x="22161" y="9364"/>
                  </a:cubicBezTo>
                  <a:cubicBezTo>
                    <a:pt x="22242" y="10178"/>
                    <a:pt x="21996" y="10827"/>
                    <a:pt x="21721" y="11167"/>
                  </a:cubicBezTo>
                  <a:cubicBezTo>
                    <a:pt x="21446" y="11510"/>
                    <a:pt x="21184" y="11559"/>
                    <a:pt x="21185" y="11570"/>
                  </a:cubicBezTo>
                  <a:lnTo>
                    <a:pt x="21185" y="11570"/>
                  </a:lnTo>
                  <a:cubicBezTo>
                    <a:pt x="21184" y="11560"/>
                    <a:pt x="21449" y="11530"/>
                    <a:pt x="21754" y="11195"/>
                  </a:cubicBezTo>
                  <a:cubicBezTo>
                    <a:pt x="22053" y="10863"/>
                    <a:pt x="22361" y="10213"/>
                    <a:pt x="22312" y="9352"/>
                  </a:cubicBezTo>
                  <a:cubicBezTo>
                    <a:pt x="22285" y="8928"/>
                    <a:pt x="22167" y="8445"/>
                    <a:pt x="21852" y="8015"/>
                  </a:cubicBezTo>
                  <a:cubicBezTo>
                    <a:pt x="21694" y="7801"/>
                    <a:pt x="21484" y="7610"/>
                    <a:pt x="21230" y="7469"/>
                  </a:cubicBezTo>
                  <a:cubicBezTo>
                    <a:pt x="20977" y="7326"/>
                    <a:pt x="20686" y="7238"/>
                    <a:pt x="20382" y="7200"/>
                  </a:cubicBezTo>
                  <a:cubicBezTo>
                    <a:pt x="20261" y="7187"/>
                    <a:pt x="20137" y="7180"/>
                    <a:pt x="20011" y="7180"/>
                  </a:cubicBezTo>
                  <a:cubicBezTo>
                    <a:pt x="19513" y="7180"/>
                    <a:pt x="18984" y="7286"/>
                    <a:pt x="18489" y="7519"/>
                  </a:cubicBezTo>
                  <a:cubicBezTo>
                    <a:pt x="17865" y="7811"/>
                    <a:pt x="17303" y="8308"/>
                    <a:pt x="16890" y="8938"/>
                  </a:cubicBezTo>
                  <a:cubicBezTo>
                    <a:pt x="16480" y="9568"/>
                    <a:pt x="16210" y="10333"/>
                    <a:pt x="16166" y="11152"/>
                  </a:cubicBezTo>
                  <a:cubicBezTo>
                    <a:pt x="16118" y="11974"/>
                    <a:pt x="16322" y="12842"/>
                    <a:pt x="16851" y="13592"/>
                  </a:cubicBezTo>
                  <a:lnTo>
                    <a:pt x="16946" y="13715"/>
                  </a:lnTo>
                  <a:lnTo>
                    <a:pt x="16993" y="13777"/>
                  </a:lnTo>
                  <a:lnTo>
                    <a:pt x="17016" y="13807"/>
                  </a:lnTo>
                  <a:cubicBezTo>
                    <a:pt x="17039" y="13836"/>
                    <a:pt x="17039" y="13834"/>
                    <a:pt x="17052" y="13848"/>
                  </a:cubicBezTo>
                  <a:cubicBezTo>
                    <a:pt x="17131" y="13928"/>
                    <a:pt x="17204" y="14023"/>
                    <a:pt x="17294" y="14094"/>
                  </a:cubicBezTo>
                  <a:cubicBezTo>
                    <a:pt x="17381" y="14169"/>
                    <a:pt x="17465" y="14249"/>
                    <a:pt x="17561" y="14311"/>
                  </a:cubicBezTo>
                  <a:cubicBezTo>
                    <a:pt x="17654" y="14381"/>
                    <a:pt x="17750" y="14445"/>
                    <a:pt x="17849" y="14500"/>
                  </a:cubicBezTo>
                  <a:cubicBezTo>
                    <a:pt x="18246" y="14731"/>
                    <a:pt x="18679" y="14889"/>
                    <a:pt x="19125" y="14991"/>
                  </a:cubicBezTo>
                  <a:cubicBezTo>
                    <a:pt x="19540" y="15084"/>
                    <a:pt x="19966" y="15127"/>
                    <a:pt x="20394" y="15127"/>
                  </a:cubicBezTo>
                  <a:cubicBezTo>
                    <a:pt x="20890" y="15127"/>
                    <a:pt x="21389" y="15069"/>
                    <a:pt x="21880" y="14961"/>
                  </a:cubicBezTo>
                  <a:cubicBezTo>
                    <a:pt x="22796" y="14755"/>
                    <a:pt x="23696" y="14357"/>
                    <a:pt x="24466" y="13746"/>
                  </a:cubicBezTo>
                  <a:cubicBezTo>
                    <a:pt x="25239" y="13137"/>
                    <a:pt x="25849" y="12298"/>
                    <a:pt x="26185" y="11336"/>
                  </a:cubicBezTo>
                  <a:cubicBezTo>
                    <a:pt x="26226" y="11213"/>
                    <a:pt x="26274" y="11085"/>
                    <a:pt x="26298" y="10976"/>
                  </a:cubicBezTo>
                  <a:lnTo>
                    <a:pt x="26343" y="10806"/>
                  </a:lnTo>
                  <a:lnTo>
                    <a:pt x="26366" y="10720"/>
                  </a:lnTo>
                  <a:lnTo>
                    <a:pt x="26371" y="10698"/>
                  </a:lnTo>
                  <a:lnTo>
                    <a:pt x="26380" y="10663"/>
                  </a:lnTo>
                  <a:lnTo>
                    <a:pt x="26389" y="10616"/>
                  </a:lnTo>
                  <a:lnTo>
                    <a:pt x="26457" y="10245"/>
                  </a:lnTo>
                  <a:cubicBezTo>
                    <a:pt x="26473" y="10120"/>
                    <a:pt x="26484" y="9995"/>
                    <a:pt x="26498" y="9870"/>
                  </a:cubicBezTo>
                  <a:cubicBezTo>
                    <a:pt x="26536" y="9369"/>
                    <a:pt x="26524" y="8866"/>
                    <a:pt x="26457" y="8369"/>
                  </a:cubicBezTo>
                  <a:cubicBezTo>
                    <a:pt x="26385" y="7873"/>
                    <a:pt x="26270" y="7386"/>
                    <a:pt x="26114" y="6911"/>
                  </a:cubicBezTo>
                  <a:cubicBezTo>
                    <a:pt x="25949" y="6442"/>
                    <a:pt x="25755" y="5981"/>
                    <a:pt x="25519" y="5543"/>
                  </a:cubicBezTo>
                  <a:cubicBezTo>
                    <a:pt x="25042" y="4670"/>
                    <a:pt x="24434" y="3872"/>
                    <a:pt x="23726" y="3187"/>
                  </a:cubicBezTo>
                  <a:cubicBezTo>
                    <a:pt x="23016" y="2503"/>
                    <a:pt x="22220" y="1915"/>
                    <a:pt x="21366" y="1454"/>
                  </a:cubicBezTo>
                  <a:cubicBezTo>
                    <a:pt x="19655" y="524"/>
                    <a:pt x="17752" y="97"/>
                    <a:pt x="15931" y="17"/>
                  </a:cubicBezTo>
                  <a:cubicBezTo>
                    <a:pt x="15730" y="15"/>
                    <a:pt x="15533" y="1"/>
                    <a:pt x="15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433000" y="3745825"/>
              <a:ext cx="44150" cy="44150"/>
            </a:xfrm>
            <a:custGeom>
              <a:avLst/>
              <a:gdLst/>
              <a:ahLst/>
              <a:cxnLst/>
              <a:rect l="l" t="t" r="r" b="b"/>
              <a:pathLst>
                <a:path w="1766" h="1766" extrusionOk="0">
                  <a:moveTo>
                    <a:pt x="884" y="0"/>
                  </a:moveTo>
                  <a:cubicBezTo>
                    <a:pt x="884" y="0"/>
                    <a:pt x="883" y="0"/>
                    <a:pt x="882" y="0"/>
                  </a:cubicBezTo>
                  <a:cubicBezTo>
                    <a:pt x="396" y="0"/>
                    <a:pt x="0" y="395"/>
                    <a:pt x="0" y="882"/>
                  </a:cubicBezTo>
                  <a:cubicBezTo>
                    <a:pt x="0" y="1369"/>
                    <a:pt x="395" y="1765"/>
                    <a:pt x="882" y="1765"/>
                  </a:cubicBezTo>
                  <a:cubicBezTo>
                    <a:pt x="1369" y="1765"/>
                    <a:pt x="1765" y="1371"/>
                    <a:pt x="1765" y="882"/>
                  </a:cubicBezTo>
                  <a:cubicBezTo>
                    <a:pt x="1765" y="396"/>
                    <a:pt x="1372" y="0"/>
                    <a:pt x="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3931000" y="3362425"/>
              <a:ext cx="1238650" cy="379475"/>
            </a:xfrm>
            <a:custGeom>
              <a:avLst/>
              <a:gdLst/>
              <a:ahLst/>
              <a:cxnLst/>
              <a:rect l="l" t="t" r="r" b="b"/>
              <a:pathLst>
                <a:path w="49546" h="15179" extrusionOk="0">
                  <a:moveTo>
                    <a:pt x="45535" y="0"/>
                  </a:moveTo>
                  <a:cubicBezTo>
                    <a:pt x="45341" y="0"/>
                    <a:pt x="45150" y="14"/>
                    <a:pt x="44966" y="38"/>
                  </a:cubicBezTo>
                  <a:cubicBezTo>
                    <a:pt x="44287" y="130"/>
                    <a:pt x="43681" y="428"/>
                    <a:pt x="43277" y="863"/>
                  </a:cubicBezTo>
                  <a:cubicBezTo>
                    <a:pt x="42869" y="1294"/>
                    <a:pt x="42665" y="1820"/>
                    <a:pt x="42596" y="2293"/>
                  </a:cubicBezTo>
                  <a:cubicBezTo>
                    <a:pt x="42524" y="2769"/>
                    <a:pt x="42580" y="3207"/>
                    <a:pt x="42699" y="3557"/>
                  </a:cubicBezTo>
                  <a:cubicBezTo>
                    <a:pt x="42817" y="3910"/>
                    <a:pt x="43002" y="4176"/>
                    <a:pt x="43185" y="4352"/>
                  </a:cubicBezTo>
                  <a:cubicBezTo>
                    <a:pt x="43369" y="4530"/>
                    <a:pt x="43549" y="4617"/>
                    <a:pt x="43669" y="4664"/>
                  </a:cubicBezTo>
                  <a:cubicBezTo>
                    <a:pt x="43790" y="4709"/>
                    <a:pt x="43857" y="4720"/>
                    <a:pt x="43857" y="4720"/>
                  </a:cubicBezTo>
                  <a:cubicBezTo>
                    <a:pt x="43857" y="4720"/>
                    <a:pt x="43791" y="4705"/>
                    <a:pt x="43673" y="4653"/>
                  </a:cubicBezTo>
                  <a:cubicBezTo>
                    <a:pt x="43555" y="4601"/>
                    <a:pt x="43384" y="4506"/>
                    <a:pt x="43215" y="4323"/>
                  </a:cubicBezTo>
                  <a:cubicBezTo>
                    <a:pt x="43047" y="4141"/>
                    <a:pt x="42883" y="3874"/>
                    <a:pt x="42788" y="3530"/>
                  </a:cubicBezTo>
                  <a:cubicBezTo>
                    <a:pt x="42693" y="3186"/>
                    <a:pt x="42659" y="2767"/>
                    <a:pt x="42745" y="2318"/>
                  </a:cubicBezTo>
                  <a:cubicBezTo>
                    <a:pt x="42829" y="1872"/>
                    <a:pt x="43042" y="1391"/>
                    <a:pt x="43430" y="1013"/>
                  </a:cubicBezTo>
                  <a:cubicBezTo>
                    <a:pt x="43812" y="632"/>
                    <a:pt x="44375" y="385"/>
                    <a:pt x="44994" y="326"/>
                  </a:cubicBezTo>
                  <a:cubicBezTo>
                    <a:pt x="45117" y="315"/>
                    <a:pt x="45243" y="309"/>
                    <a:pt x="45369" y="309"/>
                  </a:cubicBezTo>
                  <a:cubicBezTo>
                    <a:pt x="45889" y="309"/>
                    <a:pt x="46428" y="411"/>
                    <a:pt x="46929" y="663"/>
                  </a:cubicBezTo>
                  <a:cubicBezTo>
                    <a:pt x="47238" y="818"/>
                    <a:pt x="47534" y="1023"/>
                    <a:pt x="47796" y="1274"/>
                  </a:cubicBezTo>
                  <a:cubicBezTo>
                    <a:pt x="48056" y="1528"/>
                    <a:pt x="48284" y="1826"/>
                    <a:pt x="48471" y="2158"/>
                  </a:cubicBezTo>
                  <a:cubicBezTo>
                    <a:pt x="48834" y="2823"/>
                    <a:pt x="49039" y="3628"/>
                    <a:pt x="48953" y="4429"/>
                  </a:cubicBezTo>
                  <a:cubicBezTo>
                    <a:pt x="48929" y="4627"/>
                    <a:pt x="48890" y="4832"/>
                    <a:pt x="48835" y="5011"/>
                  </a:cubicBezTo>
                  <a:lnTo>
                    <a:pt x="48782" y="5165"/>
                  </a:lnTo>
                  <a:cubicBezTo>
                    <a:pt x="48774" y="5187"/>
                    <a:pt x="48762" y="5228"/>
                    <a:pt x="48758" y="5233"/>
                  </a:cubicBezTo>
                  <a:lnTo>
                    <a:pt x="48727" y="5307"/>
                  </a:lnTo>
                  <a:cubicBezTo>
                    <a:pt x="48689" y="5404"/>
                    <a:pt x="48641" y="5499"/>
                    <a:pt x="48596" y="5596"/>
                  </a:cubicBezTo>
                  <a:cubicBezTo>
                    <a:pt x="48408" y="5979"/>
                    <a:pt x="48171" y="6345"/>
                    <a:pt x="47896" y="6685"/>
                  </a:cubicBezTo>
                  <a:cubicBezTo>
                    <a:pt x="47344" y="7364"/>
                    <a:pt x="46613" y="7921"/>
                    <a:pt x="45767" y="8272"/>
                  </a:cubicBezTo>
                  <a:cubicBezTo>
                    <a:pt x="44959" y="8617"/>
                    <a:pt x="44053" y="8773"/>
                    <a:pt x="43127" y="8773"/>
                  </a:cubicBezTo>
                  <a:cubicBezTo>
                    <a:pt x="43089" y="8773"/>
                    <a:pt x="43051" y="8773"/>
                    <a:pt x="43013" y="8772"/>
                  </a:cubicBezTo>
                  <a:cubicBezTo>
                    <a:pt x="42047" y="8769"/>
                    <a:pt x="41061" y="8591"/>
                    <a:pt x="40088" y="8325"/>
                  </a:cubicBezTo>
                  <a:cubicBezTo>
                    <a:pt x="39115" y="8053"/>
                    <a:pt x="38150" y="7695"/>
                    <a:pt x="37203" y="7270"/>
                  </a:cubicBezTo>
                  <a:cubicBezTo>
                    <a:pt x="36967" y="7160"/>
                    <a:pt x="36732" y="7049"/>
                    <a:pt x="36495" y="6939"/>
                  </a:cubicBezTo>
                  <a:cubicBezTo>
                    <a:pt x="36262" y="6823"/>
                    <a:pt x="36031" y="6705"/>
                    <a:pt x="35798" y="6587"/>
                  </a:cubicBezTo>
                  <a:cubicBezTo>
                    <a:pt x="35334" y="6352"/>
                    <a:pt x="34866" y="6079"/>
                    <a:pt x="34401" y="5826"/>
                  </a:cubicBezTo>
                  <a:cubicBezTo>
                    <a:pt x="33451" y="5298"/>
                    <a:pt x="32454" y="4838"/>
                    <a:pt x="31414" y="4488"/>
                  </a:cubicBezTo>
                  <a:cubicBezTo>
                    <a:pt x="29730" y="3908"/>
                    <a:pt x="27946" y="3608"/>
                    <a:pt x="26181" y="3608"/>
                  </a:cubicBezTo>
                  <a:cubicBezTo>
                    <a:pt x="25773" y="3608"/>
                    <a:pt x="25367" y="3624"/>
                    <a:pt x="24963" y="3657"/>
                  </a:cubicBezTo>
                  <a:cubicBezTo>
                    <a:pt x="22806" y="3822"/>
                    <a:pt x="20745" y="4428"/>
                    <a:pt x="18884" y="5260"/>
                  </a:cubicBezTo>
                  <a:cubicBezTo>
                    <a:pt x="17019" y="6087"/>
                    <a:pt x="15350" y="7150"/>
                    <a:pt x="13861" y="8257"/>
                  </a:cubicBezTo>
                  <a:cubicBezTo>
                    <a:pt x="13117" y="8812"/>
                    <a:pt x="12415" y="9380"/>
                    <a:pt x="11758" y="9953"/>
                  </a:cubicBezTo>
                  <a:cubicBezTo>
                    <a:pt x="11431" y="10239"/>
                    <a:pt x="11112" y="10526"/>
                    <a:pt x="10804" y="10810"/>
                  </a:cubicBezTo>
                  <a:cubicBezTo>
                    <a:pt x="10648" y="10953"/>
                    <a:pt x="10497" y="11081"/>
                    <a:pt x="10346" y="11217"/>
                  </a:cubicBezTo>
                  <a:cubicBezTo>
                    <a:pt x="10191" y="11346"/>
                    <a:pt x="10036" y="11473"/>
                    <a:pt x="9882" y="11593"/>
                  </a:cubicBezTo>
                  <a:cubicBezTo>
                    <a:pt x="8624" y="12553"/>
                    <a:pt x="7312" y="13219"/>
                    <a:pt x="6112" y="13704"/>
                  </a:cubicBezTo>
                  <a:cubicBezTo>
                    <a:pt x="4908" y="14188"/>
                    <a:pt x="3812" y="14491"/>
                    <a:pt x="2902" y="14701"/>
                  </a:cubicBezTo>
                  <a:cubicBezTo>
                    <a:pt x="1990" y="14907"/>
                    <a:pt x="1263" y="15029"/>
                    <a:pt x="766" y="15095"/>
                  </a:cubicBezTo>
                  <a:cubicBezTo>
                    <a:pt x="268" y="15162"/>
                    <a:pt x="1" y="15179"/>
                    <a:pt x="1" y="15179"/>
                  </a:cubicBezTo>
                  <a:cubicBezTo>
                    <a:pt x="1" y="15179"/>
                    <a:pt x="268" y="15177"/>
                    <a:pt x="776" y="15138"/>
                  </a:cubicBezTo>
                  <a:cubicBezTo>
                    <a:pt x="1277" y="15096"/>
                    <a:pt x="2013" y="15027"/>
                    <a:pt x="2938" y="14851"/>
                  </a:cubicBezTo>
                  <a:cubicBezTo>
                    <a:pt x="3862" y="14679"/>
                    <a:pt x="4978" y="14418"/>
                    <a:pt x="6220" y="13977"/>
                  </a:cubicBezTo>
                  <a:cubicBezTo>
                    <a:pt x="7456" y="13535"/>
                    <a:pt x="8828" y="12914"/>
                    <a:pt x="10154" y="11954"/>
                  </a:cubicBezTo>
                  <a:cubicBezTo>
                    <a:pt x="10318" y="11832"/>
                    <a:pt x="10482" y="11706"/>
                    <a:pt x="10647" y="11578"/>
                  </a:cubicBezTo>
                  <a:cubicBezTo>
                    <a:pt x="10806" y="11444"/>
                    <a:pt x="10974" y="11310"/>
                    <a:pt x="11129" y="11172"/>
                  </a:cubicBezTo>
                  <a:cubicBezTo>
                    <a:pt x="11445" y="10900"/>
                    <a:pt x="11767" y="10625"/>
                    <a:pt x="12100" y="10352"/>
                  </a:cubicBezTo>
                  <a:cubicBezTo>
                    <a:pt x="12763" y="9805"/>
                    <a:pt x="13463" y="9256"/>
                    <a:pt x="14207" y="8725"/>
                  </a:cubicBezTo>
                  <a:cubicBezTo>
                    <a:pt x="15691" y="7664"/>
                    <a:pt x="17347" y="6673"/>
                    <a:pt x="19164" y="5886"/>
                  </a:cubicBezTo>
                  <a:cubicBezTo>
                    <a:pt x="20977" y="5099"/>
                    <a:pt x="22966" y="4551"/>
                    <a:pt x="25023" y="4407"/>
                  </a:cubicBezTo>
                  <a:cubicBezTo>
                    <a:pt x="25386" y="4380"/>
                    <a:pt x="25751" y="4367"/>
                    <a:pt x="26117" y="4367"/>
                  </a:cubicBezTo>
                  <a:cubicBezTo>
                    <a:pt x="27820" y="4367"/>
                    <a:pt x="29539" y="4659"/>
                    <a:pt x="31166" y="5226"/>
                  </a:cubicBezTo>
                  <a:cubicBezTo>
                    <a:pt x="32157" y="5568"/>
                    <a:pt x="33115" y="5999"/>
                    <a:pt x="34032" y="6505"/>
                  </a:cubicBezTo>
                  <a:cubicBezTo>
                    <a:pt x="34508" y="6761"/>
                    <a:pt x="34960" y="7023"/>
                    <a:pt x="35445" y="7265"/>
                  </a:cubicBezTo>
                  <a:cubicBezTo>
                    <a:pt x="35686" y="7386"/>
                    <a:pt x="35927" y="7507"/>
                    <a:pt x="36168" y="7628"/>
                  </a:cubicBezTo>
                  <a:cubicBezTo>
                    <a:pt x="36411" y="7741"/>
                    <a:pt x="36655" y="7853"/>
                    <a:pt x="36897" y="7965"/>
                  </a:cubicBezTo>
                  <a:cubicBezTo>
                    <a:pt x="37878" y="8395"/>
                    <a:pt x="38878" y="8772"/>
                    <a:pt x="39902" y="9038"/>
                  </a:cubicBezTo>
                  <a:cubicBezTo>
                    <a:pt x="40897" y="9295"/>
                    <a:pt x="41912" y="9468"/>
                    <a:pt x="42928" y="9468"/>
                  </a:cubicBezTo>
                  <a:cubicBezTo>
                    <a:pt x="42957" y="9468"/>
                    <a:pt x="42986" y="9468"/>
                    <a:pt x="43015" y="9468"/>
                  </a:cubicBezTo>
                  <a:cubicBezTo>
                    <a:pt x="44056" y="9466"/>
                    <a:pt x="45100" y="9289"/>
                    <a:pt x="46030" y="8869"/>
                  </a:cubicBezTo>
                  <a:cubicBezTo>
                    <a:pt x="46962" y="8457"/>
                    <a:pt x="47766" y="7812"/>
                    <a:pt x="48357" y="7049"/>
                  </a:cubicBezTo>
                  <a:cubicBezTo>
                    <a:pt x="48652" y="6667"/>
                    <a:pt x="48902" y="6260"/>
                    <a:pt x="49100" y="5834"/>
                  </a:cubicBezTo>
                  <a:cubicBezTo>
                    <a:pt x="49147" y="5728"/>
                    <a:pt x="49195" y="5621"/>
                    <a:pt x="49236" y="5512"/>
                  </a:cubicBezTo>
                  <a:lnTo>
                    <a:pt x="49269" y="5430"/>
                  </a:lnTo>
                  <a:cubicBezTo>
                    <a:pt x="49286" y="5385"/>
                    <a:pt x="49289" y="5371"/>
                    <a:pt x="49300" y="5341"/>
                  </a:cubicBezTo>
                  <a:lnTo>
                    <a:pt x="49351" y="5182"/>
                  </a:lnTo>
                  <a:cubicBezTo>
                    <a:pt x="49420" y="4938"/>
                    <a:pt x="49454" y="4711"/>
                    <a:pt x="49476" y="4478"/>
                  </a:cubicBezTo>
                  <a:cubicBezTo>
                    <a:pt x="49545" y="3547"/>
                    <a:pt x="49287" y="2664"/>
                    <a:pt x="48861" y="1935"/>
                  </a:cubicBezTo>
                  <a:cubicBezTo>
                    <a:pt x="48644" y="1573"/>
                    <a:pt x="48379" y="1247"/>
                    <a:pt x="48081" y="974"/>
                  </a:cubicBezTo>
                  <a:cubicBezTo>
                    <a:pt x="47778" y="702"/>
                    <a:pt x="47443" y="480"/>
                    <a:pt x="47090" y="324"/>
                  </a:cubicBezTo>
                  <a:cubicBezTo>
                    <a:pt x="46579" y="93"/>
                    <a:pt x="46043" y="0"/>
                    <a:pt x="4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5008400" y="3436600"/>
              <a:ext cx="44125" cy="44150"/>
            </a:xfrm>
            <a:custGeom>
              <a:avLst/>
              <a:gdLst/>
              <a:ahLst/>
              <a:cxnLst/>
              <a:rect l="l" t="t" r="r" b="b"/>
              <a:pathLst>
                <a:path w="1765" h="1766" extrusionOk="0">
                  <a:moveTo>
                    <a:pt x="885" y="0"/>
                  </a:moveTo>
                  <a:cubicBezTo>
                    <a:pt x="884" y="0"/>
                    <a:pt x="884" y="0"/>
                    <a:pt x="883" y="0"/>
                  </a:cubicBezTo>
                  <a:cubicBezTo>
                    <a:pt x="396" y="0"/>
                    <a:pt x="1" y="395"/>
                    <a:pt x="1" y="882"/>
                  </a:cubicBezTo>
                  <a:cubicBezTo>
                    <a:pt x="1" y="1371"/>
                    <a:pt x="395" y="1765"/>
                    <a:pt x="883" y="1765"/>
                  </a:cubicBezTo>
                  <a:cubicBezTo>
                    <a:pt x="1370" y="1765"/>
                    <a:pt x="1765" y="1371"/>
                    <a:pt x="1765" y="882"/>
                  </a:cubicBezTo>
                  <a:cubicBezTo>
                    <a:pt x="1765" y="39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3826275" y="3447400"/>
              <a:ext cx="158350" cy="292300"/>
            </a:xfrm>
            <a:custGeom>
              <a:avLst/>
              <a:gdLst/>
              <a:ahLst/>
              <a:cxnLst/>
              <a:rect l="l" t="t" r="r" b="b"/>
              <a:pathLst>
                <a:path w="6334" h="11692" extrusionOk="0">
                  <a:moveTo>
                    <a:pt x="1251" y="0"/>
                  </a:moveTo>
                  <a:cubicBezTo>
                    <a:pt x="1062" y="0"/>
                    <a:pt x="897" y="47"/>
                    <a:pt x="765" y="143"/>
                  </a:cubicBezTo>
                  <a:cubicBezTo>
                    <a:pt x="0" y="703"/>
                    <a:pt x="215" y="1468"/>
                    <a:pt x="647" y="1468"/>
                  </a:cubicBezTo>
                  <a:cubicBezTo>
                    <a:pt x="681" y="1468"/>
                    <a:pt x="718" y="1463"/>
                    <a:pt x="755" y="1453"/>
                  </a:cubicBezTo>
                  <a:cubicBezTo>
                    <a:pt x="1255" y="1311"/>
                    <a:pt x="1175" y="952"/>
                    <a:pt x="1036" y="796"/>
                  </a:cubicBezTo>
                  <a:cubicBezTo>
                    <a:pt x="953" y="703"/>
                    <a:pt x="1042" y="585"/>
                    <a:pt x="1265" y="585"/>
                  </a:cubicBezTo>
                  <a:cubicBezTo>
                    <a:pt x="1416" y="585"/>
                    <a:pt x="1629" y="639"/>
                    <a:pt x="1892" y="792"/>
                  </a:cubicBezTo>
                  <a:cubicBezTo>
                    <a:pt x="2541" y="1170"/>
                    <a:pt x="2743" y="1982"/>
                    <a:pt x="2784" y="2349"/>
                  </a:cubicBezTo>
                  <a:cubicBezTo>
                    <a:pt x="2735" y="2341"/>
                    <a:pt x="2687" y="2337"/>
                    <a:pt x="2642" y="2337"/>
                  </a:cubicBezTo>
                  <a:cubicBezTo>
                    <a:pt x="2007" y="2337"/>
                    <a:pt x="1766" y="3131"/>
                    <a:pt x="2161" y="3764"/>
                  </a:cubicBezTo>
                  <a:cubicBezTo>
                    <a:pt x="2123" y="3760"/>
                    <a:pt x="2087" y="3758"/>
                    <a:pt x="2052" y="3758"/>
                  </a:cubicBezTo>
                  <a:cubicBezTo>
                    <a:pt x="1122" y="3758"/>
                    <a:pt x="1309" y="5260"/>
                    <a:pt x="2261" y="6356"/>
                  </a:cubicBezTo>
                  <a:cubicBezTo>
                    <a:pt x="2636" y="6828"/>
                    <a:pt x="2665" y="6974"/>
                    <a:pt x="2551" y="6974"/>
                  </a:cubicBezTo>
                  <a:cubicBezTo>
                    <a:pt x="2399" y="6974"/>
                    <a:pt x="1995" y="6714"/>
                    <a:pt x="1819" y="6622"/>
                  </a:cubicBezTo>
                  <a:cubicBezTo>
                    <a:pt x="1789" y="6606"/>
                    <a:pt x="1754" y="6598"/>
                    <a:pt x="1719" y="6598"/>
                  </a:cubicBezTo>
                  <a:cubicBezTo>
                    <a:pt x="1399" y="6598"/>
                    <a:pt x="1020" y="7281"/>
                    <a:pt x="2901" y="9119"/>
                  </a:cubicBezTo>
                  <a:cubicBezTo>
                    <a:pt x="4078" y="10174"/>
                    <a:pt x="4210" y="11692"/>
                    <a:pt x="4210" y="11692"/>
                  </a:cubicBezTo>
                  <a:cubicBezTo>
                    <a:pt x="4210" y="11692"/>
                    <a:pt x="4585" y="6296"/>
                    <a:pt x="3618" y="4038"/>
                  </a:cubicBezTo>
                  <a:lnTo>
                    <a:pt x="3618" y="4038"/>
                  </a:lnTo>
                  <a:cubicBezTo>
                    <a:pt x="4450" y="4840"/>
                    <a:pt x="4936" y="8224"/>
                    <a:pt x="4776" y="9557"/>
                  </a:cubicBezTo>
                  <a:cubicBezTo>
                    <a:pt x="4776" y="9557"/>
                    <a:pt x="6334" y="5966"/>
                    <a:pt x="6072" y="4332"/>
                  </a:cubicBezTo>
                  <a:cubicBezTo>
                    <a:pt x="5924" y="3400"/>
                    <a:pt x="5557" y="3074"/>
                    <a:pt x="5251" y="3074"/>
                  </a:cubicBezTo>
                  <a:cubicBezTo>
                    <a:pt x="5020" y="3074"/>
                    <a:pt x="4823" y="3260"/>
                    <a:pt x="4781" y="3512"/>
                  </a:cubicBezTo>
                  <a:cubicBezTo>
                    <a:pt x="3935" y="1309"/>
                    <a:pt x="2256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83025" y="3686450"/>
              <a:ext cx="304800" cy="144800"/>
            </a:xfrm>
            <a:custGeom>
              <a:avLst/>
              <a:gdLst/>
              <a:ahLst/>
              <a:cxnLst/>
              <a:rect l="l" t="t" r="r" b="b"/>
              <a:pathLst>
                <a:path w="12192" h="5792" extrusionOk="0">
                  <a:moveTo>
                    <a:pt x="6970" y="1"/>
                  </a:moveTo>
                  <a:cubicBezTo>
                    <a:pt x="5222" y="1"/>
                    <a:pt x="2126" y="1400"/>
                    <a:pt x="2126" y="1400"/>
                  </a:cubicBezTo>
                  <a:cubicBezTo>
                    <a:pt x="2328" y="1373"/>
                    <a:pt x="2577" y="1359"/>
                    <a:pt x="2858" y="1359"/>
                  </a:cubicBezTo>
                  <a:cubicBezTo>
                    <a:pt x="4426" y="1359"/>
                    <a:pt x="6971" y="1778"/>
                    <a:pt x="7662" y="2477"/>
                  </a:cubicBezTo>
                  <a:cubicBezTo>
                    <a:pt x="6512" y="2005"/>
                    <a:pt x="4563" y="1889"/>
                    <a:pt x="2919" y="1889"/>
                  </a:cubicBezTo>
                  <a:cubicBezTo>
                    <a:pt x="1315" y="1889"/>
                    <a:pt x="0" y="2000"/>
                    <a:pt x="0" y="2000"/>
                  </a:cubicBezTo>
                  <a:cubicBezTo>
                    <a:pt x="0" y="2000"/>
                    <a:pt x="1521" y="2108"/>
                    <a:pt x="2592" y="3270"/>
                  </a:cubicBezTo>
                  <a:cubicBezTo>
                    <a:pt x="3707" y="4376"/>
                    <a:pt x="4397" y="4683"/>
                    <a:pt x="4772" y="4683"/>
                  </a:cubicBezTo>
                  <a:cubicBezTo>
                    <a:pt x="5094" y="4683"/>
                    <a:pt x="5182" y="4456"/>
                    <a:pt x="5106" y="4315"/>
                  </a:cubicBezTo>
                  <a:cubicBezTo>
                    <a:pt x="4987" y="4096"/>
                    <a:pt x="4604" y="3527"/>
                    <a:pt x="4796" y="3527"/>
                  </a:cubicBezTo>
                  <a:cubicBezTo>
                    <a:pt x="4873" y="3527"/>
                    <a:pt x="5044" y="3620"/>
                    <a:pt x="5365" y="3867"/>
                  </a:cubicBezTo>
                  <a:cubicBezTo>
                    <a:pt x="5970" y="4377"/>
                    <a:pt x="6691" y="4657"/>
                    <a:pt x="7221" y="4657"/>
                  </a:cubicBezTo>
                  <a:cubicBezTo>
                    <a:pt x="7701" y="4657"/>
                    <a:pt x="8023" y="4427"/>
                    <a:pt x="7958" y="3928"/>
                  </a:cubicBezTo>
                  <a:lnTo>
                    <a:pt x="7958" y="3928"/>
                  </a:lnTo>
                  <a:cubicBezTo>
                    <a:pt x="8164" y="4053"/>
                    <a:pt x="8386" y="4111"/>
                    <a:pt x="8592" y="4111"/>
                  </a:cubicBezTo>
                  <a:cubicBezTo>
                    <a:pt x="9070" y="4111"/>
                    <a:pt x="9461" y="3799"/>
                    <a:pt x="9364" y="3283"/>
                  </a:cubicBezTo>
                  <a:lnTo>
                    <a:pt x="9364" y="3283"/>
                  </a:lnTo>
                  <a:cubicBezTo>
                    <a:pt x="9732" y="3318"/>
                    <a:pt x="10547" y="3508"/>
                    <a:pt x="10933" y="4153"/>
                  </a:cubicBezTo>
                  <a:cubicBezTo>
                    <a:pt x="11264" y="4704"/>
                    <a:pt x="11152" y="5039"/>
                    <a:pt x="11013" y="5039"/>
                  </a:cubicBezTo>
                  <a:cubicBezTo>
                    <a:pt x="10990" y="5039"/>
                    <a:pt x="10966" y="5029"/>
                    <a:pt x="10942" y="5009"/>
                  </a:cubicBezTo>
                  <a:cubicBezTo>
                    <a:pt x="10877" y="4953"/>
                    <a:pt x="10779" y="4908"/>
                    <a:pt x="10676" y="4908"/>
                  </a:cubicBezTo>
                  <a:cubicBezTo>
                    <a:pt x="10527" y="4908"/>
                    <a:pt x="10369" y="5003"/>
                    <a:pt x="10290" y="5299"/>
                  </a:cubicBezTo>
                  <a:cubicBezTo>
                    <a:pt x="10216" y="5575"/>
                    <a:pt x="10440" y="5791"/>
                    <a:pt x="10754" y="5791"/>
                  </a:cubicBezTo>
                  <a:cubicBezTo>
                    <a:pt x="11012" y="5791"/>
                    <a:pt x="11331" y="5646"/>
                    <a:pt x="11598" y="5269"/>
                  </a:cubicBezTo>
                  <a:cubicBezTo>
                    <a:pt x="12191" y="4432"/>
                    <a:pt x="10804" y="2269"/>
                    <a:pt x="8171" y="1304"/>
                  </a:cubicBezTo>
                  <a:cubicBezTo>
                    <a:pt x="8755" y="1197"/>
                    <a:pt x="8971" y="263"/>
                    <a:pt x="7332" y="25"/>
                  </a:cubicBezTo>
                  <a:cubicBezTo>
                    <a:pt x="7220" y="8"/>
                    <a:pt x="7098" y="1"/>
                    <a:pt x="6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4146800" y="3499275"/>
              <a:ext cx="301000" cy="149850"/>
            </a:xfrm>
            <a:custGeom>
              <a:avLst/>
              <a:gdLst/>
              <a:ahLst/>
              <a:cxnLst/>
              <a:rect l="l" t="t" r="r" b="b"/>
              <a:pathLst>
                <a:path w="12040" h="5994" extrusionOk="0">
                  <a:moveTo>
                    <a:pt x="6868" y="0"/>
                  </a:moveTo>
                  <a:cubicBezTo>
                    <a:pt x="5091" y="0"/>
                    <a:pt x="2156" y="1139"/>
                    <a:pt x="2156" y="1139"/>
                  </a:cubicBezTo>
                  <a:cubicBezTo>
                    <a:pt x="2452" y="1114"/>
                    <a:pt x="2805" y="1099"/>
                    <a:pt x="3182" y="1099"/>
                  </a:cubicBezTo>
                  <a:cubicBezTo>
                    <a:pt x="4509" y="1099"/>
                    <a:pt x="6147" y="1291"/>
                    <a:pt x="6745" y="1965"/>
                  </a:cubicBezTo>
                  <a:cubicBezTo>
                    <a:pt x="5799" y="1514"/>
                    <a:pt x="4432" y="1385"/>
                    <a:pt x="3176" y="1385"/>
                  </a:cubicBezTo>
                  <a:cubicBezTo>
                    <a:pt x="1488" y="1385"/>
                    <a:pt x="0" y="1618"/>
                    <a:pt x="0" y="1618"/>
                  </a:cubicBezTo>
                  <a:cubicBezTo>
                    <a:pt x="0" y="1618"/>
                    <a:pt x="1511" y="1811"/>
                    <a:pt x="2517" y="3029"/>
                  </a:cubicBezTo>
                  <a:cubicBezTo>
                    <a:pt x="3603" y="4232"/>
                    <a:pt x="4285" y="4560"/>
                    <a:pt x="4651" y="4560"/>
                  </a:cubicBezTo>
                  <a:cubicBezTo>
                    <a:pt x="4945" y="4560"/>
                    <a:pt x="5036" y="4349"/>
                    <a:pt x="4969" y="4209"/>
                  </a:cubicBezTo>
                  <a:cubicBezTo>
                    <a:pt x="4864" y="3987"/>
                    <a:pt x="4518" y="3407"/>
                    <a:pt x="4698" y="3407"/>
                  </a:cubicBezTo>
                  <a:cubicBezTo>
                    <a:pt x="4773" y="3407"/>
                    <a:pt x="4939" y="3508"/>
                    <a:pt x="5253" y="3778"/>
                  </a:cubicBezTo>
                  <a:cubicBezTo>
                    <a:pt x="5858" y="4345"/>
                    <a:pt x="6606" y="4669"/>
                    <a:pt x="7142" y="4669"/>
                  </a:cubicBezTo>
                  <a:cubicBezTo>
                    <a:pt x="7579" y="4669"/>
                    <a:pt x="7875" y="4454"/>
                    <a:pt x="7840" y="3981"/>
                  </a:cubicBezTo>
                  <a:lnTo>
                    <a:pt x="7840" y="3981"/>
                  </a:lnTo>
                  <a:cubicBezTo>
                    <a:pt x="8058" y="4129"/>
                    <a:pt x="8300" y="4199"/>
                    <a:pt x="8522" y="4199"/>
                  </a:cubicBezTo>
                  <a:cubicBezTo>
                    <a:pt x="8973" y="4199"/>
                    <a:pt x="9344" y="3911"/>
                    <a:pt x="9279" y="3413"/>
                  </a:cubicBezTo>
                  <a:lnTo>
                    <a:pt x="9279" y="3413"/>
                  </a:lnTo>
                  <a:cubicBezTo>
                    <a:pt x="9644" y="3467"/>
                    <a:pt x="10447" y="3704"/>
                    <a:pt x="10799" y="4367"/>
                  </a:cubicBezTo>
                  <a:cubicBezTo>
                    <a:pt x="11096" y="4928"/>
                    <a:pt x="10972" y="5256"/>
                    <a:pt x="10836" y="5256"/>
                  </a:cubicBezTo>
                  <a:cubicBezTo>
                    <a:pt x="10811" y="5256"/>
                    <a:pt x="10785" y="5245"/>
                    <a:pt x="10762" y="5222"/>
                  </a:cubicBezTo>
                  <a:cubicBezTo>
                    <a:pt x="10696" y="5158"/>
                    <a:pt x="10591" y="5105"/>
                    <a:pt x="10481" y="5105"/>
                  </a:cubicBezTo>
                  <a:cubicBezTo>
                    <a:pt x="10338" y="5105"/>
                    <a:pt x="10185" y="5196"/>
                    <a:pt x="10093" y="5475"/>
                  </a:cubicBezTo>
                  <a:cubicBezTo>
                    <a:pt x="10001" y="5758"/>
                    <a:pt x="10234" y="5994"/>
                    <a:pt x="10569" y="5994"/>
                  </a:cubicBezTo>
                  <a:cubicBezTo>
                    <a:pt x="10820" y="5994"/>
                    <a:pt x="11129" y="5862"/>
                    <a:pt x="11402" y="5518"/>
                  </a:cubicBezTo>
                  <a:cubicBezTo>
                    <a:pt x="12039" y="4715"/>
                    <a:pt x="10773" y="2479"/>
                    <a:pt x="8196" y="1371"/>
                  </a:cubicBezTo>
                  <a:cubicBezTo>
                    <a:pt x="8786" y="1298"/>
                    <a:pt x="9052" y="376"/>
                    <a:pt x="7429" y="49"/>
                  </a:cubicBezTo>
                  <a:cubicBezTo>
                    <a:pt x="7261" y="15"/>
                    <a:pt x="7072" y="0"/>
                    <a:pt x="6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4561375" y="3637575"/>
              <a:ext cx="181200" cy="132925"/>
            </a:xfrm>
            <a:custGeom>
              <a:avLst/>
              <a:gdLst/>
              <a:ahLst/>
              <a:cxnLst/>
              <a:rect l="l" t="t" r="r" b="b"/>
              <a:pathLst>
                <a:path w="7248" h="5317" extrusionOk="0">
                  <a:moveTo>
                    <a:pt x="1" y="0"/>
                  </a:moveTo>
                  <a:cubicBezTo>
                    <a:pt x="1" y="1"/>
                    <a:pt x="1566" y="2839"/>
                    <a:pt x="3117" y="3622"/>
                  </a:cubicBezTo>
                  <a:cubicBezTo>
                    <a:pt x="2297" y="3567"/>
                    <a:pt x="1182" y="2210"/>
                    <a:pt x="663" y="1415"/>
                  </a:cubicBezTo>
                  <a:lnTo>
                    <a:pt x="663" y="1415"/>
                  </a:lnTo>
                  <a:cubicBezTo>
                    <a:pt x="663" y="1416"/>
                    <a:pt x="1453" y="4069"/>
                    <a:pt x="2339" y="4836"/>
                  </a:cubicBezTo>
                  <a:cubicBezTo>
                    <a:pt x="2666" y="5118"/>
                    <a:pt x="2927" y="5221"/>
                    <a:pt x="3115" y="5221"/>
                  </a:cubicBezTo>
                  <a:cubicBezTo>
                    <a:pt x="3437" y="5221"/>
                    <a:pt x="3546" y="4919"/>
                    <a:pt x="3412" y="4690"/>
                  </a:cubicBezTo>
                  <a:lnTo>
                    <a:pt x="3412" y="4690"/>
                  </a:lnTo>
                  <a:cubicBezTo>
                    <a:pt x="4212" y="5133"/>
                    <a:pt x="5026" y="5317"/>
                    <a:pt x="5688" y="5317"/>
                  </a:cubicBezTo>
                  <a:cubicBezTo>
                    <a:pt x="6461" y="5317"/>
                    <a:pt x="7027" y="5066"/>
                    <a:pt x="7120" y="4687"/>
                  </a:cubicBezTo>
                  <a:cubicBezTo>
                    <a:pt x="7248" y="4164"/>
                    <a:pt x="6975" y="3857"/>
                    <a:pt x="6741" y="3857"/>
                  </a:cubicBezTo>
                  <a:cubicBezTo>
                    <a:pt x="6659" y="3857"/>
                    <a:pt x="6582" y="3894"/>
                    <a:pt x="6529" y="3973"/>
                  </a:cubicBezTo>
                  <a:cubicBezTo>
                    <a:pt x="6323" y="4278"/>
                    <a:pt x="6531" y="4436"/>
                    <a:pt x="6677" y="4458"/>
                  </a:cubicBezTo>
                  <a:cubicBezTo>
                    <a:pt x="6825" y="4479"/>
                    <a:pt x="6738" y="4759"/>
                    <a:pt x="6215" y="4849"/>
                  </a:cubicBezTo>
                  <a:cubicBezTo>
                    <a:pt x="6156" y="4859"/>
                    <a:pt x="6098" y="4864"/>
                    <a:pt x="6040" y="4864"/>
                  </a:cubicBezTo>
                  <a:cubicBezTo>
                    <a:pt x="5588" y="4864"/>
                    <a:pt x="5191" y="4572"/>
                    <a:pt x="5023" y="4412"/>
                  </a:cubicBezTo>
                  <a:cubicBezTo>
                    <a:pt x="5482" y="4145"/>
                    <a:pt x="5256" y="3537"/>
                    <a:pt x="4718" y="3361"/>
                  </a:cubicBezTo>
                  <a:cubicBezTo>
                    <a:pt x="5341" y="2948"/>
                    <a:pt x="4535" y="2170"/>
                    <a:pt x="3484" y="2003"/>
                  </a:cubicBezTo>
                  <a:cubicBezTo>
                    <a:pt x="2510" y="1804"/>
                    <a:pt x="3363" y="1709"/>
                    <a:pt x="3602" y="1657"/>
                  </a:cubicBezTo>
                  <a:cubicBezTo>
                    <a:pt x="3842" y="1605"/>
                    <a:pt x="3940" y="953"/>
                    <a:pt x="1878" y="797"/>
                  </a:cubicBezTo>
                  <a:cubicBezTo>
                    <a:pt x="762" y="76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975575" y="3405900"/>
              <a:ext cx="127600" cy="252475"/>
            </a:xfrm>
            <a:custGeom>
              <a:avLst/>
              <a:gdLst/>
              <a:ahLst/>
              <a:cxnLst/>
              <a:rect l="l" t="t" r="r" b="b"/>
              <a:pathLst>
                <a:path w="5104" h="10099" extrusionOk="0">
                  <a:moveTo>
                    <a:pt x="2361" y="1"/>
                  </a:moveTo>
                  <a:cubicBezTo>
                    <a:pt x="2322" y="1"/>
                    <a:pt x="2284" y="5"/>
                    <a:pt x="2247" y="12"/>
                  </a:cubicBezTo>
                  <a:cubicBezTo>
                    <a:pt x="1398" y="184"/>
                    <a:pt x="1343" y="946"/>
                    <a:pt x="1777" y="1014"/>
                  </a:cubicBezTo>
                  <a:cubicBezTo>
                    <a:pt x="1820" y="1021"/>
                    <a:pt x="1858" y="1024"/>
                    <a:pt x="1894" y="1024"/>
                  </a:cubicBezTo>
                  <a:cubicBezTo>
                    <a:pt x="2222" y="1024"/>
                    <a:pt x="2271" y="762"/>
                    <a:pt x="2224" y="608"/>
                  </a:cubicBezTo>
                  <a:cubicBezTo>
                    <a:pt x="2203" y="540"/>
                    <a:pt x="2246" y="491"/>
                    <a:pt x="2329" y="491"/>
                  </a:cubicBezTo>
                  <a:cubicBezTo>
                    <a:pt x="2453" y="491"/>
                    <a:pt x="2664" y="598"/>
                    <a:pt x="2883" y="908"/>
                  </a:cubicBezTo>
                  <a:cubicBezTo>
                    <a:pt x="3248" y="1428"/>
                    <a:pt x="3117" y="2121"/>
                    <a:pt x="3019" y="2418"/>
                  </a:cubicBezTo>
                  <a:cubicBezTo>
                    <a:pt x="2905" y="2341"/>
                    <a:pt x="2791" y="2306"/>
                    <a:pt x="2683" y="2306"/>
                  </a:cubicBezTo>
                  <a:cubicBezTo>
                    <a:pt x="2290" y="2306"/>
                    <a:pt x="1972" y="2761"/>
                    <a:pt x="2040" y="3286"/>
                  </a:cubicBezTo>
                  <a:cubicBezTo>
                    <a:pt x="1929" y="3219"/>
                    <a:pt x="1825" y="3188"/>
                    <a:pt x="1729" y="3188"/>
                  </a:cubicBezTo>
                  <a:cubicBezTo>
                    <a:pt x="1166" y="3188"/>
                    <a:pt x="897" y="4266"/>
                    <a:pt x="1201" y="5311"/>
                  </a:cubicBezTo>
                  <a:cubicBezTo>
                    <a:pt x="1308" y="5749"/>
                    <a:pt x="1297" y="5895"/>
                    <a:pt x="1233" y="5895"/>
                  </a:cubicBezTo>
                  <a:cubicBezTo>
                    <a:pt x="1128" y="5895"/>
                    <a:pt x="879" y="5504"/>
                    <a:pt x="766" y="5360"/>
                  </a:cubicBezTo>
                  <a:cubicBezTo>
                    <a:pt x="732" y="5316"/>
                    <a:pt x="678" y="5288"/>
                    <a:pt x="617" y="5288"/>
                  </a:cubicBezTo>
                  <a:cubicBezTo>
                    <a:pt x="360" y="5288"/>
                    <a:pt x="1" y="5793"/>
                    <a:pt x="715" y="7660"/>
                  </a:cubicBezTo>
                  <a:cubicBezTo>
                    <a:pt x="1247" y="8885"/>
                    <a:pt x="811" y="10098"/>
                    <a:pt x="811" y="10098"/>
                  </a:cubicBezTo>
                  <a:cubicBezTo>
                    <a:pt x="811" y="10098"/>
                    <a:pt x="3005" y="6087"/>
                    <a:pt x="3060" y="4010"/>
                  </a:cubicBezTo>
                  <a:lnTo>
                    <a:pt x="3060" y="4010"/>
                  </a:lnTo>
                  <a:cubicBezTo>
                    <a:pt x="3420" y="4921"/>
                    <a:pt x="2599" y="7692"/>
                    <a:pt x="2004" y="8659"/>
                  </a:cubicBezTo>
                  <a:cubicBezTo>
                    <a:pt x="2004" y="8659"/>
                    <a:pt x="4468" y="6451"/>
                    <a:pt x="4845" y="5102"/>
                  </a:cubicBezTo>
                  <a:cubicBezTo>
                    <a:pt x="5104" y="4175"/>
                    <a:pt x="4808" y="3813"/>
                    <a:pt x="4506" y="3813"/>
                  </a:cubicBezTo>
                  <a:cubicBezTo>
                    <a:pt x="4369" y="3813"/>
                    <a:pt x="4230" y="3888"/>
                    <a:pt x="4142" y="4018"/>
                  </a:cubicBezTo>
                  <a:cubicBezTo>
                    <a:pt x="4288" y="1756"/>
                    <a:pt x="3200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4414975" y="3287175"/>
              <a:ext cx="178300" cy="205000"/>
            </a:xfrm>
            <a:custGeom>
              <a:avLst/>
              <a:gdLst/>
              <a:ahLst/>
              <a:cxnLst/>
              <a:rect l="l" t="t" r="r" b="b"/>
              <a:pathLst>
                <a:path w="7132" h="8200" extrusionOk="0">
                  <a:moveTo>
                    <a:pt x="5760" y="1"/>
                  </a:moveTo>
                  <a:cubicBezTo>
                    <a:pt x="5188" y="1"/>
                    <a:pt x="4943" y="487"/>
                    <a:pt x="5234" y="712"/>
                  </a:cubicBezTo>
                  <a:cubicBezTo>
                    <a:pt x="5347" y="800"/>
                    <a:pt x="5446" y="834"/>
                    <a:pt x="5528" y="834"/>
                  </a:cubicBezTo>
                  <a:cubicBezTo>
                    <a:pt x="5697" y="834"/>
                    <a:pt x="5797" y="690"/>
                    <a:pt x="5822" y="573"/>
                  </a:cubicBezTo>
                  <a:cubicBezTo>
                    <a:pt x="5831" y="526"/>
                    <a:pt x="5862" y="501"/>
                    <a:pt x="5902" y="501"/>
                  </a:cubicBezTo>
                  <a:cubicBezTo>
                    <a:pt x="6014" y="501"/>
                    <a:pt x="6204" y="691"/>
                    <a:pt x="6254" y="1153"/>
                  </a:cubicBezTo>
                  <a:cubicBezTo>
                    <a:pt x="6324" y="1784"/>
                    <a:pt x="5873" y="2330"/>
                    <a:pt x="5642" y="2541"/>
                  </a:cubicBezTo>
                  <a:cubicBezTo>
                    <a:pt x="5529" y="2317"/>
                    <a:pt x="5344" y="2216"/>
                    <a:pt x="5146" y="2216"/>
                  </a:cubicBezTo>
                  <a:cubicBezTo>
                    <a:pt x="4846" y="2216"/>
                    <a:pt x="4517" y="2448"/>
                    <a:pt x="4367" y="2827"/>
                  </a:cubicBezTo>
                  <a:cubicBezTo>
                    <a:pt x="4252" y="2627"/>
                    <a:pt x="4101" y="2538"/>
                    <a:pt x="3936" y="2538"/>
                  </a:cubicBezTo>
                  <a:cubicBezTo>
                    <a:pt x="3459" y="2538"/>
                    <a:pt x="2861" y="3273"/>
                    <a:pt x="2653" y="4196"/>
                  </a:cubicBezTo>
                  <a:cubicBezTo>
                    <a:pt x="2547" y="4589"/>
                    <a:pt x="2472" y="4727"/>
                    <a:pt x="2417" y="4727"/>
                  </a:cubicBezTo>
                  <a:cubicBezTo>
                    <a:pt x="2311" y="4727"/>
                    <a:pt x="2280" y="4219"/>
                    <a:pt x="2251" y="4028"/>
                  </a:cubicBezTo>
                  <a:cubicBezTo>
                    <a:pt x="2237" y="3942"/>
                    <a:pt x="2161" y="3867"/>
                    <a:pt x="2051" y="3867"/>
                  </a:cubicBezTo>
                  <a:cubicBezTo>
                    <a:pt x="1788" y="3867"/>
                    <a:pt x="1334" y="4294"/>
                    <a:pt x="1094" y="6018"/>
                  </a:cubicBezTo>
                  <a:cubicBezTo>
                    <a:pt x="967" y="7347"/>
                    <a:pt x="0" y="8199"/>
                    <a:pt x="0" y="8199"/>
                  </a:cubicBezTo>
                  <a:cubicBezTo>
                    <a:pt x="0" y="8199"/>
                    <a:pt x="3860" y="5747"/>
                    <a:pt x="4911" y="3955"/>
                  </a:cubicBezTo>
                  <a:lnTo>
                    <a:pt x="4911" y="3955"/>
                  </a:lnTo>
                  <a:cubicBezTo>
                    <a:pt x="4786" y="4927"/>
                    <a:pt x="2727" y="6955"/>
                    <a:pt x="1739" y="7514"/>
                  </a:cubicBezTo>
                  <a:cubicBezTo>
                    <a:pt x="1739" y="7514"/>
                    <a:pt x="4963" y="6772"/>
                    <a:pt x="5945" y="5773"/>
                  </a:cubicBezTo>
                  <a:cubicBezTo>
                    <a:pt x="6771" y="4932"/>
                    <a:pt x="6458" y="4431"/>
                    <a:pt x="6071" y="4431"/>
                  </a:cubicBezTo>
                  <a:cubicBezTo>
                    <a:pt x="5999" y="4431"/>
                    <a:pt x="5924" y="4449"/>
                    <a:pt x="5853" y="4485"/>
                  </a:cubicBezTo>
                  <a:cubicBezTo>
                    <a:pt x="7132" y="2487"/>
                    <a:pt x="6958" y="322"/>
                    <a:pt x="6130" y="61"/>
                  </a:cubicBezTo>
                  <a:cubicBezTo>
                    <a:pt x="5995" y="19"/>
                    <a:pt x="5872" y="1"/>
                    <a:pt x="5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4643525" y="3389850"/>
              <a:ext cx="259000" cy="120300"/>
            </a:xfrm>
            <a:custGeom>
              <a:avLst/>
              <a:gdLst/>
              <a:ahLst/>
              <a:cxnLst/>
              <a:rect l="l" t="t" r="r" b="b"/>
              <a:pathLst>
                <a:path w="10360" h="4812" extrusionOk="0">
                  <a:moveTo>
                    <a:pt x="9161" y="1"/>
                  </a:moveTo>
                  <a:cubicBezTo>
                    <a:pt x="8902" y="1"/>
                    <a:pt x="8717" y="176"/>
                    <a:pt x="8771" y="406"/>
                  </a:cubicBezTo>
                  <a:cubicBezTo>
                    <a:pt x="8833" y="664"/>
                    <a:pt x="8969" y="746"/>
                    <a:pt x="9097" y="746"/>
                  </a:cubicBezTo>
                  <a:cubicBezTo>
                    <a:pt x="9181" y="746"/>
                    <a:pt x="9262" y="711"/>
                    <a:pt x="9316" y="667"/>
                  </a:cubicBezTo>
                  <a:cubicBezTo>
                    <a:pt x="9336" y="651"/>
                    <a:pt x="9356" y="643"/>
                    <a:pt x="9375" y="643"/>
                  </a:cubicBezTo>
                  <a:cubicBezTo>
                    <a:pt x="9493" y="643"/>
                    <a:pt x="9584" y="930"/>
                    <a:pt x="9290" y="1390"/>
                  </a:cubicBezTo>
                  <a:cubicBezTo>
                    <a:pt x="8948" y="1925"/>
                    <a:pt x="8255" y="2069"/>
                    <a:pt x="7944" y="2090"/>
                  </a:cubicBezTo>
                  <a:cubicBezTo>
                    <a:pt x="8039" y="1649"/>
                    <a:pt x="7700" y="1374"/>
                    <a:pt x="7285" y="1374"/>
                  </a:cubicBezTo>
                  <a:cubicBezTo>
                    <a:pt x="7118" y="1374"/>
                    <a:pt x="6939" y="1419"/>
                    <a:pt x="6770" y="1515"/>
                  </a:cubicBezTo>
                  <a:cubicBezTo>
                    <a:pt x="6837" y="1083"/>
                    <a:pt x="6553" y="883"/>
                    <a:pt x="6129" y="883"/>
                  </a:cubicBezTo>
                  <a:cubicBezTo>
                    <a:pt x="5685" y="883"/>
                    <a:pt x="5086" y="1103"/>
                    <a:pt x="4577" y="1510"/>
                  </a:cubicBezTo>
                  <a:cubicBezTo>
                    <a:pt x="4303" y="1709"/>
                    <a:pt x="4156" y="1784"/>
                    <a:pt x="4090" y="1784"/>
                  </a:cubicBezTo>
                  <a:cubicBezTo>
                    <a:pt x="3923" y="1784"/>
                    <a:pt x="4262" y="1309"/>
                    <a:pt x="4367" y="1126"/>
                  </a:cubicBezTo>
                  <a:cubicBezTo>
                    <a:pt x="4436" y="1006"/>
                    <a:pt x="4362" y="807"/>
                    <a:pt x="4077" y="807"/>
                  </a:cubicBezTo>
                  <a:cubicBezTo>
                    <a:pt x="3756" y="807"/>
                    <a:pt x="3169" y="1058"/>
                    <a:pt x="2218" y="1953"/>
                  </a:cubicBezTo>
                  <a:cubicBezTo>
                    <a:pt x="1288" y="2911"/>
                    <a:pt x="1" y="2969"/>
                    <a:pt x="1" y="2969"/>
                  </a:cubicBezTo>
                  <a:cubicBezTo>
                    <a:pt x="1" y="2969"/>
                    <a:pt x="1514" y="3137"/>
                    <a:pt x="3167" y="3137"/>
                  </a:cubicBezTo>
                  <a:cubicBezTo>
                    <a:pt x="4379" y="3137"/>
                    <a:pt x="5666" y="3047"/>
                    <a:pt x="6487" y="2735"/>
                  </a:cubicBezTo>
                  <a:lnTo>
                    <a:pt x="6487" y="2735"/>
                  </a:lnTo>
                  <a:cubicBezTo>
                    <a:pt x="5920" y="3279"/>
                    <a:pt x="3948" y="3576"/>
                    <a:pt x="2615" y="3576"/>
                  </a:cubicBezTo>
                  <a:cubicBezTo>
                    <a:pt x="2291" y="3576"/>
                    <a:pt x="2005" y="3558"/>
                    <a:pt x="1786" y="3522"/>
                  </a:cubicBezTo>
                  <a:lnTo>
                    <a:pt x="1786" y="3522"/>
                  </a:lnTo>
                  <a:cubicBezTo>
                    <a:pt x="1786" y="3523"/>
                    <a:pt x="4452" y="4812"/>
                    <a:pt x="5917" y="4812"/>
                  </a:cubicBezTo>
                  <a:cubicBezTo>
                    <a:pt x="6001" y="4812"/>
                    <a:pt x="6081" y="4808"/>
                    <a:pt x="6156" y="4799"/>
                  </a:cubicBezTo>
                  <a:cubicBezTo>
                    <a:pt x="7547" y="4635"/>
                    <a:pt x="7385" y="3840"/>
                    <a:pt x="6893" y="3736"/>
                  </a:cubicBezTo>
                  <a:cubicBezTo>
                    <a:pt x="9140" y="2978"/>
                    <a:pt x="10359" y="1182"/>
                    <a:pt x="9878" y="461"/>
                  </a:cubicBezTo>
                  <a:cubicBezTo>
                    <a:pt x="9655" y="129"/>
                    <a:pt x="9381" y="1"/>
                    <a:pt x="9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823800" y="3536100"/>
              <a:ext cx="134050" cy="198650"/>
            </a:xfrm>
            <a:custGeom>
              <a:avLst/>
              <a:gdLst/>
              <a:ahLst/>
              <a:cxnLst/>
              <a:rect l="l" t="t" r="r" b="b"/>
              <a:pathLst>
                <a:path w="5362" h="7946" extrusionOk="0">
                  <a:moveTo>
                    <a:pt x="0" y="1"/>
                  </a:moveTo>
                  <a:cubicBezTo>
                    <a:pt x="0" y="1"/>
                    <a:pt x="716" y="879"/>
                    <a:pt x="634" y="2049"/>
                  </a:cubicBezTo>
                  <a:cubicBezTo>
                    <a:pt x="591" y="3652"/>
                    <a:pt x="958" y="4052"/>
                    <a:pt x="1185" y="4052"/>
                  </a:cubicBezTo>
                  <a:cubicBezTo>
                    <a:pt x="1265" y="4052"/>
                    <a:pt x="1327" y="4003"/>
                    <a:pt x="1348" y="3939"/>
                  </a:cubicBezTo>
                  <a:cubicBezTo>
                    <a:pt x="1401" y="3780"/>
                    <a:pt x="1498" y="3356"/>
                    <a:pt x="1588" y="3356"/>
                  </a:cubicBezTo>
                  <a:cubicBezTo>
                    <a:pt x="1637" y="3356"/>
                    <a:pt x="1685" y="3484"/>
                    <a:pt x="1721" y="3852"/>
                  </a:cubicBezTo>
                  <a:cubicBezTo>
                    <a:pt x="1771" y="4723"/>
                    <a:pt x="2224" y="5477"/>
                    <a:pt x="2658" y="5477"/>
                  </a:cubicBezTo>
                  <a:cubicBezTo>
                    <a:pt x="2780" y="5477"/>
                    <a:pt x="2900" y="5418"/>
                    <a:pt x="3009" y="5285"/>
                  </a:cubicBezTo>
                  <a:cubicBezTo>
                    <a:pt x="3093" y="5670"/>
                    <a:pt x="3391" y="5933"/>
                    <a:pt x="3678" y="5933"/>
                  </a:cubicBezTo>
                  <a:cubicBezTo>
                    <a:pt x="3823" y="5933"/>
                    <a:pt x="3964" y="5867"/>
                    <a:pt x="4074" y="5716"/>
                  </a:cubicBezTo>
                  <a:cubicBezTo>
                    <a:pt x="4242" y="5932"/>
                    <a:pt x="4555" y="6470"/>
                    <a:pt x="4404" y="7007"/>
                  </a:cubicBezTo>
                  <a:cubicBezTo>
                    <a:pt x="4299" y="7380"/>
                    <a:pt x="4122" y="7523"/>
                    <a:pt x="4021" y="7523"/>
                  </a:cubicBezTo>
                  <a:cubicBezTo>
                    <a:pt x="3977" y="7523"/>
                    <a:pt x="3947" y="7495"/>
                    <a:pt x="3945" y="7447"/>
                  </a:cubicBezTo>
                  <a:cubicBezTo>
                    <a:pt x="3941" y="7332"/>
                    <a:pt x="3861" y="7174"/>
                    <a:pt x="3682" y="7174"/>
                  </a:cubicBezTo>
                  <a:cubicBezTo>
                    <a:pt x="3620" y="7174"/>
                    <a:pt x="3545" y="7193"/>
                    <a:pt x="3456" y="7241"/>
                  </a:cubicBezTo>
                  <a:cubicBezTo>
                    <a:pt x="3144" y="7410"/>
                    <a:pt x="3347" y="7946"/>
                    <a:pt x="3971" y="7946"/>
                  </a:cubicBezTo>
                  <a:cubicBezTo>
                    <a:pt x="4024" y="7946"/>
                    <a:pt x="4080" y="7942"/>
                    <a:pt x="4139" y="7934"/>
                  </a:cubicBezTo>
                  <a:cubicBezTo>
                    <a:pt x="4893" y="7827"/>
                    <a:pt x="5357" y="5977"/>
                    <a:pt x="4537" y="4062"/>
                  </a:cubicBezTo>
                  <a:lnTo>
                    <a:pt x="4537" y="4062"/>
                  </a:lnTo>
                  <a:cubicBezTo>
                    <a:pt x="4612" y="4116"/>
                    <a:pt x="4698" y="4144"/>
                    <a:pt x="4780" y="4144"/>
                  </a:cubicBezTo>
                  <a:cubicBezTo>
                    <a:pt x="5093" y="4144"/>
                    <a:pt x="5361" y="3752"/>
                    <a:pt x="4803" y="2956"/>
                  </a:cubicBezTo>
                  <a:cubicBezTo>
                    <a:pt x="4096" y="1950"/>
                    <a:pt x="1408" y="843"/>
                    <a:pt x="1408" y="843"/>
                  </a:cubicBezTo>
                  <a:lnTo>
                    <a:pt x="1408" y="843"/>
                  </a:lnTo>
                  <a:cubicBezTo>
                    <a:pt x="2183" y="1469"/>
                    <a:pt x="3674" y="3524"/>
                    <a:pt x="3643" y="4387"/>
                  </a:cubicBezTo>
                  <a:cubicBezTo>
                    <a:pt x="2990" y="268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5143000" y="3430625"/>
              <a:ext cx="143400" cy="91775"/>
            </a:xfrm>
            <a:custGeom>
              <a:avLst/>
              <a:gdLst/>
              <a:ahLst/>
              <a:cxnLst/>
              <a:rect l="l" t="t" r="r" b="b"/>
              <a:pathLst>
                <a:path w="5736" h="3671" extrusionOk="0">
                  <a:moveTo>
                    <a:pt x="2684" y="1"/>
                  </a:moveTo>
                  <a:cubicBezTo>
                    <a:pt x="2546" y="1"/>
                    <a:pt x="2357" y="64"/>
                    <a:pt x="2116" y="233"/>
                  </a:cubicBezTo>
                  <a:cubicBezTo>
                    <a:pt x="1395" y="740"/>
                    <a:pt x="601" y="2665"/>
                    <a:pt x="601" y="2665"/>
                  </a:cubicBezTo>
                  <a:cubicBezTo>
                    <a:pt x="1047" y="2114"/>
                    <a:pt x="2494" y="1061"/>
                    <a:pt x="3123" y="1061"/>
                  </a:cubicBezTo>
                  <a:cubicBezTo>
                    <a:pt x="3129" y="1061"/>
                    <a:pt x="3135" y="1062"/>
                    <a:pt x="3141" y="1062"/>
                  </a:cubicBezTo>
                  <a:cubicBezTo>
                    <a:pt x="1921" y="1530"/>
                    <a:pt x="0" y="3671"/>
                    <a:pt x="0" y="3671"/>
                  </a:cubicBezTo>
                  <a:cubicBezTo>
                    <a:pt x="0" y="3671"/>
                    <a:pt x="560" y="3213"/>
                    <a:pt x="1330" y="3213"/>
                  </a:cubicBezTo>
                  <a:cubicBezTo>
                    <a:pt x="1375" y="3213"/>
                    <a:pt x="1420" y="3215"/>
                    <a:pt x="1466" y="3218"/>
                  </a:cubicBezTo>
                  <a:cubicBezTo>
                    <a:pt x="1527" y="3220"/>
                    <a:pt x="1586" y="3220"/>
                    <a:pt x="1643" y="3220"/>
                  </a:cubicBezTo>
                  <a:cubicBezTo>
                    <a:pt x="3016" y="3220"/>
                    <a:pt x="2987" y="2761"/>
                    <a:pt x="2819" y="2706"/>
                  </a:cubicBezTo>
                  <a:cubicBezTo>
                    <a:pt x="2644" y="2646"/>
                    <a:pt x="2013" y="2512"/>
                    <a:pt x="2757" y="2437"/>
                  </a:cubicBezTo>
                  <a:cubicBezTo>
                    <a:pt x="3556" y="2393"/>
                    <a:pt x="4217" y="1873"/>
                    <a:pt x="3782" y="1516"/>
                  </a:cubicBezTo>
                  <a:cubicBezTo>
                    <a:pt x="4198" y="1425"/>
                    <a:pt x="4413" y="988"/>
                    <a:pt x="4092" y="752"/>
                  </a:cubicBezTo>
                  <a:cubicBezTo>
                    <a:pt x="4218" y="655"/>
                    <a:pt x="4498" y="488"/>
                    <a:pt x="4805" y="488"/>
                  </a:cubicBezTo>
                  <a:cubicBezTo>
                    <a:pt x="4874" y="488"/>
                    <a:pt x="4945" y="497"/>
                    <a:pt x="5016" y="517"/>
                  </a:cubicBezTo>
                  <a:cubicBezTo>
                    <a:pt x="5402" y="624"/>
                    <a:pt x="5445" y="839"/>
                    <a:pt x="5333" y="845"/>
                  </a:cubicBezTo>
                  <a:cubicBezTo>
                    <a:pt x="5221" y="850"/>
                    <a:pt x="5055" y="952"/>
                    <a:pt x="5185" y="1196"/>
                  </a:cubicBezTo>
                  <a:cubicBezTo>
                    <a:pt x="5223" y="1266"/>
                    <a:pt x="5286" y="1300"/>
                    <a:pt x="5356" y="1300"/>
                  </a:cubicBezTo>
                  <a:cubicBezTo>
                    <a:pt x="5527" y="1300"/>
                    <a:pt x="5735" y="1092"/>
                    <a:pt x="5681" y="706"/>
                  </a:cubicBezTo>
                  <a:cubicBezTo>
                    <a:pt x="5634" y="369"/>
                    <a:pt x="5096" y="112"/>
                    <a:pt x="4363" y="112"/>
                  </a:cubicBezTo>
                  <a:cubicBezTo>
                    <a:pt x="3926" y="112"/>
                    <a:pt x="3420" y="203"/>
                    <a:pt x="2907" y="423"/>
                  </a:cubicBezTo>
                  <a:cubicBezTo>
                    <a:pt x="3032" y="253"/>
                    <a:pt x="2960" y="1"/>
                    <a:pt x="2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2450" y="3470400"/>
              <a:ext cx="150625" cy="120525"/>
            </a:xfrm>
            <a:custGeom>
              <a:avLst/>
              <a:gdLst/>
              <a:ahLst/>
              <a:cxnLst/>
              <a:rect l="l" t="t" r="r" b="b"/>
              <a:pathLst>
                <a:path w="6025" h="4821" extrusionOk="0">
                  <a:moveTo>
                    <a:pt x="5106" y="1"/>
                  </a:moveTo>
                  <a:cubicBezTo>
                    <a:pt x="4794" y="1"/>
                    <a:pt x="4624" y="253"/>
                    <a:pt x="4770" y="430"/>
                  </a:cubicBezTo>
                  <a:cubicBezTo>
                    <a:pt x="4852" y="528"/>
                    <a:pt x="4930" y="564"/>
                    <a:pt x="4997" y="564"/>
                  </a:cubicBezTo>
                  <a:cubicBezTo>
                    <a:pt x="5094" y="564"/>
                    <a:pt x="5168" y="490"/>
                    <a:pt x="5199" y="421"/>
                  </a:cubicBezTo>
                  <a:cubicBezTo>
                    <a:pt x="5210" y="396"/>
                    <a:pt x="5230" y="383"/>
                    <a:pt x="5252" y="383"/>
                  </a:cubicBezTo>
                  <a:cubicBezTo>
                    <a:pt x="5331" y="383"/>
                    <a:pt x="5448" y="542"/>
                    <a:pt x="5410" y="891"/>
                  </a:cubicBezTo>
                  <a:cubicBezTo>
                    <a:pt x="5362" y="1338"/>
                    <a:pt x="4965" y="1649"/>
                    <a:pt x="4775" y="1760"/>
                  </a:cubicBezTo>
                  <a:cubicBezTo>
                    <a:pt x="4721" y="1548"/>
                    <a:pt x="4563" y="1448"/>
                    <a:pt x="4385" y="1448"/>
                  </a:cubicBezTo>
                  <a:cubicBezTo>
                    <a:pt x="4196" y="1448"/>
                    <a:pt x="3985" y="1559"/>
                    <a:pt x="3847" y="1763"/>
                  </a:cubicBezTo>
                  <a:cubicBezTo>
                    <a:pt x="3787" y="1573"/>
                    <a:pt x="3665" y="1490"/>
                    <a:pt x="3513" y="1490"/>
                  </a:cubicBezTo>
                  <a:cubicBezTo>
                    <a:pt x="3183" y="1490"/>
                    <a:pt x="2712" y="1889"/>
                    <a:pt x="2449" y="2452"/>
                  </a:cubicBezTo>
                  <a:cubicBezTo>
                    <a:pt x="2322" y="2697"/>
                    <a:pt x="2249" y="2784"/>
                    <a:pt x="2209" y="2784"/>
                  </a:cubicBezTo>
                  <a:cubicBezTo>
                    <a:pt x="2128" y="2784"/>
                    <a:pt x="2187" y="2414"/>
                    <a:pt x="2196" y="2273"/>
                  </a:cubicBezTo>
                  <a:cubicBezTo>
                    <a:pt x="2201" y="2202"/>
                    <a:pt x="2143" y="2127"/>
                    <a:pt x="2041" y="2127"/>
                  </a:cubicBezTo>
                  <a:cubicBezTo>
                    <a:pt x="1847" y="2127"/>
                    <a:pt x="1491" y="2398"/>
                    <a:pt x="1091" y="3476"/>
                  </a:cubicBezTo>
                  <a:cubicBezTo>
                    <a:pt x="800" y="4379"/>
                    <a:pt x="0" y="4820"/>
                    <a:pt x="0" y="4820"/>
                  </a:cubicBezTo>
                  <a:cubicBezTo>
                    <a:pt x="0" y="4820"/>
                    <a:pt x="3050" y="3709"/>
                    <a:pt x="4052" y="2628"/>
                  </a:cubicBezTo>
                  <a:lnTo>
                    <a:pt x="4052" y="2628"/>
                  </a:lnTo>
                  <a:cubicBezTo>
                    <a:pt x="3816" y="3281"/>
                    <a:pt x="2080" y="4373"/>
                    <a:pt x="1308" y="4610"/>
                  </a:cubicBezTo>
                  <a:cubicBezTo>
                    <a:pt x="1308" y="4610"/>
                    <a:pt x="3658" y="4589"/>
                    <a:pt x="4491" y="4046"/>
                  </a:cubicBezTo>
                  <a:cubicBezTo>
                    <a:pt x="5252" y="3550"/>
                    <a:pt x="5021" y="3127"/>
                    <a:pt x="4712" y="3127"/>
                  </a:cubicBezTo>
                  <a:cubicBezTo>
                    <a:pt x="4683" y="3127"/>
                    <a:pt x="4654" y="3130"/>
                    <a:pt x="4624" y="3138"/>
                  </a:cubicBezTo>
                  <a:cubicBezTo>
                    <a:pt x="5815" y="1948"/>
                    <a:pt x="6025" y="420"/>
                    <a:pt x="5491" y="114"/>
                  </a:cubicBezTo>
                  <a:cubicBezTo>
                    <a:pt x="5350" y="33"/>
                    <a:pt x="5219" y="1"/>
                    <a:pt x="5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340450" y="3498550"/>
              <a:ext cx="475525" cy="269350"/>
            </a:xfrm>
            <a:custGeom>
              <a:avLst/>
              <a:gdLst/>
              <a:ahLst/>
              <a:cxnLst/>
              <a:rect l="l" t="t" r="r" b="b"/>
              <a:pathLst>
                <a:path w="19021" h="10774" extrusionOk="0">
                  <a:moveTo>
                    <a:pt x="4766" y="1"/>
                  </a:moveTo>
                  <a:cubicBezTo>
                    <a:pt x="2020" y="1"/>
                    <a:pt x="0" y="523"/>
                    <a:pt x="0" y="523"/>
                  </a:cubicBezTo>
                  <a:cubicBezTo>
                    <a:pt x="449" y="499"/>
                    <a:pt x="891" y="488"/>
                    <a:pt x="1326" y="488"/>
                  </a:cubicBezTo>
                  <a:cubicBezTo>
                    <a:pt x="11481" y="488"/>
                    <a:pt x="17665" y="6691"/>
                    <a:pt x="19021" y="10773"/>
                  </a:cubicBezTo>
                  <a:cubicBezTo>
                    <a:pt x="16805" y="1645"/>
                    <a:pt x="9641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14"/>
          <p:cNvGrpSpPr/>
          <p:nvPr/>
        </p:nvGrpSpPr>
        <p:grpSpPr>
          <a:xfrm rot="10800000" flipH="1">
            <a:off x="6333305" y="4685469"/>
            <a:ext cx="993177" cy="401556"/>
            <a:chOff x="3826275" y="3287175"/>
            <a:chExt cx="1460125" cy="590350"/>
          </a:xfrm>
        </p:grpSpPr>
        <p:sp>
          <p:nvSpPr>
            <p:cNvPr id="1474" name="Google Shape;1474;p14"/>
            <p:cNvSpPr/>
            <p:nvPr/>
          </p:nvSpPr>
          <p:spPr>
            <a:xfrm>
              <a:off x="3931000" y="3499325"/>
              <a:ext cx="663400" cy="378200"/>
            </a:xfrm>
            <a:custGeom>
              <a:avLst/>
              <a:gdLst/>
              <a:ahLst/>
              <a:cxnLst/>
              <a:rect l="l" t="t" r="r" b="b"/>
              <a:pathLst>
                <a:path w="26536" h="15128" extrusionOk="0">
                  <a:moveTo>
                    <a:pt x="21185" y="11570"/>
                  </a:moveTo>
                  <a:cubicBezTo>
                    <a:pt x="21185" y="11570"/>
                    <a:pt x="21186" y="11570"/>
                    <a:pt x="21186" y="11570"/>
                  </a:cubicBezTo>
                  <a:cubicBezTo>
                    <a:pt x="21186" y="11570"/>
                    <a:pt x="21185" y="11570"/>
                    <a:pt x="21185" y="11570"/>
                  </a:cubicBezTo>
                  <a:close/>
                  <a:moveTo>
                    <a:pt x="15333" y="1"/>
                  </a:moveTo>
                  <a:cubicBezTo>
                    <a:pt x="15304" y="1"/>
                    <a:pt x="15275" y="1"/>
                    <a:pt x="15246" y="2"/>
                  </a:cubicBezTo>
                  <a:cubicBezTo>
                    <a:pt x="15017" y="7"/>
                    <a:pt x="14791" y="12"/>
                    <a:pt x="14564" y="16"/>
                  </a:cubicBezTo>
                  <a:cubicBezTo>
                    <a:pt x="14345" y="32"/>
                    <a:pt x="14128" y="47"/>
                    <a:pt x="13911" y="62"/>
                  </a:cubicBezTo>
                  <a:cubicBezTo>
                    <a:pt x="13679" y="76"/>
                    <a:pt x="13468" y="114"/>
                    <a:pt x="13248" y="138"/>
                  </a:cubicBezTo>
                  <a:cubicBezTo>
                    <a:pt x="12378" y="258"/>
                    <a:pt x="11533" y="435"/>
                    <a:pt x="10739" y="693"/>
                  </a:cubicBezTo>
                  <a:cubicBezTo>
                    <a:pt x="9944" y="947"/>
                    <a:pt x="9190" y="1250"/>
                    <a:pt x="8487" y="1594"/>
                  </a:cubicBezTo>
                  <a:cubicBezTo>
                    <a:pt x="7787" y="1945"/>
                    <a:pt x="7134" y="2327"/>
                    <a:pt x="6530" y="2725"/>
                  </a:cubicBezTo>
                  <a:cubicBezTo>
                    <a:pt x="5929" y="3126"/>
                    <a:pt x="5376" y="3543"/>
                    <a:pt x="4868" y="3961"/>
                  </a:cubicBezTo>
                  <a:cubicBezTo>
                    <a:pt x="4363" y="4383"/>
                    <a:pt x="3908" y="4806"/>
                    <a:pt x="3490" y="5215"/>
                  </a:cubicBezTo>
                  <a:cubicBezTo>
                    <a:pt x="2660" y="6040"/>
                    <a:pt x="1996" y="6812"/>
                    <a:pt x="1480" y="7472"/>
                  </a:cubicBezTo>
                  <a:cubicBezTo>
                    <a:pt x="961" y="8127"/>
                    <a:pt x="601" y="8677"/>
                    <a:pt x="356" y="9051"/>
                  </a:cubicBezTo>
                  <a:cubicBezTo>
                    <a:pt x="115" y="9429"/>
                    <a:pt x="1" y="9638"/>
                    <a:pt x="1" y="9638"/>
                  </a:cubicBezTo>
                  <a:cubicBezTo>
                    <a:pt x="1" y="9638"/>
                    <a:pt x="511" y="8827"/>
                    <a:pt x="1595" y="7567"/>
                  </a:cubicBezTo>
                  <a:cubicBezTo>
                    <a:pt x="2135" y="6936"/>
                    <a:pt x="2829" y="6201"/>
                    <a:pt x="3684" y="5425"/>
                  </a:cubicBezTo>
                  <a:cubicBezTo>
                    <a:pt x="4543" y="4655"/>
                    <a:pt x="5567" y="3847"/>
                    <a:pt x="6768" y="3101"/>
                  </a:cubicBezTo>
                  <a:cubicBezTo>
                    <a:pt x="7370" y="2732"/>
                    <a:pt x="8017" y="2382"/>
                    <a:pt x="8706" y="2064"/>
                  </a:cubicBezTo>
                  <a:cubicBezTo>
                    <a:pt x="9397" y="1753"/>
                    <a:pt x="10131" y="1474"/>
                    <a:pt x="10902" y="1250"/>
                  </a:cubicBezTo>
                  <a:cubicBezTo>
                    <a:pt x="11672" y="1019"/>
                    <a:pt x="12486" y="870"/>
                    <a:pt x="13321" y="774"/>
                  </a:cubicBezTo>
                  <a:cubicBezTo>
                    <a:pt x="13529" y="757"/>
                    <a:pt x="13744" y="723"/>
                    <a:pt x="13946" y="718"/>
                  </a:cubicBezTo>
                  <a:cubicBezTo>
                    <a:pt x="14165" y="707"/>
                    <a:pt x="14382" y="695"/>
                    <a:pt x="14601" y="683"/>
                  </a:cubicBezTo>
                  <a:cubicBezTo>
                    <a:pt x="14814" y="682"/>
                    <a:pt x="15026" y="682"/>
                    <a:pt x="15241" y="681"/>
                  </a:cubicBezTo>
                  <a:cubicBezTo>
                    <a:pt x="15257" y="681"/>
                    <a:pt x="15272" y="681"/>
                    <a:pt x="15288" y="681"/>
                  </a:cubicBezTo>
                  <a:cubicBezTo>
                    <a:pt x="15488" y="681"/>
                    <a:pt x="15690" y="698"/>
                    <a:pt x="15892" y="706"/>
                  </a:cubicBezTo>
                  <a:cubicBezTo>
                    <a:pt x="17632" y="801"/>
                    <a:pt x="19410" y="1250"/>
                    <a:pt x="21002" y="2117"/>
                  </a:cubicBezTo>
                  <a:cubicBezTo>
                    <a:pt x="21797" y="2552"/>
                    <a:pt x="22534" y="3101"/>
                    <a:pt x="23188" y="3738"/>
                  </a:cubicBezTo>
                  <a:cubicBezTo>
                    <a:pt x="23841" y="4374"/>
                    <a:pt x="24397" y="5114"/>
                    <a:pt x="24829" y="5915"/>
                  </a:cubicBezTo>
                  <a:cubicBezTo>
                    <a:pt x="25048" y="6315"/>
                    <a:pt x="25225" y="6735"/>
                    <a:pt x="25377" y="7161"/>
                  </a:cubicBezTo>
                  <a:cubicBezTo>
                    <a:pt x="25521" y="7591"/>
                    <a:pt x="25627" y="8031"/>
                    <a:pt x="25694" y="8476"/>
                  </a:cubicBezTo>
                  <a:cubicBezTo>
                    <a:pt x="25812" y="9365"/>
                    <a:pt x="25766" y="10265"/>
                    <a:pt x="25468" y="11098"/>
                  </a:cubicBezTo>
                  <a:cubicBezTo>
                    <a:pt x="25187" y="11905"/>
                    <a:pt x="24672" y="12641"/>
                    <a:pt x="24008" y="13179"/>
                  </a:cubicBezTo>
                  <a:cubicBezTo>
                    <a:pt x="23343" y="13722"/>
                    <a:pt x="22546" y="14092"/>
                    <a:pt x="21724" y="14290"/>
                  </a:cubicBezTo>
                  <a:cubicBezTo>
                    <a:pt x="21257" y="14402"/>
                    <a:pt x="20780" y="14459"/>
                    <a:pt x="20311" y="14459"/>
                  </a:cubicBezTo>
                  <a:cubicBezTo>
                    <a:pt x="19954" y="14459"/>
                    <a:pt x="19601" y="14426"/>
                    <a:pt x="19260" y="14359"/>
                  </a:cubicBezTo>
                  <a:cubicBezTo>
                    <a:pt x="18866" y="14281"/>
                    <a:pt x="18489" y="14152"/>
                    <a:pt x="18155" y="13966"/>
                  </a:cubicBezTo>
                  <a:cubicBezTo>
                    <a:pt x="18070" y="13922"/>
                    <a:pt x="17991" y="13871"/>
                    <a:pt x="17914" y="13816"/>
                  </a:cubicBezTo>
                  <a:cubicBezTo>
                    <a:pt x="17833" y="13766"/>
                    <a:pt x="17764" y="13705"/>
                    <a:pt x="17693" y="13646"/>
                  </a:cubicBezTo>
                  <a:cubicBezTo>
                    <a:pt x="17618" y="13589"/>
                    <a:pt x="17561" y="13518"/>
                    <a:pt x="17495" y="13455"/>
                  </a:cubicBezTo>
                  <a:cubicBezTo>
                    <a:pt x="17491" y="13452"/>
                    <a:pt x="17478" y="13437"/>
                    <a:pt x="17477" y="13437"/>
                  </a:cubicBezTo>
                  <a:lnTo>
                    <a:pt x="17477" y="13437"/>
                  </a:lnTo>
                  <a:cubicBezTo>
                    <a:pt x="17477" y="13437"/>
                    <a:pt x="17477" y="13438"/>
                    <a:pt x="17478" y="13440"/>
                  </a:cubicBezTo>
                  <a:lnTo>
                    <a:pt x="17454" y="13410"/>
                  </a:lnTo>
                  <a:lnTo>
                    <a:pt x="17406" y="13350"/>
                  </a:lnTo>
                  <a:lnTo>
                    <a:pt x="17309" y="13231"/>
                  </a:lnTo>
                  <a:cubicBezTo>
                    <a:pt x="17100" y="12948"/>
                    <a:pt x="16927" y="12599"/>
                    <a:pt x="16827" y="12250"/>
                  </a:cubicBezTo>
                  <a:cubicBezTo>
                    <a:pt x="16720" y="11898"/>
                    <a:pt x="16682" y="11531"/>
                    <a:pt x="16689" y="11172"/>
                  </a:cubicBezTo>
                  <a:cubicBezTo>
                    <a:pt x="16704" y="10451"/>
                    <a:pt x="16920" y="9754"/>
                    <a:pt x="17271" y="9177"/>
                  </a:cubicBezTo>
                  <a:cubicBezTo>
                    <a:pt x="17622" y="8598"/>
                    <a:pt x="18113" y="8143"/>
                    <a:pt x="18658" y="7856"/>
                  </a:cubicBezTo>
                  <a:cubicBezTo>
                    <a:pt x="18930" y="7712"/>
                    <a:pt x="19219" y="7612"/>
                    <a:pt x="19506" y="7554"/>
                  </a:cubicBezTo>
                  <a:cubicBezTo>
                    <a:pt x="19575" y="7535"/>
                    <a:pt x="19649" y="7524"/>
                    <a:pt x="19721" y="7516"/>
                  </a:cubicBezTo>
                  <a:lnTo>
                    <a:pt x="19828" y="7500"/>
                  </a:lnTo>
                  <a:cubicBezTo>
                    <a:pt x="19844" y="7498"/>
                    <a:pt x="19870" y="7494"/>
                    <a:pt x="19876" y="7494"/>
                  </a:cubicBezTo>
                  <a:lnTo>
                    <a:pt x="19932" y="7492"/>
                  </a:lnTo>
                  <a:cubicBezTo>
                    <a:pt x="20006" y="7488"/>
                    <a:pt x="20082" y="7482"/>
                    <a:pt x="20153" y="7482"/>
                  </a:cubicBezTo>
                  <a:cubicBezTo>
                    <a:pt x="20221" y="7484"/>
                    <a:pt x="20289" y="7487"/>
                    <a:pt x="20356" y="7489"/>
                  </a:cubicBezTo>
                  <a:cubicBezTo>
                    <a:pt x="20902" y="7525"/>
                    <a:pt x="21386" y="7772"/>
                    <a:pt x="21682" y="8146"/>
                  </a:cubicBezTo>
                  <a:cubicBezTo>
                    <a:pt x="21983" y="8517"/>
                    <a:pt x="22118" y="8963"/>
                    <a:pt x="22161" y="9364"/>
                  </a:cubicBezTo>
                  <a:cubicBezTo>
                    <a:pt x="22242" y="10178"/>
                    <a:pt x="21996" y="10827"/>
                    <a:pt x="21721" y="11167"/>
                  </a:cubicBezTo>
                  <a:cubicBezTo>
                    <a:pt x="21446" y="11510"/>
                    <a:pt x="21184" y="11559"/>
                    <a:pt x="21185" y="11570"/>
                  </a:cubicBezTo>
                  <a:lnTo>
                    <a:pt x="21185" y="11570"/>
                  </a:lnTo>
                  <a:cubicBezTo>
                    <a:pt x="21184" y="11560"/>
                    <a:pt x="21449" y="11530"/>
                    <a:pt x="21754" y="11195"/>
                  </a:cubicBezTo>
                  <a:cubicBezTo>
                    <a:pt x="22053" y="10863"/>
                    <a:pt x="22361" y="10213"/>
                    <a:pt x="22312" y="9352"/>
                  </a:cubicBezTo>
                  <a:cubicBezTo>
                    <a:pt x="22285" y="8928"/>
                    <a:pt x="22167" y="8445"/>
                    <a:pt x="21852" y="8015"/>
                  </a:cubicBezTo>
                  <a:cubicBezTo>
                    <a:pt x="21694" y="7801"/>
                    <a:pt x="21484" y="7610"/>
                    <a:pt x="21230" y="7469"/>
                  </a:cubicBezTo>
                  <a:cubicBezTo>
                    <a:pt x="20977" y="7326"/>
                    <a:pt x="20686" y="7238"/>
                    <a:pt x="20382" y="7200"/>
                  </a:cubicBezTo>
                  <a:cubicBezTo>
                    <a:pt x="20261" y="7187"/>
                    <a:pt x="20137" y="7180"/>
                    <a:pt x="20011" y="7180"/>
                  </a:cubicBezTo>
                  <a:cubicBezTo>
                    <a:pt x="19513" y="7180"/>
                    <a:pt x="18984" y="7286"/>
                    <a:pt x="18489" y="7519"/>
                  </a:cubicBezTo>
                  <a:cubicBezTo>
                    <a:pt x="17865" y="7811"/>
                    <a:pt x="17303" y="8308"/>
                    <a:pt x="16890" y="8938"/>
                  </a:cubicBezTo>
                  <a:cubicBezTo>
                    <a:pt x="16480" y="9568"/>
                    <a:pt x="16210" y="10333"/>
                    <a:pt x="16166" y="11152"/>
                  </a:cubicBezTo>
                  <a:cubicBezTo>
                    <a:pt x="16118" y="11974"/>
                    <a:pt x="16322" y="12842"/>
                    <a:pt x="16851" y="13592"/>
                  </a:cubicBezTo>
                  <a:lnTo>
                    <a:pt x="16946" y="13715"/>
                  </a:lnTo>
                  <a:lnTo>
                    <a:pt x="16993" y="13777"/>
                  </a:lnTo>
                  <a:lnTo>
                    <a:pt x="17016" y="13807"/>
                  </a:lnTo>
                  <a:cubicBezTo>
                    <a:pt x="17039" y="13836"/>
                    <a:pt x="17039" y="13834"/>
                    <a:pt x="17052" y="13848"/>
                  </a:cubicBezTo>
                  <a:cubicBezTo>
                    <a:pt x="17131" y="13928"/>
                    <a:pt x="17204" y="14023"/>
                    <a:pt x="17294" y="14094"/>
                  </a:cubicBezTo>
                  <a:cubicBezTo>
                    <a:pt x="17381" y="14169"/>
                    <a:pt x="17465" y="14249"/>
                    <a:pt x="17561" y="14311"/>
                  </a:cubicBezTo>
                  <a:cubicBezTo>
                    <a:pt x="17654" y="14381"/>
                    <a:pt x="17750" y="14445"/>
                    <a:pt x="17849" y="14500"/>
                  </a:cubicBezTo>
                  <a:cubicBezTo>
                    <a:pt x="18246" y="14731"/>
                    <a:pt x="18679" y="14889"/>
                    <a:pt x="19125" y="14991"/>
                  </a:cubicBezTo>
                  <a:cubicBezTo>
                    <a:pt x="19540" y="15084"/>
                    <a:pt x="19966" y="15127"/>
                    <a:pt x="20394" y="15127"/>
                  </a:cubicBezTo>
                  <a:cubicBezTo>
                    <a:pt x="20890" y="15127"/>
                    <a:pt x="21389" y="15069"/>
                    <a:pt x="21880" y="14961"/>
                  </a:cubicBezTo>
                  <a:cubicBezTo>
                    <a:pt x="22796" y="14755"/>
                    <a:pt x="23696" y="14357"/>
                    <a:pt x="24466" y="13746"/>
                  </a:cubicBezTo>
                  <a:cubicBezTo>
                    <a:pt x="25239" y="13137"/>
                    <a:pt x="25849" y="12298"/>
                    <a:pt x="26185" y="11336"/>
                  </a:cubicBezTo>
                  <a:cubicBezTo>
                    <a:pt x="26226" y="11213"/>
                    <a:pt x="26274" y="11085"/>
                    <a:pt x="26298" y="10976"/>
                  </a:cubicBezTo>
                  <a:lnTo>
                    <a:pt x="26343" y="10806"/>
                  </a:lnTo>
                  <a:lnTo>
                    <a:pt x="26366" y="10720"/>
                  </a:lnTo>
                  <a:lnTo>
                    <a:pt x="26371" y="10698"/>
                  </a:lnTo>
                  <a:lnTo>
                    <a:pt x="26380" y="10663"/>
                  </a:lnTo>
                  <a:lnTo>
                    <a:pt x="26389" y="10616"/>
                  </a:lnTo>
                  <a:lnTo>
                    <a:pt x="26457" y="10245"/>
                  </a:lnTo>
                  <a:cubicBezTo>
                    <a:pt x="26473" y="10120"/>
                    <a:pt x="26484" y="9995"/>
                    <a:pt x="26498" y="9870"/>
                  </a:cubicBezTo>
                  <a:cubicBezTo>
                    <a:pt x="26536" y="9369"/>
                    <a:pt x="26524" y="8866"/>
                    <a:pt x="26457" y="8369"/>
                  </a:cubicBezTo>
                  <a:cubicBezTo>
                    <a:pt x="26385" y="7873"/>
                    <a:pt x="26270" y="7386"/>
                    <a:pt x="26114" y="6911"/>
                  </a:cubicBezTo>
                  <a:cubicBezTo>
                    <a:pt x="25949" y="6442"/>
                    <a:pt x="25755" y="5981"/>
                    <a:pt x="25519" y="5543"/>
                  </a:cubicBezTo>
                  <a:cubicBezTo>
                    <a:pt x="25042" y="4670"/>
                    <a:pt x="24434" y="3872"/>
                    <a:pt x="23726" y="3187"/>
                  </a:cubicBezTo>
                  <a:cubicBezTo>
                    <a:pt x="23016" y="2503"/>
                    <a:pt x="22220" y="1915"/>
                    <a:pt x="21366" y="1454"/>
                  </a:cubicBezTo>
                  <a:cubicBezTo>
                    <a:pt x="19655" y="524"/>
                    <a:pt x="17752" y="97"/>
                    <a:pt x="15931" y="17"/>
                  </a:cubicBezTo>
                  <a:cubicBezTo>
                    <a:pt x="15730" y="15"/>
                    <a:pt x="15533" y="1"/>
                    <a:pt x="15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4433000" y="3745825"/>
              <a:ext cx="44150" cy="44150"/>
            </a:xfrm>
            <a:custGeom>
              <a:avLst/>
              <a:gdLst/>
              <a:ahLst/>
              <a:cxnLst/>
              <a:rect l="l" t="t" r="r" b="b"/>
              <a:pathLst>
                <a:path w="1766" h="1766" extrusionOk="0">
                  <a:moveTo>
                    <a:pt x="884" y="0"/>
                  </a:moveTo>
                  <a:cubicBezTo>
                    <a:pt x="884" y="0"/>
                    <a:pt x="883" y="0"/>
                    <a:pt x="882" y="0"/>
                  </a:cubicBezTo>
                  <a:cubicBezTo>
                    <a:pt x="396" y="0"/>
                    <a:pt x="0" y="395"/>
                    <a:pt x="0" y="882"/>
                  </a:cubicBezTo>
                  <a:cubicBezTo>
                    <a:pt x="0" y="1369"/>
                    <a:pt x="395" y="1765"/>
                    <a:pt x="882" y="1765"/>
                  </a:cubicBezTo>
                  <a:cubicBezTo>
                    <a:pt x="1369" y="1765"/>
                    <a:pt x="1765" y="1371"/>
                    <a:pt x="1765" y="882"/>
                  </a:cubicBezTo>
                  <a:cubicBezTo>
                    <a:pt x="1765" y="396"/>
                    <a:pt x="1372" y="0"/>
                    <a:pt x="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3931000" y="3362425"/>
              <a:ext cx="1238650" cy="379475"/>
            </a:xfrm>
            <a:custGeom>
              <a:avLst/>
              <a:gdLst/>
              <a:ahLst/>
              <a:cxnLst/>
              <a:rect l="l" t="t" r="r" b="b"/>
              <a:pathLst>
                <a:path w="49546" h="15179" extrusionOk="0">
                  <a:moveTo>
                    <a:pt x="45535" y="0"/>
                  </a:moveTo>
                  <a:cubicBezTo>
                    <a:pt x="45341" y="0"/>
                    <a:pt x="45150" y="14"/>
                    <a:pt x="44966" y="38"/>
                  </a:cubicBezTo>
                  <a:cubicBezTo>
                    <a:pt x="44287" y="130"/>
                    <a:pt x="43681" y="428"/>
                    <a:pt x="43277" y="863"/>
                  </a:cubicBezTo>
                  <a:cubicBezTo>
                    <a:pt x="42869" y="1294"/>
                    <a:pt x="42665" y="1820"/>
                    <a:pt x="42596" y="2293"/>
                  </a:cubicBezTo>
                  <a:cubicBezTo>
                    <a:pt x="42524" y="2769"/>
                    <a:pt x="42580" y="3207"/>
                    <a:pt x="42699" y="3557"/>
                  </a:cubicBezTo>
                  <a:cubicBezTo>
                    <a:pt x="42817" y="3910"/>
                    <a:pt x="43002" y="4176"/>
                    <a:pt x="43185" y="4352"/>
                  </a:cubicBezTo>
                  <a:cubicBezTo>
                    <a:pt x="43369" y="4530"/>
                    <a:pt x="43549" y="4617"/>
                    <a:pt x="43669" y="4664"/>
                  </a:cubicBezTo>
                  <a:cubicBezTo>
                    <a:pt x="43790" y="4709"/>
                    <a:pt x="43857" y="4720"/>
                    <a:pt x="43857" y="4720"/>
                  </a:cubicBezTo>
                  <a:cubicBezTo>
                    <a:pt x="43857" y="4720"/>
                    <a:pt x="43791" y="4705"/>
                    <a:pt x="43673" y="4653"/>
                  </a:cubicBezTo>
                  <a:cubicBezTo>
                    <a:pt x="43555" y="4601"/>
                    <a:pt x="43384" y="4506"/>
                    <a:pt x="43215" y="4323"/>
                  </a:cubicBezTo>
                  <a:cubicBezTo>
                    <a:pt x="43047" y="4141"/>
                    <a:pt x="42883" y="3874"/>
                    <a:pt x="42788" y="3530"/>
                  </a:cubicBezTo>
                  <a:cubicBezTo>
                    <a:pt x="42693" y="3186"/>
                    <a:pt x="42659" y="2767"/>
                    <a:pt x="42745" y="2318"/>
                  </a:cubicBezTo>
                  <a:cubicBezTo>
                    <a:pt x="42829" y="1872"/>
                    <a:pt x="43042" y="1391"/>
                    <a:pt x="43430" y="1013"/>
                  </a:cubicBezTo>
                  <a:cubicBezTo>
                    <a:pt x="43812" y="632"/>
                    <a:pt x="44375" y="385"/>
                    <a:pt x="44994" y="326"/>
                  </a:cubicBezTo>
                  <a:cubicBezTo>
                    <a:pt x="45117" y="315"/>
                    <a:pt x="45243" y="309"/>
                    <a:pt x="45369" y="309"/>
                  </a:cubicBezTo>
                  <a:cubicBezTo>
                    <a:pt x="45889" y="309"/>
                    <a:pt x="46428" y="411"/>
                    <a:pt x="46929" y="663"/>
                  </a:cubicBezTo>
                  <a:cubicBezTo>
                    <a:pt x="47238" y="818"/>
                    <a:pt x="47534" y="1023"/>
                    <a:pt x="47796" y="1274"/>
                  </a:cubicBezTo>
                  <a:cubicBezTo>
                    <a:pt x="48056" y="1528"/>
                    <a:pt x="48284" y="1826"/>
                    <a:pt x="48471" y="2158"/>
                  </a:cubicBezTo>
                  <a:cubicBezTo>
                    <a:pt x="48834" y="2823"/>
                    <a:pt x="49039" y="3628"/>
                    <a:pt x="48953" y="4429"/>
                  </a:cubicBezTo>
                  <a:cubicBezTo>
                    <a:pt x="48929" y="4627"/>
                    <a:pt x="48890" y="4832"/>
                    <a:pt x="48835" y="5011"/>
                  </a:cubicBezTo>
                  <a:lnTo>
                    <a:pt x="48782" y="5165"/>
                  </a:lnTo>
                  <a:cubicBezTo>
                    <a:pt x="48774" y="5187"/>
                    <a:pt x="48762" y="5228"/>
                    <a:pt x="48758" y="5233"/>
                  </a:cubicBezTo>
                  <a:lnTo>
                    <a:pt x="48727" y="5307"/>
                  </a:lnTo>
                  <a:cubicBezTo>
                    <a:pt x="48689" y="5404"/>
                    <a:pt x="48641" y="5499"/>
                    <a:pt x="48596" y="5596"/>
                  </a:cubicBezTo>
                  <a:cubicBezTo>
                    <a:pt x="48408" y="5979"/>
                    <a:pt x="48171" y="6345"/>
                    <a:pt x="47896" y="6685"/>
                  </a:cubicBezTo>
                  <a:cubicBezTo>
                    <a:pt x="47344" y="7364"/>
                    <a:pt x="46613" y="7921"/>
                    <a:pt x="45767" y="8272"/>
                  </a:cubicBezTo>
                  <a:cubicBezTo>
                    <a:pt x="44959" y="8617"/>
                    <a:pt x="44053" y="8773"/>
                    <a:pt x="43127" y="8773"/>
                  </a:cubicBezTo>
                  <a:cubicBezTo>
                    <a:pt x="43089" y="8773"/>
                    <a:pt x="43051" y="8773"/>
                    <a:pt x="43013" y="8772"/>
                  </a:cubicBezTo>
                  <a:cubicBezTo>
                    <a:pt x="42047" y="8769"/>
                    <a:pt x="41061" y="8591"/>
                    <a:pt x="40088" y="8325"/>
                  </a:cubicBezTo>
                  <a:cubicBezTo>
                    <a:pt x="39115" y="8053"/>
                    <a:pt x="38150" y="7695"/>
                    <a:pt x="37203" y="7270"/>
                  </a:cubicBezTo>
                  <a:cubicBezTo>
                    <a:pt x="36967" y="7160"/>
                    <a:pt x="36732" y="7049"/>
                    <a:pt x="36495" y="6939"/>
                  </a:cubicBezTo>
                  <a:cubicBezTo>
                    <a:pt x="36262" y="6823"/>
                    <a:pt x="36031" y="6705"/>
                    <a:pt x="35798" y="6587"/>
                  </a:cubicBezTo>
                  <a:cubicBezTo>
                    <a:pt x="35334" y="6352"/>
                    <a:pt x="34866" y="6079"/>
                    <a:pt x="34401" y="5826"/>
                  </a:cubicBezTo>
                  <a:cubicBezTo>
                    <a:pt x="33451" y="5298"/>
                    <a:pt x="32454" y="4838"/>
                    <a:pt x="31414" y="4488"/>
                  </a:cubicBezTo>
                  <a:cubicBezTo>
                    <a:pt x="29730" y="3908"/>
                    <a:pt x="27946" y="3608"/>
                    <a:pt x="26181" y="3608"/>
                  </a:cubicBezTo>
                  <a:cubicBezTo>
                    <a:pt x="25773" y="3608"/>
                    <a:pt x="25367" y="3624"/>
                    <a:pt x="24963" y="3657"/>
                  </a:cubicBezTo>
                  <a:cubicBezTo>
                    <a:pt x="22806" y="3822"/>
                    <a:pt x="20745" y="4428"/>
                    <a:pt x="18884" y="5260"/>
                  </a:cubicBezTo>
                  <a:cubicBezTo>
                    <a:pt x="17019" y="6087"/>
                    <a:pt x="15350" y="7150"/>
                    <a:pt x="13861" y="8257"/>
                  </a:cubicBezTo>
                  <a:cubicBezTo>
                    <a:pt x="13117" y="8812"/>
                    <a:pt x="12415" y="9380"/>
                    <a:pt x="11758" y="9953"/>
                  </a:cubicBezTo>
                  <a:cubicBezTo>
                    <a:pt x="11431" y="10239"/>
                    <a:pt x="11112" y="10526"/>
                    <a:pt x="10804" y="10810"/>
                  </a:cubicBezTo>
                  <a:cubicBezTo>
                    <a:pt x="10648" y="10953"/>
                    <a:pt x="10497" y="11081"/>
                    <a:pt x="10346" y="11217"/>
                  </a:cubicBezTo>
                  <a:cubicBezTo>
                    <a:pt x="10191" y="11346"/>
                    <a:pt x="10036" y="11473"/>
                    <a:pt x="9882" y="11593"/>
                  </a:cubicBezTo>
                  <a:cubicBezTo>
                    <a:pt x="8624" y="12553"/>
                    <a:pt x="7312" y="13219"/>
                    <a:pt x="6112" y="13704"/>
                  </a:cubicBezTo>
                  <a:cubicBezTo>
                    <a:pt x="4908" y="14188"/>
                    <a:pt x="3812" y="14491"/>
                    <a:pt x="2902" y="14701"/>
                  </a:cubicBezTo>
                  <a:cubicBezTo>
                    <a:pt x="1990" y="14907"/>
                    <a:pt x="1263" y="15029"/>
                    <a:pt x="766" y="15095"/>
                  </a:cubicBezTo>
                  <a:cubicBezTo>
                    <a:pt x="268" y="15162"/>
                    <a:pt x="1" y="15179"/>
                    <a:pt x="1" y="15179"/>
                  </a:cubicBezTo>
                  <a:cubicBezTo>
                    <a:pt x="1" y="15179"/>
                    <a:pt x="268" y="15177"/>
                    <a:pt x="776" y="15138"/>
                  </a:cubicBezTo>
                  <a:cubicBezTo>
                    <a:pt x="1277" y="15096"/>
                    <a:pt x="2013" y="15027"/>
                    <a:pt x="2938" y="14851"/>
                  </a:cubicBezTo>
                  <a:cubicBezTo>
                    <a:pt x="3862" y="14679"/>
                    <a:pt x="4978" y="14418"/>
                    <a:pt x="6220" y="13977"/>
                  </a:cubicBezTo>
                  <a:cubicBezTo>
                    <a:pt x="7456" y="13535"/>
                    <a:pt x="8828" y="12914"/>
                    <a:pt x="10154" y="11954"/>
                  </a:cubicBezTo>
                  <a:cubicBezTo>
                    <a:pt x="10318" y="11832"/>
                    <a:pt x="10482" y="11706"/>
                    <a:pt x="10647" y="11578"/>
                  </a:cubicBezTo>
                  <a:cubicBezTo>
                    <a:pt x="10806" y="11444"/>
                    <a:pt x="10974" y="11310"/>
                    <a:pt x="11129" y="11172"/>
                  </a:cubicBezTo>
                  <a:cubicBezTo>
                    <a:pt x="11445" y="10900"/>
                    <a:pt x="11767" y="10625"/>
                    <a:pt x="12100" y="10352"/>
                  </a:cubicBezTo>
                  <a:cubicBezTo>
                    <a:pt x="12763" y="9805"/>
                    <a:pt x="13463" y="9256"/>
                    <a:pt x="14207" y="8725"/>
                  </a:cubicBezTo>
                  <a:cubicBezTo>
                    <a:pt x="15691" y="7664"/>
                    <a:pt x="17347" y="6673"/>
                    <a:pt x="19164" y="5886"/>
                  </a:cubicBezTo>
                  <a:cubicBezTo>
                    <a:pt x="20977" y="5099"/>
                    <a:pt x="22966" y="4551"/>
                    <a:pt x="25023" y="4407"/>
                  </a:cubicBezTo>
                  <a:cubicBezTo>
                    <a:pt x="25386" y="4380"/>
                    <a:pt x="25751" y="4367"/>
                    <a:pt x="26117" y="4367"/>
                  </a:cubicBezTo>
                  <a:cubicBezTo>
                    <a:pt x="27820" y="4367"/>
                    <a:pt x="29539" y="4659"/>
                    <a:pt x="31166" y="5226"/>
                  </a:cubicBezTo>
                  <a:cubicBezTo>
                    <a:pt x="32157" y="5568"/>
                    <a:pt x="33115" y="5999"/>
                    <a:pt x="34032" y="6505"/>
                  </a:cubicBezTo>
                  <a:cubicBezTo>
                    <a:pt x="34508" y="6761"/>
                    <a:pt x="34960" y="7023"/>
                    <a:pt x="35445" y="7265"/>
                  </a:cubicBezTo>
                  <a:cubicBezTo>
                    <a:pt x="35686" y="7386"/>
                    <a:pt x="35927" y="7507"/>
                    <a:pt x="36168" y="7628"/>
                  </a:cubicBezTo>
                  <a:cubicBezTo>
                    <a:pt x="36411" y="7741"/>
                    <a:pt x="36655" y="7853"/>
                    <a:pt x="36897" y="7965"/>
                  </a:cubicBezTo>
                  <a:cubicBezTo>
                    <a:pt x="37878" y="8395"/>
                    <a:pt x="38878" y="8772"/>
                    <a:pt x="39902" y="9038"/>
                  </a:cubicBezTo>
                  <a:cubicBezTo>
                    <a:pt x="40897" y="9295"/>
                    <a:pt x="41912" y="9468"/>
                    <a:pt x="42928" y="9468"/>
                  </a:cubicBezTo>
                  <a:cubicBezTo>
                    <a:pt x="42957" y="9468"/>
                    <a:pt x="42986" y="9468"/>
                    <a:pt x="43015" y="9468"/>
                  </a:cubicBezTo>
                  <a:cubicBezTo>
                    <a:pt x="44056" y="9466"/>
                    <a:pt x="45100" y="9289"/>
                    <a:pt x="46030" y="8869"/>
                  </a:cubicBezTo>
                  <a:cubicBezTo>
                    <a:pt x="46962" y="8457"/>
                    <a:pt x="47766" y="7812"/>
                    <a:pt x="48357" y="7049"/>
                  </a:cubicBezTo>
                  <a:cubicBezTo>
                    <a:pt x="48652" y="6667"/>
                    <a:pt x="48902" y="6260"/>
                    <a:pt x="49100" y="5834"/>
                  </a:cubicBezTo>
                  <a:cubicBezTo>
                    <a:pt x="49147" y="5728"/>
                    <a:pt x="49195" y="5621"/>
                    <a:pt x="49236" y="5512"/>
                  </a:cubicBezTo>
                  <a:lnTo>
                    <a:pt x="49269" y="5430"/>
                  </a:lnTo>
                  <a:cubicBezTo>
                    <a:pt x="49286" y="5385"/>
                    <a:pt x="49289" y="5371"/>
                    <a:pt x="49300" y="5341"/>
                  </a:cubicBezTo>
                  <a:lnTo>
                    <a:pt x="49351" y="5182"/>
                  </a:lnTo>
                  <a:cubicBezTo>
                    <a:pt x="49420" y="4938"/>
                    <a:pt x="49454" y="4711"/>
                    <a:pt x="49476" y="4478"/>
                  </a:cubicBezTo>
                  <a:cubicBezTo>
                    <a:pt x="49545" y="3547"/>
                    <a:pt x="49287" y="2664"/>
                    <a:pt x="48861" y="1935"/>
                  </a:cubicBezTo>
                  <a:cubicBezTo>
                    <a:pt x="48644" y="1573"/>
                    <a:pt x="48379" y="1247"/>
                    <a:pt x="48081" y="974"/>
                  </a:cubicBezTo>
                  <a:cubicBezTo>
                    <a:pt x="47778" y="702"/>
                    <a:pt x="47443" y="480"/>
                    <a:pt x="47090" y="324"/>
                  </a:cubicBezTo>
                  <a:cubicBezTo>
                    <a:pt x="46579" y="93"/>
                    <a:pt x="46043" y="0"/>
                    <a:pt x="4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008400" y="3436600"/>
              <a:ext cx="44125" cy="44150"/>
            </a:xfrm>
            <a:custGeom>
              <a:avLst/>
              <a:gdLst/>
              <a:ahLst/>
              <a:cxnLst/>
              <a:rect l="l" t="t" r="r" b="b"/>
              <a:pathLst>
                <a:path w="1765" h="1766" extrusionOk="0">
                  <a:moveTo>
                    <a:pt x="885" y="0"/>
                  </a:moveTo>
                  <a:cubicBezTo>
                    <a:pt x="884" y="0"/>
                    <a:pt x="884" y="0"/>
                    <a:pt x="883" y="0"/>
                  </a:cubicBezTo>
                  <a:cubicBezTo>
                    <a:pt x="396" y="0"/>
                    <a:pt x="1" y="395"/>
                    <a:pt x="1" y="882"/>
                  </a:cubicBezTo>
                  <a:cubicBezTo>
                    <a:pt x="1" y="1371"/>
                    <a:pt x="395" y="1765"/>
                    <a:pt x="883" y="1765"/>
                  </a:cubicBezTo>
                  <a:cubicBezTo>
                    <a:pt x="1370" y="1765"/>
                    <a:pt x="1765" y="1371"/>
                    <a:pt x="1765" y="882"/>
                  </a:cubicBezTo>
                  <a:cubicBezTo>
                    <a:pt x="1765" y="39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3826275" y="3447400"/>
              <a:ext cx="158350" cy="292300"/>
            </a:xfrm>
            <a:custGeom>
              <a:avLst/>
              <a:gdLst/>
              <a:ahLst/>
              <a:cxnLst/>
              <a:rect l="l" t="t" r="r" b="b"/>
              <a:pathLst>
                <a:path w="6334" h="11692" extrusionOk="0">
                  <a:moveTo>
                    <a:pt x="1251" y="0"/>
                  </a:moveTo>
                  <a:cubicBezTo>
                    <a:pt x="1062" y="0"/>
                    <a:pt x="897" y="47"/>
                    <a:pt x="765" y="143"/>
                  </a:cubicBezTo>
                  <a:cubicBezTo>
                    <a:pt x="0" y="703"/>
                    <a:pt x="215" y="1468"/>
                    <a:pt x="647" y="1468"/>
                  </a:cubicBezTo>
                  <a:cubicBezTo>
                    <a:pt x="681" y="1468"/>
                    <a:pt x="718" y="1463"/>
                    <a:pt x="755" y="1453"/>
                  </a:cubicBezTo>
                  <a:cubicBezTo>
                    <a:pt x="1255" y="1311"/>
                    <a:pt x="1175" y="952"/>
                    <a:pt x="1036" y="796"/>
                  </a:cubicBezTo>
                  <a:cubicBezTo>
                    <a:pt x="953" y="703"/>
                    <a:pt x="1042" y="585"/>
                    <a:pt x="1265" y="585"/>
                  </a:cubicBezTo>
                  <a:cubicBezTo>
                    <a:pt x="1416" y="585"/>
                    <a:pt x="1629" y="639"/>
                    <a:pt x="1892" y="792"/>
                  </a:cubicBezTo>
                  <a:cubicBezTo>
                    <a:pt x="2541" y="1170"/>
                    <a:pt x="2743" y="1982"/>
                    <a:pt x="2784" y="2349"/>
                  </a:cubicBezTo>
                  <a:cubicBezTo>
                    <a:pt x="2735" y="2341"/>
                    <a:pt x="2687" y="2337"/>
                    <a:pt x="2642" y="2337"/>
                  </a:cubicBezTo>
                  <a:cubicBezTo>
                    <a:pt x="2007" y="2337"/>
                    <a:pt x="1766" y="3131"/>
                    <a:pt x="2161" y="3764"/>
                  </a:cubicBezTo>
                  <a:cubicBezTo>
                    <a:pt x="2123" y="3760"/>
                    <a:pt x="2087" y="3758"/>
                    <a:pt x="2052" y="3758"/>
                  </a:cubicBezTo>
                  <a:cubicBezTo>
                    <a:pt x="1122" y="3758"/>
                    <a:pt x="1309" y="5260"/>
                    <a:pt x="2261" y="6356"/>
                  </a:cubicBezTo>
                  <a:cubicBezTo>
                    <a:pt x="2636" y="6828"/>
                    <a:pt x="2665" y="6974"/>
                    <a:pt x="2551" y="6974"/>
                  </a:cubicBezTo>
                  <a:cubicBezTo>
                    <a:pt x="2399" y="6974"/>
                    <a:pt x="1995" y="6714"/>
                    <a:pt x="1819" y="6622"/>
                  </a:cubicBezTo>
                  <a:cubicBezTo>
                    <a:pt x="1789" y="6606"/>
                    <a:pt x="1754" y="6598"/>
                    <a:pt x="1719" y="6598"/>
                  </a:cubicBezTo>
                  <a:cubicBezTo>
                    <a:pt x="1399" y="6598"/>
                    <a:pt x="1020" y="7281"/>
                    <a:pt x="2901" y="9119"/>
                  </a:cubicBezTo>
                  <a:cubicBezTo>
                    <a:pt x="4078" y="10174"/>
                    <a:pt x="4210" y="11692"/>
                    <a:pt x="4210" y="11692"/>
                  </a:cubicBezTo>
                  <a:cubicBezTo>
                    <a:pt x="4210" y="11692"/>
                    <a:pt x="4585" y="6296"/>
                    <a:pt x="3618" y="4038"/>
                  </a:cubicBezTo>
                  <a:lnTo>
                    <a:pt x="3618" y="4038"/>
                  </a:lnTo>
                  <a:cubicBezTo>
                    <a:pt x="4450" y="4840"/>
                    <a:pt x="4936" y="8224"/>
                    <a:pt x="4776" y="9557"/>
                  </a:cubicBezTo>
                  <a:cubicBezTo>
                    <a:pt x="4776" y="9557"/>
                    <a:pt x="6334" y="5966"/>
                    <a:pt x="6072" y="4332"/>
                  </a:cubicBezTo>
                  <a:cubicBezTo>
                    <a:pt x="5924" y="3400"/>
                    <a:pt x="5557" y="3074"/>
                    <a:pt x="5251" y="3074"/>
                  </a:cubicBezTo>
                  <a:cubicBezTo>
                    <a:pt x="5020" y="3074"/>
                    <a:pt x="4823" y="3260"/>
                    <a:pt x="4781" y="3512"/>
                  </a:cubicBezTo>
                  <a:cubicBezTo>
                    <a:pt x="3935" y="1309"/>
                    <a:pt x="2256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3983025" y="3686450"/>
              <a:ext cx="304800" cy="144800"/>
            </a:xfrm>
            <a:custGeom>
              <a:avLst/>
              <a:gdLst/>
              <a:ahLst/>
              <a:cxnLst/>
              <a:rect l="l" t="t" r="r" b="b"/>
              <a:pathLst>
                <a:path w="12192" h="5792" extrusionOk="0">
                  <a:moveTo>
                    <a:pt x="6970" y="1"/>
                  </a:moveTo>
                  <a:cubicBezTo>
                    <a:pt x="5222" y="1"/>
                    <a:pt x="2126" y="1400"/>
                    <a:pt x="2126" y="1400"/>
                  </a:cubicBezTo>
                  <a:cubicBezTo>
                    <a:pt x="2328" y="1373"/>
                    <a:pt x="2577" y="1359"/>
                    <a:pt x="2858" y="1359"/>
                  </a:cubicBezTo>
                  <a:cubicBezTo>
                    <a:pt x="4426" y="1359"/>
                    <a:pt x="6971" y="1778"/>
                    <a:pt x="7662" y="2477"/>
                  </a:cubicBezTo>
                  <a:cubicBezTo>
                    <a:pt x="6512" y="2005"/>
                    <a:pt x="4563" y="1889"/>
                    <a:pt x="2919" y="1889"/>
                  </a:cubicBezTo>
                  <a:cubicBezTo>
                    <a:pt x="1315" y="1889"/>
                    <a:pt x="0" y="2000"/>
                    <a:pt x="0" y="2000"/>
                  </a:cubicBezTo>
                  <a:cubicBezTo>
                    <a:pt x="0" y="2000"/>
                    <a:pt x="1521" y="2108"/>
                    <a:pt x="2592" y="3270"/>
                  </a:cubicBezTo>
                  <a:cubicBezTo>
                    <a:pt x="3707" y="4376"/>
                    <a:pt x="4397" y="4683"/>
                    <a:pt x="4772" y="4683"/>
                  </a:cubicBezTo>
                  <a:cubicBezTo>
                    <a:pt x="5094" y="4683"/>
                    <a:pt x="5182" y="4456"/>
                    <a:pt x="5106" y="4315"/>
                  </a:cubicBezTo>
                  <a:cubicBezTo>
                    <a:pt x="4987" y="4096"/>
                    <a:pt x="4604" y="3527"/>
                    <a:pt x="4796" y="3527"/>
                  </a:cubicBezTo>
                  <a:cubicBezTo>
                    <a:pt x="4873" y="3527"/>
                    <a:pt x="5044" y="3620"/>
                    <a:pt x="5365" y="3867"/>
                  </a:cubicBezTo>
                  <a:cubicBezTo>
                    <a:pt x="5970" y="4377"/>
                    <a:pt x="6691" y="4657"/>
                    <a:pt x="7221" y="4657"/>
                  </a:cubicBezTo>
                  <a:cubicBezTo>
                    <a:pt x="7701" y="4657"/>
                    <a:pt x="8023" y="4427"/>
                    <a:pt x="7958" y="3928"/>
                  </a:cubicBezTo>
                  <a:lnTo>
                    <a:pt x="7958" y="3928"/>
                  </a:lnTo>
                  <a:cubicBezTo>
                    <a:pt x="8164" y="4053"/>
                    <a:pt x="8386" y="4111"/>
                    <a:pt x="8592" y="4111"/>
                  </a:cubicBezTo>
                  <a:cubicBezTo>
                    <a:pt x="9070" y="4111"/>
                    <a:pt x="9461" y="3799"/>
                    <a:pt x="9364" y="3283"/>
                  </a:cubicBezTo>
                  <a:lnTo>
                    <a:pt x="9364" y="3283"/>
                  </a:lnTo>
                  <a:cubicBezTo>
                    <a:pt x="9732" y="3318"/>
                    <a:pt x="10547" y="3508"/>
                    <a:pt x="10933" y="4153"/>
                  </a:cubicBezTo>
                  <a:cubicBezTo>
                    <a:pt x="11264" y="4704"/>
                    <a:pt x="11152" y="5039"/>
                    <a:pt x="11013" y="5039"/>
                  </a:cubicBezTo>
                  <a:cubicBezTo>
                    <a:pt x="10990" y="5039"/>
                    <a:pt x="10966" y="5029"/>
                    <a:pt x="10942" y="5009"/>
                  </a:cubicBezTo>
                  <a:cubicBezTo>
                    <a:pt x="10877" y="4953"/>
                    <a:pt x="10779" y="4908"/>
                    <a:pt x="10676" y="4908"/>
                  </a:cubicBezTo>
                  <a:cubicBezTo>
                    <a:pt x="10527" y="4908"/>
                    <a:pt x="10369" y="5003"/>
                    <a:pt x="10290" y="5299"/>
                  </a:cubicBezTo>
                  <a:cubicBezTo>
                    <a:pt x="10216" y="5575"/>
                    <a:pt x="10440" y="5791"/>
                    <a:pt x="10754" y="5791"/>
                  </a:cubicBezTo>
                  <a:cubicBezTo>
                    <a:pt x="11012" y="5791"/>
                    <a:pt x="11331" y="5646"/>
                    <a:pt x="11598" y="5269"/>
                  </a:cubicBezTo>
                  <a:cubicBezTo>
                    <a:pt x="12191" y="4432"/>
                    <a:pt x="10804" y="2269"/>
                    <a:pt x="8171" y="1304"/>
                  </a:cubicBezTo>
                  <a:cubicBezTo>
                    <a:pt x="8755" y="1197"/>
                    <a:pt x="8971" y="263"/>
                    <a:pt x="7332" y="25"/>
                  </a:cubicBezTo>
                  <a:cubicBezTo>
                    <a:pt x="7220" y="8"/>
                    <a:pt x="7098" y="1"/>
                    <a:pt x="6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4146800" y="3499275"/>
              <a:ext cx="301000" cy="149850"/>
            </a:xfrm>
            <a:custGeom>
              <a:avLst/>
              <a:gdLst/>
              <a:ahLst/>
              <a:cxnLst/>
              <a:rect l="l" t="t" r="r" b="b"/>
              <a:pathLst>
                <a:path w="12040" h="5994" extrusionOk="0">
                  <a:moveTo>
                    <a:pt x="6868" y="0"/>
                  </a:moveTo>
                  <a:cubicBezTo>
                    <a:pt x="5091" y="0"/>
                    <a:pt x="2156" y="1139"/>
                    <a:pt x="2156" y="1139"/>
                  </a:cubicBezTo>
                  <a:cubicBezTo>
                    <a:pt x="2452" y="1114"/>
                    <a:pt x="2805" y="1099"/>
                    <a:pt x="3182" y="1099"/>
                  </a:cubicBezTo>
                  <a:cubicBezTo>
                    <a:pt x="4509" y="1099"/>
                    <a:pt x="6147" y="1291"/>
                    <a:pt x="6745" y="1965"/>
                  </a:cubicBezTo>
                  <a:cubicBezTo>
                    <a:pt x="5799" y="1514"/>
                    <a:pt x="4432" y="1385"/>
                    <a:pt x="3176" y="1385"/>
                  </a:cubicBezTo>
                  <a:cubicBezTo>
                    <a:pt x="1488" y="1385"/>
                    <a:pt x="0" y="1618"/>
                    <a:pt x="0" y="1618"/>
                  </a:cubicBezTo>
                  <a:cubicBezTo>
                    <a:pt x="0" y="1618"/>
                    <a:pt x="1511" y="1811"/>
                    <a:pt x="2517" y="3029"/>
                  </a:cubicBezTo>
                  <a:cubicBezTo>
                    <a:pt x="3603" y="4232"/>
                    <a:pt x="4285" y="4560"/>
                    <a:pt x="4651" y="4560"/>
                  </a:cubicBezTo>
                  <a:cubicBezTo>
                    <a:pt x="4945" y="4560"/>
                    <a:pt x="5036" y="4349"/>
                    <a:pt x="4969" y="4209"/>
                  </a:cubicBezTo>
                  <a:cubicBezTo>
                    <a:pt x="4864" y="3987"/>
                    <a:pt x="4518" y="3407"/>
                    <a:pt x="4698" y="3407"/>
                  </a:cubicBezTo>
                  <a:cubicBezTo>
                    <a:pt x="4773" y="3407"/>
                    <a:pt x="4939" y="3508"/>
                    <a:pt x="5253" y="3778"/>
                  </a:cubicBezTo>
                  <a:cubicBezTo>
                    <a:pt x="5858" y="4345"/>
                    <a:pt x="6606" y="4669"/>
                    <a:pt x="7142" y="4669"/>
                  </a:cubicBezTo>
                  <a:cubicBezTo>
                    <a:pt x="7579" y="4669"/>
                    <a:pt x="7875" y="4454"/>
                    <a:pt x="7840" y="3981"/>
                  </a:cubicBezTo>
                  <a:lnTo>
                    <a:pt x="7840" y="3981"/>
                  </a:lnTo>
                  <a:cubicBezTo>
                    <a:pt x="8058" y="4129"/>
                    <a:pt x="8300" y="4199"/>
                    <a:pt x="8522" y="4199"/>
                  </a:cubicBezTo>
                  <a:cubicBezTo>
                    <a:pt x="8973" y="4199"/>
                    <a:pt x="9344" y="3911"/>
                    <a:pt x="9279" y="3413"/>
                  </a:cubicBezTo>
                  <a:lnTo>
                    <a:pt x="9279" y="3413"/>
                  </a:lnTo>
                  <a:cubicBezTo>
                    <a:pt x="9644" y="3467"/>
                    <a:pt x="10447" y="3704"/>
                    <a:pt x="10799" y="4367"/>
                  </a:cubicBezTo>
                  <a:cubicBezTo>
                    <a:pt x="11096" y="4928"/>
                    <a:pt x="10972" y="5256"/>
                    <a:pt x="10836" y="5256"/>
                  </a:cubicBezTo>
                  <a:cubicBezTo>
                    <a:pt x="10811" y="5256"/>
                    <a:pt x="10785" y="5245"/>
                    <a:pt x="10762" y="5222"/>
                  </a:cubicBezTo>
                  <a:cubicBezTo>
                    <a:pt x="10696" y="5158"/>
                    <a:pt x="10591" y="5105"/>
                    <a:pt x="10481" y="5105"/>
                  </a:cubicBezTo>
                  <a:cubicBezTo>
                    <a:pt x="10338" y="5105"/>
                    <a:pt x="10185" y="5196"/>
                    <a:pt x="10093" y="5475"/>
                  </a:cubicBezTo>
                  <a:cubicBezTo>
                    <a:pt x="10001" y="5758"/>
                    <a:pt x="10234" y="5994"/>
                    <a:pt x="10569" y="5994"/>
                  </a:cubicBezTo>
                  <a:cubicBezTo>
                    <a:pt x="10820" y="5994"/>
                    <a:pt x="11129" y="5862"/>
                    <a:pt x="11402" y="5518"/>
                  </a:cubicBezTo>
                  <a:cubicBezTo>
                    <a:pt x="12039" y="4715"/>
                    <a:pt x="10773" y="2479"/>
                    <a:pt x="8196" y="1371"/>
                  </a:cubicBezTo>
                  <a:cubicBezTo>
                    <a:pt x="8786" y="1298"/>
                    <a:pt x="9052" y="376"/>
                    <a:pt x="7429" y="49"/>
                  </a:cubicBezTo>
                  <a:cubicBezTo>
                    <a:pt x="7261" y="15"/>
                    <a:pt x="7072" y="0"/>
                    <a:pt x="6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4561375" y="3637575"/>
              <a:ext cx="181200" cy="132925"/>
            </a:xfrm>
            <a:custGeom>
              <a:avLst/>
              <a:gdLst/>
              <a:ahLst/>
              <a:cxnLst/>
              <a:rect l="l" t="t" r="r" b="b"/>
              <a:pathLst>
                <a:path w="7248" h="5317" extrusionOk="0">
                  <a:moveTo>
                    <a:pt x="1" y="0"/>
                  </a:moveTo>
                  <a:cubicBezTo>
                    <a:pt x="1" y="1"/>
                    <a:pt x="1566" y="2839"/>
                    <a:pt x="3117" y="3622"/>
                  </a:cubicBezTo>
                  <a:cubicBezTo>
                    <a:pt x="2297" y="3567"/>
                    <a:pt x="1182" y="2210"/>
                    <a:pt x="663" y="1415"/>
                  </a:cubicBezTo>
                  <a:lnTo>
                    <a:pt x="663" y="1415"/>
                  </a:lnTo>
                  <a:cubicBezTo>
                    <a:pt x="663" y="1416"/>
                    <a:pt x="1453" y="4069"/>
                    <a:pt x="2339" y="4836"/>
                  </a:cubicBezTo>
                  <a:cubicBezTo>
                    <a:pt x="2666" y="5118"/>
                    <a:pt x="2927" y="5221"/>
                    <a:pt x="3115" y="5221"/>
                  </a:cubicBezTo>
                  <a:cubicBezTo>
                    <a:pt x="3437" y="5221"/>
                    <a:pt x="3546" y="4919"/>
                    <a:pt x="3412" y="4690"/>
                  </a:cubicBezTo>
                  <a:lnTo>
                    <a:pt x="3412" y="4690"/>
                  </a:lnTo>
                  <a:cubicBezTo>
                    <a:pt x="4212" y="5133"/>
                    <a:pt x="5026" y="5317"/>
                    <a:pt x="5688" y="5317"/>
                  </a:cubicBezTo>
                  <a:cubicBezTo>
                    <a:pt x="6461" y="5317"/>
                    <a:pt x="7027" y="5066"/>
                    <a:pt x="7120" y="4687"/>
                  </a:cubicBezTo>
                  <a:cubicBezTo>
                    <a:pt x="7248" y="4164"/>
                    <a:pt x="6975" y="3857"/>
                    <a:pt x="6741" y="3857"/>
                  </a:cubicBezTo>
                  <a:cubicBezTo>
                    <a:pt x="6659" y="3857"/>
                    <a:pt x="6582" y="3894"/>
                    <a:pt x="6529" y="3973"/>
                  </a:cubicBezTo>
                  <a:cubicBezTo>
                    <a:pt x="6323" y="4278"/>
                    <a:pt x="6531" y="4436"/>
                    <a:pt x="6677" y="4458"/>
                  </a:cubicBezTo>
                  <a:cubicBezTo>
                    <a:pt x="6825" y="4479"/>
                    <a:pt x="6738" y="4759"/>
                    <a:pt x="6215" y="4849"/>
                  </a:cubicBezTo>
                  <a:cubicBezTo>
                    <a:pt x="6156" y="4859"/>
                    <a:pt x="6098" y="4864"/>
                    <a:pt x="6040" y="4864"/>
                  </a:cubicBezTo>
                  <a:cubicBezTo>
                    <a:pt x="5588" y="4864"/>
                    <a:pt x="5191" y="4572"/>
                    <a:pt x="5023" y="4412"/>
                  </a:cubicBezTo>
                  <a:cubicBezTo>
                    <a:pt x="5482" y="4145"/>
                    <a:pt x="5256" y="3537"/>
                    <a:pt x="4718" y="3361"/>
                  </a:cubicBezTo>
                  <a:cubicBezTo>
                    <a:pt x="5341" y="2948"/>
                    <a:pt x="4535" y="2170"/>
                    <a:pt x="3484" y="2003"/>
                  </a:cubicBezTo>
                  <a:cubicBezTo>
                    <a:pt x="2510" y="1804"/>
                    <a:pt x="3363" y="1709"/>
                    <a:pt x="3602" y="1657"/>
                  </a:cubicBezTo>
                  <a:cubicBezTo>
                    <a:pt x="3842" y="1605"/>
                    <a:pt x="3940" y="953"/>
                    <a:pt x="1878" y="797"/>
                  </a:cubicBezTo>
                  <a:cubicBezTo>
                    <a:pt x="762" y="76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3975575" y="3405900"/>
              <a:ext cx="127600" cy="252475"/>
            </a:xfrm>
            <a:custGeom>
              <a:avLst/>
              <a:gdLst/>
              <a:ahLst/>
              <a:cxnLst/>
              <a:rect l="l" t="t" r="r" b="b"/>
              <a:pathLst>
                <a:path w="5104" h="10099" extrusionOk="0">
                  <a:moveTo>
                    <a:pt x="2361" y="1"/>
                  </a:moveTo>
                  <a:cubicBezTo>
                    <a:pt x="2322" y="1"/>
                    <a:pt x="2284" y="5"/>
                    <a:pt x="2247" y="12"/>
                  </a:cubicBezTo>
                  <a:cubicBezTo>
                    <a:pt x="1398" y="184"/>
                    <a:pt x="1343" y="946"/>
                    <a:pt x="1777" y="1014"/>
                  </a:cubicBezTo>
                  <a:cubicBezTo>
                    <a:pt x="1820" y="1021"/>
                    <a:pt x="1858" y="1024"/>
                    <a:pt x="1894" y="1024"/>
                  </a:cubicBezTo>
                  <a:cubicBezTo>
                    <a:pt x="2222" y="1024"/>
                    <a:pt x="2271" y="762"/>
                    <a:pt x="2224" y="608"/>
                  </a:cubicBezTo>
                  <a:cubicBezTo>
                    <a:pt x="2203" y="540"/>
                    <a:pt x="2246" y="491"/>
                    <a:pt x="2329" y="491"/>
                  </a:cubicBezTo>
                  <a:cubicBezTo>
                    <a:pt x="2453" y="491"/>
                    <a:pt x="2664" y="598"/>
                    <a:pt x="2883" y="908"/>
                  </a:cubicBezTo>
                  <a:cubicBezTo>
                    <a:pt x="3248" y="1428"/>
                    <a:pt x="3117" y="2121"/>
                    <a:pt x="3019" y="2418"/>
                  </a:cubicBezTo>
                  <a:cubicBezTo>
                    <a:pt x="2905" y="2341"/>
                    <a:pt x="2791" y="2306"/>
                    <a:pt x="2683" y="2306"/>
                  </a:cubicBezTo>
                  <a:cubicBezTo>
                    <a:pt x="2290" y="2306"/>
                    <a:pt x="1972" y="2761"/>
                    <a:pt x="2040" y="3286"/>
                  </a:cubicBezTo>
                  <a:cubicBezTo>
                    <a:pt x="1929" y="3219"/>
                    <a:pt x="1825" y="3188"/>
                    <a:pt x="1729" y="3188"/>
                  </a:cubicBezTo>
                  <a:cubicBezTo>
                    <a:pt x="1166" y="3188"/>
                    <a:pt x="897" y="4266"/>
                    <a:pt x="1201" y="5311"/>
                  </a:cubicBezTo>
                  <a:cubicBezTo>
                    <a:pt x="1308" y="5749"/>
                    <a:pt x="1297" y="5895"/>
                    <a:pt x="1233" y="5895"/>
                  </a:cubicBezTo>
                  <a:cubicBezTo>
                    <a:pt x="1128" y="5895"/>
                    <a:pt x="879" y="5504"/>
                    <a:pt x="766" y="5360"/>
                  </a:cubicBezTo>
                  <a:cubicBezTo>
                    <a:pt x="732" y="5316"/>
                    <a:pt x="678" y="5288"/>
                    <a:pt x="617" y="5288"/>
                  </a:cubicBezTo>
                  <a:cubicBezTo>
                    <a:pt x="360" y="5288"/>
                    <a:pt x="1" y="5793"/>
                    <a:pt x="715" y="7660"/>
                  </a:cubicBezTo>
                  <a:cubicBezTo>
                    <a:pt x="1247" y="8885"/>
                    <a:pt x="811" y="10098"/>
                    <a:pt x="811" y="10098"/>
                  </a:cubicBezTo>
                  <a:cubicBezTo>
                    <a:pt x="811" y="10098"/>
                    <a:pt x="3005" y="6087"/>
                    <a:pt x="3060" y="4010"/>
                  </a:cubicBezTo>
                  <a:lnTo>
                    <a:pt x="3060" y="4010"/>
                  </a:lnTo>
                  <a:cubicBezTo>
                    <a:pt x="3420" y="4921"/>
                    <a:pt x="2599" y="7692"/>
                    <a:pt x="2004" y="8659"/>
                  </a:cubicBezTo>
                  <a:cubicBezTo>
                    <a:pt x="2004" y="8659"/>
                    <a:pt x="4468" y="6451"/>
                    <a:pt x="4845" y="5102"/>
                  </a:cubicBezTo>
                  <a:cubicBezTo>
                    <a:pt x="5104" y="4175"/>
                    <a:pt x="4808" y="3813"/>
                    <a:pt x="4506" y="3813"/>
                  </a:cubicBezTo>
                  <a:cubicBezTo>
                    <a:pt x="4369" y="3813"/>
                    <a:pt x="4230" y="3888"/>
                    <a:pt x="4142" y="4018"/>
                  </a:cubicBezTo>
                  <a:cubicBezTo>
                    <a:pt x="4288" y="1756"/>
                    <a:pt x="3200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14975" y="3287175"/>
              <a:ext cx="178300" cy="205000"/>
            </a:xfrm>
            <a:custGeom>
              <a:avLst/>
              <a:gdLst/>
              <a:ahLst/>
              <a:cxnLst/>
              <a:rect l="l" t="t" r="r" b="b"/>
              <a:pathLst>
                <a:path w="7132" h="8200" extrusionOk="0">
                  <a:moveTo>
                    <a:pt x="5760" y="1"/>
                  </a:moveTo>
                  <a:cubicBezTo>
                    <a:pt x="5188" y="1"/>
                    <a:pt x="4943" y="487"/>
                    <a:pt x="5234" y="712"/>
                  </a:cubicBezTo>
                  <a:cubicBezTo>
                    <a:pt x="5347" y="800"/>
                    <a:pt x="5446" y="834"/>
                    <a:pt x="5528" y="834"/>
                  </a:cubicBezTo>
                  <a:cubicBezTo>
                    <a:pt x="5697" y="834"/>
                    <a:pt x="5797" y="690"/>
                    <a:pt x="5822" y="573"/>
                  </a:cubicBezTo>
                  <a:cubicBezTo>
                    <a:pt x="5831" y="526"/>
                    <a:pt x="5862" y="501"/>
                    <a:pt x="5902" y="501"/>
                  </a:cubicBezTo>
                  <a:cubicBezTo>
                    <a:pt x="6014" y="501"/>
                    <a:pt x="6204" y="691"/>
                    <a:pt x="6254" y="1153"/>
                  </a:cubicBezTo>
                  <a:cubicBezTo>
                    <a:pt x="6324" y="1784"/>
                    <a:pt x="5873" y="2330"/>
                    <a:pt x="5642" y="2541"/>
                  </a:cubicBezTo>
                  <a:cubicBezTo>
                    <a:pt x="5529" y="2317"/>
                    <a:pt x="5344" y="2216"/>
                    <a:pt x="5146" y="2216"/>
                  </a:cubicBezTo>
                  <a:cubicBezTo>
                    <a:pt x="4846" y="2216"/>
                    <a:pt x="4517" y="2448"/>
                    <a:pt x="4367" y="2827"/>
                  </a:cubicBezTo>
                  <a:cubicBezTo>
                    <a:pt x="4252" y="2627"/>
                    <a:pt x="4101" y="2538"/>
                    <a:pt x="3936" y="2538"/>
                  </a:cubicBezTo>
                  <a:cubicBezTo>
                    <a:pt x="3459" y="2538"/>
                    <a:pt x="2861" y="3273"/>
                    <a:pt x="2653" y="4196"/>
                  </a:cubicBezTo>
                  <a:cubicBezTo>
                    <a:pt x="2547" y="4589"/>
                    <a:pt x="2472" y="4727"/>
                    <a:pt x="2417" y="4727"/>
                  </a:cubicBezTo>
                  <a:cubicBezTo>
                    <a:pt x="2311" y="4727"/>
                    <a:pt x="2280" y="4219"/>
                    <a:pt x="2251" y="4028"/>
                  </a:cubicBezTo>
                  <a:cubicBezTo>
                    <a:pt x="2237" y="3942"/>
                    <a:pt x="2161" y="3867"/>
                    <a:pt x="2051" y="3867"/>
                  </a:cubicBezTo>
                  <a:cubicBezTo>
                    <a:pt x="1788" y="3867"/>
                    <a:pt x="1334" y="4294"/>
                    <a:pt x="1094" y="6018"/>
                  </a:cubicBezTo>
                  <a:cubicBezTo>
                    <a:pt x="967" y="7347"/>
                    <a:pt x="0" y="8199"/>
                    <a:pt x="0" y="8199"/>
                  </a:cubicBezTo>
                  <a:cubicBezTo>
                    <a:pt x="0" y="8199"/>
                    <a:pt x="3860" y="5747"/>
                    <a:pt x="4911" y="3955"/>
                  </a:cubicBezTo>
                  <a:lnTo>
                    <a:pt x="4911" y="3955"/>
                  </a:lnTo>
                  <a:cubicBezTo>
                    <a:pt x="4786" y="4927"/>
                    <a:pt x="2727" y="6955"/>
                    <a:pt x="1739" y="7514"/>
                  </a:cubicBezTo>
                  <a:cubicBezTo>
                    <a:pt x="1739" y="7514"/>
                    <a:pt x="4963" y="6772"/>
                    <a:pt x="5945" y="5773"/>
                  </a:cubicBezTo>
                  <a:cubicBezTo>
                    <a:pt x="6771" y="4932"/>
                    <a:pt x="6458" y="4431"/>
                    <a:pt x="6071" y="4431"/>
                  </a:cubicBezTo>
                  <a:cubicBezTo>
                    <a:pt x="5999" y="4431"/>
                    <a:pt x="5924" y="4449"/>
                    <a:pt x="5853" y="4485"/>
                  </a:cubicBezTo>
                  <a:cubicBezTo>
                    <a:pt x="7132" y="2487"/>
                    <a:pt x="6958" y="322"/>
                    <a:pt x="6130" y="61"/>
                  </a:cubicBezTo>
                  <a:cubicBezTo>
                    <a:pt x="5995" y="19"/>
                    <a:pt x="5872" y="1"/>
                    <a:pt x="5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4643525" y="3389850"/>
              <a:ext cx="259000" cy="120300"/>
            </a:xfrm>
            <a:custGeom>
              <a:avLst/>
              <a:gdLst/>
              <a:ahLst/>
              <a:cxnLst/>
              <a:rect l="l" t="t" r="r" b="b"/>
              <a:pathLst>
                <a:path w="10360" h="4812" extrusionOk="0">
                  <a:moveTo>
                    <a:pt x="9161" y="1"/>
                  </a:moveTo>
                  <a:cubicBezTo>
                    <a:pt x="8902" y="1"/>
                    <a:pt x="8717" y="176"/>
                    <a:pt x="8771" y="406"/>
                  </a:cubicBezTo>
                  <a:cubicBezTo>
                    <a:pt x="8833" y="664"/>
                    <a:pt x="8969" y="746"/>
                    <a:pt x="9097" y="746"/>
                  </a:cubicBezTo>
                  <a:cubicBezTo>
                    <a:pt x="9181" y="746"/>
                    <a:pt x="9262" y="711"/>
                    <a:pt x="9316" y="667"/>
                  </a:cubicBezTo>
                  <a:cubicBezTo>
                    <a:pt x="9336" y="651"/>
                    <a:pt x="9356" y="643"/>
                    <a:pt x="9375" y="643"/>
                  </a:cubicBezTo>
                  <a:cubicBezTo>
                    <a:pt x="9493" y="643"/>
                    <a:pt x="9584" y="930"/>
                    <a:pt x="9290" y="1390"/>
                  </a:cubicBezTo>
                  <a:cubicBezTo>
                    <a:pt x="8948" y="1925"/>
                    <a:pt x="8255" y="2069"/>
                    <a:pt x="7944" y="2090"/>
                  </a:cubicBezTo>
                  <a:cubicBezTo>
                    <a:pt x="8039" y="1649"/>
                    <a:pt x="7700" y="1374"/>
                    <a:pt x="7285" y="1374"/>
                  </a:cubicBezTo>
                  <a:cubicBezTo>
                    <a:pt x="7118" y="1374"/>
                    <a:pt x="6939" y="1419"/>
                    <a:pt x="6770" y="1515"/>
                  </a:cubicBezTo>
                  <a:cubicBezTo>
                    <a:pt x="6837" y="1083"/>
                    <a:pt x="6553" y="883"/>
                    <a:pt x="6129" y="883"/>
                  </a:cubicBezTo>
                  <a:cubicBezTo>
                    <a:pt x="5685" y="883"/>
                    <a:pt x="5086" y="1103"/>
                    <a:pt x="4577" y="1510"/>
                  </a:cubicBezTo>
                  <a:cubicBezTo>
                    <a:pt x="4303" y="1709"/>
                    <a:pt x="4156" y="1784"/>
                    <a:pt x="4090" y="1784"/>
                  </a:cubicBezTo>
                  <a:cubicBezTo>
                    <a:pt x="3923" y="1784"/>
                    <a:pt x="4262" y="1309"/>
                    <a:pt x="4367" y="1126"/>
                  </a:cubicBezTo>
                  <a:cubicBezTo>
                    <a:pt x="4436" y="1006"/>
                    <a:pt x="4362" y="807"/>
                    <a:pt x="4077" y="807"/>
                  </a:cubicBezTo>
                  <a:cubicBezTo>
                    <a:pt x="3756" y="807"/>
                    <a:pt x="3169" y="1058"/>
                    <a:pt x="2218" y="1953"/>
                  </a:cubicBezTo>
                  <a:cubicBezTo>
                    <a:pt x="1288" y="2911"/>
                    <a:pt x="1" y="2969"/>
                    <a:pt x="1" y="2969"/>
                  </a:cubicBezTo>
                  <a:cubicBezTo>
                    <a:pt x="1" y="2969"/>
                    <a:pt x="1514" y="3137"/>
                    <a:pt x="3167" y="3137"/>
                  </a:cubicBezTo>
                  <a:cubicBezTo>
                    <a:pt x="4379" y="3137"/>
                    <a:pt x="5666" y="3047"/>
                    <a:pt x="6487" y="2735"/>
                  </a:cubicBezTo>
                  <a:lnTo>
                    <a:pt x="6487" y="2735"/>
                  </a:lnTo>
                  <a:cubicBezTo>
                    <a:pt x="5920" y="3279"/>
                    <a:pt x="3948" y="3576"/>
                    <a:pt x="2615" y="3576"/>
                  </a:cubicBezTo>
                  <a:cubicBezTo>
                    <a:pt x="2291" y="3576"/>
                    <a:pt x="2005" y="3558"/>
                    <a:pt x="1786" y="3522"/>
                  </a:cubicBezTo>
                  <a:lnTo>
                    <a:pt x="1786" y="3522"/>
                  </a:lnTo>
                  <a:cubicBezTo>
                    <a:pt x="1786" y="3523"/>
                    <a:pt x="4452" y="4812"/>
                    <a:pt x="5917" y="4812"/>
                  </a:cubicBezTo>
                  <a:cubicBezTo>
                    <a:pt x="6001" y="4812"/>
                    <a:pt x="6081" y="4808"/>
                    <a:pt x="6156" y="4799"/>
                  </a:cubicBezTo>
                  <a:cubicBezTo>
                    <a:pt x="7547" y="4635"/>
                    <a:pt x="7385" y="3840"/>
                    <a:pt x="6893" y="3736"/>
                  </a:cubicBezTo>
                  <a:cubicBezTo>
                    <a:pt x="9140" y="2978"/>
                    <a:pt x="10359" y="1182"/>
                    <a:pt x="9878" y="461"/>
                  </a:cubicBezTo>
                  <a:cubicBezTo>
                    <a:pt x="9655" y="129"/>
                    <a:pt x="9381" y="1"/>
                    <a:pt x="9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823800" y="3536100"/>
              <a:ext cx="134050" cy="198650"/>
            </a:xfrm>
            <a:custGeom>
              <a:avLst/>
              <a:gdLst/>
              <a:ahLst/>
              <a:cxnLst/>
              <a:rect l="l" t="t" r="r" b="b"/>
              <a:pathLst>
                <a:path w="5362" h="7946" extrusionOk="0">
                  <a:moveTo>
                    <a:pt x="0" y="1"/>
                  </a:moveTo>
                  <a:cubicBezTo>
                    <a:pt x="0" y="1"/>
                    <a:pt x="716" y="879"/>
                    <a:pt x="634" y="2049"/>
                  </a:cubicBezTo>
                  <a:cubicBezTo>
                    <a:pt x="591" y="3652"/>
                    <a:pt x="958" y="4052"/>
                    <a:pt x="1185" y="4052"/>
                  </a:cubicBezTo>
                  <a:cubicBezTo>
                    <a:pt x="1265" y="4052"/>
                    <a:pt x="1327" y="4003"/>
                    <a:pt x="1348" y="3939"/>
                  </a:cubicBezTo>
                  <a:cubicBezTo>
                    <a:pt x="1401" y="3780"/>
                    <a:pt x="1498" y="3356"/>
                    <a:pt x="1588" y="3356"/>
                  </a:cubicBezTo>
                  <a:cubicBezTo>
                    <a:pt x="1637" y="3356"/>
                    <a:pt x="1685" y="3484"/>
                    <a:pt x="1721" y="3852"/>
                  </a:cubicBezTo>
                  <a:cubicBezTo>
                    <a:pt x="1771" y="4723"/>
                    <a:pt x="2224" y="5477"/>
                    <a:pt x="2658" y="5477"/>
                  </a:cubicBezTo>
                  <a:cubicBezTo>
                    <a:pt x="2780" y="5477"/>
                    <a:pt x="2900" y="5418"/>
                    <a:pt x="3009" y="5285"/>
                  </a:cubicBezTo>
                  <a:cubicBezTo>
                    <a:pt x="3093" y="5670"/>
                    <a:pt x="3391" y="5933"/>
                    <a:pt x="3678" y="5933"/>
                  </a:cubicBezTo>
                  <a:cubicBezTo>
                    <a:pt x="3823" y="5933"/>
                    <a:pt x="3964" y="5867"/>
                    <a:pt x="4074" y="5716"/>
                  </a:cubicBezTo>
                  <a:cubicBezTo>
                    <a:pt x="4242" y="5932"/>
                    <a:pt x="4555" y="6470"/>
                    <a:pt x="4404" y="7007"/>
                  </a:cubicBezTo>
                  <a:cubicBezTo>
                    <a:pt x="4299" y="7380"/>
                    <a:pt x="4122" y="7523"/>
                    <a:pt x="4021" y="7523"/>
                  </a:cubicBezTo>
                  <a:cubicBezTo>
                    <a:pt x="3977" y="7523"/>
                    <a:pt x="3947" y="7495"/>
                    <a:pt x="3945" y="7447"/>
                  </a:cubicBezTo>
                  <a:cubicBezTo>
                    <a:pt x="3941" y="7332"/>
                    <a:pt x="3861" y="7174"/>
                    <a:pt x="3682" y="7174"/>
                  </a:cubicBezTo>
                  <a:cubicBezTo>
                    <a:pt x="3620" y="7174"/>
                    <a:pt x="3545" y="7193"/>
                    <a:pt x="3456" y="7241"/>
                  </a:cubicBezTo>
                  <a:cubicBezTo>
                    <a:pt x="3144" y="7410"/>
                    <a:pt x="3347" y="7946"/>
                    <a:pt x="3971" y="7946"/>
                  </a:cubicBezTo>
                  <a:cubicBezTo>
                    <a:pt x="4024" y="7946"/>
                    <a:pt x="4080" y="7942"/>
                    <a:pt x="4139" y="7934"/>
                  </a:cubicBezTo>
                  <a:cubicBezTo>
                    <a:pt x="4893" y="7827"/>
                    <a:pt x="5357" y="5977"/>
                    <a:pt x="4537" y="4062"/>
                  </a:cubicBezTo>
                  <a:lnTo>
                    <a:pt x="4537" y="4062"/>
                  </a:lnTo>
                  <a:cubicBezTo>
                    <a:pt x="4612" y="4116"/>
                    <a:pt x="4698" y="4144"/>
                    <a:pt x="4780" y="4144"/>
                  </a:cubicBezTo>
                  <a:cubicBezTo>
                    <a:pt x="5093" y="4144"/>
                    <a:pt x="5361" y="3752"/>
                    <a:pt x="4803" y="2956"/>
                  </a:cubicBezTo>
                  <a:cubicBezTo>
                    <a:pt x="4096" y="1950"/>
                    <a:pt x="1408" y="843"/>
                    <a:pt x="1408" y="843"/>
                  </a:cubicBezTo>
                  <a:lnTo>
                    <a:pt x="1408" y="843"/>
                  </a:lnTo>
                  <a:cubicBezTo>
                    <a:pt x="2183" y="1469"/>
                    <a:pt x="3674" y="3524"/>
                    <a:pt x="3643" y="4387"/>
                  </a:cubicBezTo>
                  <a:cubicBezTo>
                    <a:pt x="2990" y="268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5143000" y="3430625"/>
              <a:ext cx="143400" cy="91775"/>
            </a:xfrm>
            <a:custGeom>
              <a:avLst/>
              <a:gdLst/>
              <a:ahLst/>
              <a:cxnLst/>
              <a:rect l="l" t="t" r="r" b="b"/>
              <a:pathLst>
                <a:path w="5736" h="3671" extrusionOk="0">
                  <a:moveTo>
                    <a:pt x="2684" y="1"/>
                  </a:moveTo>
                  <a:cubicBezTo>
                    <a:pt x="2546" y="1"/>
                    <a:pt x="2357" y="64"/>
                    <a:pt x="2116" y="233"/>
                  </a:cubicBezTo>
                  <a:cubicBezTo>
                    <a:pt x="1395" y="740"/>
                    <a:pt x="601" y="2665"/>
                    <a:pt x="601" y="2665"/>
                  </a:cubicBezTo>
                  <a:cubicBezTo>
                    <a:pt x="1047" y="2114"/>
                    <a:pt x="2494" y="1061"/>
                    <a:pt x="3123" y="1061"/>
                  </a:cubicBezTo>
                  <a:cubicBezTo>
                    <a:pt x="3129" y="1061"/>
                    <a:pt x="3135" y="1062"/>
                    <a:pt x="3141" y="1062"/>
                  </a:cubicBezTo>
                  <a:cubicBezTo>
                    <a:pt x="1921" y="1530"/>
                    <a:pt x="0" y="3671"/>
                    <a:pt x="0" y="3671"/>
                  </a:cubicBezTo>
                  <a:cubicBezTo>
                    <a:pt x="0" y="3671"/>
                    <a:pt x="560" y="3213"/>
                    <a:pt x="1330" y="3213"/>
                  </a:cubicBezTo>
                  <a:cubicBezTo>
                    <a:pt x="1375" y="3213"/>
                    <a:pt x="1420" y="3215"/>
                    <a:pt x="1466" y="3218"/>
                  </a:cubicBezTo>
                  <a:cubicBezTo>
                    <a:pt x="1527" y="3220"/>
                    <a:pt x="1586" y="3220"/>
                    <a:pt x="1643" y="3220"/>
                  </a:cubicBezTo>
                  <a:cubicBezTo>
                    <a:pt x="3016" y="3220"/>
                    <a:pt x="2987" y="2761"/>
                    <a:pt x="2819" y="2706"/>
                  </a:cubicBezTo>
                  <a:cubicBezTo>
                    <a:pt x="2644" y="2646"/>
                    <a:pt x="2013" y="2512"/>
                    <a:pt x="2757" y="2437"/>
                  </a:cubicBezTo>
                  <a:cubicBezTo>
                    <a:pt x="3556" y="2393"/>
                    <a:pt x="4217" y="1873"/>
                    <a:pt x="3782" y="1516"/>
                  </a:cubicBezTo>
                  <a:cubicBezTo>
                    <a:pt x="4198" y="1425"/>
                    <a:pt x="4413" y="988"/>
                    <a:pt x="4092" y="752"/>
                  </a:cubicBezTo>
                  <a:cubicBezTo>
                    <a:pt x="4218" y="655"/>
                    <a:pt x="4498" y="488"/>
                    <a:pt x="4805" y="488"/>
                  </a:cubicBezTo>
                  <a:cubicBezTo>
                    <a:pt x="4874" y="488"/>
                    <a:pt x="4945" y="497"/>
                    <a:pt x="5016" y="517"/>
                  </a:cubicBezTo>
                  <a:cubicBezTo>
                    <a:pt x="5402" y="624"/>
                    <a:pt x="5445" y="839"/>
                    <a:pt x="5333" y="845"/>
                  </a:cubicBezTo>
                  <a:cubicBezTo>
                    <a:pt x="5221" y="850"/>
                    <a:pt x="5055" y="952"/>
                    <a:pt x="5185" y="1196"/>
                  </a:cubicBezTo>
                  <a:cubicBezTo>
                    <a:pt x="5223" y="1266"/>
                    <a:pt x="5286" y="1300"/>
                    <a:pt x="5356" y="1300"/>
                  </a:cubicBezTo>
                  <a:cubicBezTo>
                    <a:pt x="5527" y="1300"/>
                    <a:pt x="5735" y="1092"/>
                    <a:pt x="5681" y="706"/>
                  </a:cubicBezTo>
                  <a:cubicBezTo>
                    <a:pt x="5634" y="369"/>
                    <a:pt x="5096" y="112"/>
                    <a:pt x="4363" y="112"/>
                  </a:cubicBezTo>
                  <a:cubicBezTo>
                    <a:pt x="3926" y="112"/>
                    <a:pt x="3420" y="203"/>
                    <a:pt x="2907" y="423"/>
                  </a:cubicBezTo>
                  <a:cubicBezTo>
                    <a:pt x="3032" y="253"/>
                    <a:pt x="2960" y="1"/>
                    <a:pt x="2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962450" y="3470400"/>
              <a:ext cx="150625" cy="120525"/>
            </a:xfrm>
            <a:custGeom>
              <a:avLst/>
              <a:gdLst/>
              <a:ahLst/>
              <a:cxnLst/>
              <a:rect l="l" t="t" r="r" b="b"/>
              <a:pathLst>
                <a:path w="6025" h="4821" extrusionOk="0">
                  <a:moveTo>
                    <a:pt x="5106" y="1"/>
                  </a:moveTo>
                  <a:cubicBezTo>
                    <a:pt x="4794" y="1"/>
                    <a:pt x="4624" y="253"/>
                    <a:pt x="4770" y="430"/>
                  </a:cubicBezTo>
                  <a:cubicBezTo>
                    <a:pt x="4852" y="528"/>
                    <a:pt x="4930" y="564"/>
                    <a:pt x="4997" y="564"/>
                  </a:cubicBezTo>
                  <a:cubicBezTo>
                    <a:pt x="5094" y="564"/>
                    <a:pt x="5168" y="490"/>
                    <a:pt x="5199" y="421"/>
                  </a:cubicBezTo>
                  <a:cubicBezTo>
                    <a:pt x="5210" y="396"/>
                    <a:pt x="5230" y="383"/>
                    <a:pt x="5252" y="383"/>
                  </a:cubicBezTo>
                  <a:cubicBezTo>
                    <a:pt x="5331" y="383"/>
                    <a:pt x="5448" y="542"/>
                    <a:pt x="5410" y="891"/>
                  </a:cubicBezTo>
                  <a:cubicBezTo>
                    <a:pt x="5362" y="1338"/>
                    <a:pt x="4965" y="1649"/>
                    <a:pt x="4775" y="1760"/>
                  </a:cubicBezTo>
                  <a:cubicBezTo>
                    <a:pt x="4721" y="1548"/>
                    <a:pt x="4563" y="1448"/>
                    <a:pt x="4385" y="1448"/>
                  </a:cubicBezTo>
                  <a:cubicBezTo>
                    <a:pt x="4196" y="1448"/>
                    <a:pt x="3985" y="1559"/>
                    <a:pt x="3847" y="1763"/>
                  </a:cubicBezTo>
                  <a:cubicBezTo>
                    <a:pt x="3787" y="1573"/>
                    <a:pt x="3665" y="1490"/>
                    <a:pt x="3513" y="1490"/>
                  </a:cubicBezTo>
                  <a:cubicBezTo>
                    <a:pt x="3183" y="1490"/>
                    <a:pt x="2712" y="1889"/>
                    <a:pt x="2449" y="2452"/>
                  </a:cubicBezTo>
                  <a:cubicBezTo>
                    <a:pt x="2322" y="2697"/>
                    <a:pt x="2249" y="2784"/>
                    <a:pt x="2209" y="2784"/>
                  </a:cubicBezTo>
                  <a:cubicBezTo>
                    <a:pt x="2128" y="2784"/>
                    <a:pt x="2187" y="2414"/>
                    <a:pt x="2196" y="2273"/>
                  </a:cubicBezTo>
                  <a:cubicBezTo>
                    <a:pt x="2201" y="2202"/>
                    <a:pt x="2143" y="2127"/>
                    <a:pt x="2041" y="2127"/>
                  </a:cubicBezTo>
                  <a:cubicBezTo>
                    <a:pt x="1847" y="2127"/>
                    <a:pt x="1491" y="2398"/>
                    <a:pt x="1091" y="3476"/>
                  </a:cubicBezTo>
                  <a:cubicBezTo>
                    <a:pt x="800" y="4379"/>
                    <a:pt x="0" y="4820"/>
                    <a:pt x="0" y="4820"/>
                  </a:cubicBezTo>
                  <a:cubicBezTo>
                    <a:pt x="0" y="4820"/>
                    <a:pt x="3050" y="3709"/>
                    <a:pt x="4052" y="2628"/>
                  </a:cubicBezTo>
                  <a:lnTo>
                    <a:pt x="4052" y="2628"/>
                  </a:lnTo>
                  <a:cubicBezTo>
                    <a:pt x="3816" y="3281"/>
                    <a:pt x="2080" y="4373"/>
                    <a:pt x="1308" y="4610"/>
                  </a:cubicBezTo>
                  <a:cubicBezTo>
                    <a:pt x="1308" y="4610"/>
                    <a:pt x="3658" y="4589"/>
                    <a:pt x="4491" y="4046"/>
                  </a:cubicBezTo>
                  <a:cubicBezTo>
                    <a:pt x="5252" y="3550"/>
                    <a:pt x="5021" y="3127"/>
                    <a:pt x="4712" y="3127"/>
                  </a:cubicBezTo>
                  <a:cubicBezTo>
                    <a:pt x="4683" y="3127"/>
                    <a:pt x="4654" y="3130"/>
                    <a:pt x="4624" y="3138"/>
                  </a:cubicBezTo>
                  <a:cubicBezTo>
                    <a:pt x="5815" y="1948"/>
                    <a:pt x="6025" y="420"/>
                    <a:pt x="5491" y="114"/>
                  </a:cubicBezTo>
                  <a:cubicBezTo>
                    <a:pt x="5350" y="33"/>
                    <a:pt x="5219" y="1"/>
                    <a:pt x="5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340450" y="3498550"/>
              <a:ext cx="475525" cy="269350"/>
            </a:xfrm>
            <a:custGeom>
              <a:avLst/>
              <a:gdLst/>
              <a:ahLst/>
              <a:cxnLst/>
              <a:rect l="l" t="t" r="r" b="b"/>
              <a:pathLst>
                <a:path w="19021" h="10774" extrusionOk="0">
                  <a:moveTo>
                    <a:pt x="4766" y="1"/>
                  </a:moveTo>
                  <a:cubicBezTo>
                    <a:pt x="2020" y="1"/>
                    <a:pt x="0" y="523"/>
                    <a:pt x="0" y="523"/>
                  </a:cubicBezTo>
                  <a:cubicBezTo>
                    <a:pt x="449" y="499"/>
                    <a:pt x="891" y="488"/>
                    <a:pt x="1326" y="488"/>
                  </a:cubicBezTo>
                  <a:cubicBezTo>
                    <a:pt x="11481" y="488"/>
                    <a:pt x="17665" y="6691"/>
                    <a:pt x="19021" y="10773"/>
                  </a:cubicBezTo>
                  <a:cubicBezTo>
                    <a:pt x="16805" y="1645"/>
                    <a:pt x="9641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14"/>
          <p:cNvGrpSpPr/>
          <p:nvPr/>
        </p:nvGrpSpPr>
        <p:grpSpPr>
          <a:xfrm rot="10800000">
            <a:off x="1817530" y="4685469"/>
            <a:ext cx="993177" cy="401556"/>
            <a:chOff x="3826275" y="3287175"/>
            <a:chExt cx="1460125" cy="590350"/>
          </a:xfrm>
        </p:grpSpPr>
        <p:sp>
          <p:nvSpPr>
            <p:cNvPr id="1490" name="Google Shape;1490;p14"/>
            <p:cNvSpPr/>
            <p:nvPr/>
          </p:nvSpPr>
          <p:spPr>
            <a:xfrm>
              <a:off x="3931000" y="3499325"/>
              <a:ext cx="663400" cy="378200"/>
            </a:xfrm>
            <a:custGeom>
              <a:avLst/>
              <a:gdLst/>
              <a:ahLst/>
              <a:cxnLst/>
              <a:rect l="l" t="t" r="r" b="b"/>
              <a:pathLst>
                <a:path w="26536" h="15128" extrusionOk="0">
                  <a:moveTo>
                    <a:pt x="21185" y="11570"/>
                  </a:moveTo>
                  <a:cubicBezTo>
                    <a:pt x="21185" y="11570"/>
                    <a:pt x="21186" y="11570"/>
                    <a:pt x="21186" y="11570"/>
                  </a:cubicBezTo>
                  <a:cubicBezTo>
                    <a:pt x="21186" y="11570"/>
                    <a:pt x="21185" y="11570"/>
                    <a:pt x="21185" y="11570"/>
                  </a:cubicBezTo>
                  <a:close/>
                  <a:moveTo>
                    <a:pt x="15333" y="1"/>
                  </a:moveTo>
                  <a:cubicBezTo>
                    <a:pt x="15304" y="1"/>
                    <a:pt x="15275" y="1"/>
                    <a:pt x="15246" y="2"/>
                  </a:cubicBezTo>
                  <a:cubicBezTo>
                    <a:pt x="15017" y="7"/>
                    <a:pt x="14791" y="12"/>
                    <a:pt x="14564" y="16"/>
                  </a:cubicBezTo>
                  <a:cubicBezTo>
                    <a:pt x="14345" y="32"/>
                    <a:pt x="14128" y="47"/>
                    <a:pt x="13911" y="62"/>
                  </a:cubicBezTo>
                  <a:cubicBezTo>
                    <a:pt x="13679" y="76"/>
                    <a:pt x="13468" y="114"/>
                    <a:pt x="13248" y="138"/>
                  </a:cubicBezTo>
                  <a:cubicBezTo>
                    <a:pt x="12378" y="258"/>
                    <a:pt x="11533" y="435"/>
                    <a:pt x="10739" y="693"/>
                  </a:cubicBezTo>
                  <a:cubicBezTo>
                    <a:pt x="9944" y="947"/>
                    <a:pt x="9190" y="1250"/>
                    <a:pt x="8487" y="1594"/>
                  </a:cubicBezTo>
                  <a:cubicBezTo>
                    <a:pt x="7787" y="1945"/>
                    <a:pt x="7134" y="2327"/>
                    <a:pt x="6530" y="2725"/>
                  </a:cubicBezTo>
                  <a:cubicBezTo>
                    <a:pt x="5929" y="3126"/>
                    <a:pt x="5376" y="3543"/>
                    <a:pt x="4868" y="3961"/>
                  </a:cubicBezTo>
                  <a:cubicBezTo>
                    <a:pt x="4363" y="4383"/>
                    <a:pt x="3908" y="4806"/>
                    <a:pt x="3490" y="5215"/>
                  </a:cubicBezTo>
                  <a:cubicBezTo>
                    <a:pt x="2660" y="6040"/>
                    <a:pt x="1996" y="6812"/>
                    <a:pt x="1480" y="7472"/>
                  </a:cubicBezTo>
                  <a:cubicBezTo>
                    <a:pt x="961" y="8127"/>
                    <a:pt x="601" y="8677"/>
                    <a:pt x="356" y="9051"/>
                  </a:cubicBezTo>
                  <a:cubicBezTo>
                    <a:pt x="115" y="9429"/>
                    <a:pt x="1" y="9638"/>
                    <a:pt x="1" y="9638"/>
                  </a:cubicBezTo>
                  <a:cubicBezTo>
                    <a:pt x="1" y="9638"/>
                    <a:pt x="511" y="8827"/>
                    <a:pt x="1595" y="7567"/>
                  </a:cubicBezTo>
                  <a:cubicBezTo>
                    <a:pt x="2135" y="6936"/>
                    <a:pt x="2829" y="6201"/>
                    <a:pt x="3684" y="5425"/>
                  </a:cubicBezTo>
                  <a:cubicBezTo>
                    <a:pt x="4543" y="4655"/>
                    <a:pt x="5567" y="3847"/>
                    <a:pt x="6768" y="3101"/>
                  </a:cubicBezTo>
                  <a:cubicBezTo>
                    <a:pt x="7370" y="2732"/>
                    <a:pt x="8017" y="2382"/>
                    <a:pt x="8706" y="2064"/>
                  </a:cubicBezTo>
                  <a:cubicBezTo>
                    <a:pt x="9397" y="1753"/>
                    <a:pt x="10131" y="1474"/>
                    <a:pt x="10902" y="1250"/>
                  </a:cubicBezTo>
                  <a:cubicBezTo>
                    <a:pt x="11672" y="1019"/>
                    <a:pt x="12486" y="870"/>
                    <a:pt x="13321" y="774"/>
                  </a:cubicBezTo>
                  <a:cubicBezTo>
                    <a:pt x="13529" y="757"/>
                    <a:pt x="13744" y="723"/>
                    <a:pt x="13946" y="718"/>
                  </a:cubicBezTo>
                  <a:cubicBezTo>
                    <a:pt x="14165" y="707"/>
                    <a:pt x="14382" y="695"/>
                    <a:pt x="14601" y="683"/>
                  </a:cubicBezTo>
                  <a:cubicBezTo>
                    <a:pt x="14814" y="682"/>
                    <a:pt x="15026" y="682"/>
                    <a:pt x="15241" y="681"/>
                  </a:cubicBezTo>
                  <a:cubicBezTo>
                    <a:pt x="15257" y="681"/>
                    <a:pt x="15272" y="681"/>
                    <a:pt x="15288" y="681"/>
                  </a:cubicBezTo>
                  <a:cubicBezTo>
                    <a:pt x="15488" y="681"/>
                    <a:pt x="15690" y="698"/>
                    <a:pt x="15892" y="706"/>
                  </a:cubicBezTo>
                  <a:cubicBezTo>
                    <a:pt x="17632" y="801"/>
                    <a:pt x="19410" y="1250"/>
                    <a:pt x="21002" y="2117"/>
                  </a:cubicBezTo>
                  <a:cubicBezTo>
                    <a:pt x="21797" y="2552"/>
                    <a:pt x="22534" y="3101"/>
                    <a:pt x="23188" y="3738"/>
                  </a:cubicBezTo>
                  <a:cubicBezTo>
                    <a:pt x="23841" y="4374"/>
                    <a:pt x="24397" y="5114"/>
                    <a:pt x="24829" y="5915"/>
                  </a:cubicBezTo>
                  <a:cubicBezTo>
                    <a:pt x="25048" y="6315"/>
                    <a:pt x="25225" y="6735"/>
                    <a:pt x="25377" y="7161"/>
                  </a:cubicBezTo>
                  <a:cubicBezTo>
                    <a:pt x="25521" y="7591"/>
                    <a:pt x="25627" y="8031"/>
                    <a:pt x="25694" y="8476"/>
                  </a:cubicBezTo>
                  <a:cubicBezTo>
                    <a:pt x="25812" y="9365"/>
                    <a:pt x="25766" y="10265"/>
                    <a:pt x="25468" y="11098"/>
                  </a:cubicBezTo>
                  <a:cubicBezTo>
                    <a:pt x="25187" y="11905"/>
                    <a:pt x="24672" y="12641"/>
                    <a:pt x="24008" y="13179"/>
                  </a:cubicBezTo>
                  <a:cubicBezTo>
                    <a:pt x="23343" y="13722"/>
                    <a:pt x="22546" y="14092"/>
                    <a:pt x="21724" y="14290"/>
                  </a:cubicBezTo>
                  <a:cubicBezTo>
                    <a:pt x="21257" y="14402"/>
                    <a:pt x="20780" y="14459"/>
                    <a:pt x="20311" y="14459"/>
                  </a:cubicBezTo>
                  <a:cubicBezTo>
                    <a:pt x="19954" y="14459"/>
                    <a:pt x="19601" y="14426"/>
                    <a:pt x="19260" y="14359"/>
                  </a:cubicBezTo>
                  <a:cubicBezTo>
                    <a:pt x="18866" y="14281"/>
                    <a:pt x="18489" y="14152"/>
                    <a:pt x="18155" y="13966"/>
                  </a:cubicBezTo>
                  <a:cubicBezTo>
                    <a:pt x="18070" y="13922"/>
                    <a:pt x="17991" y="13871"/>
                    <a:pt x="17914" y="13816"/>
                  </a:cubicBezTo>
                  <a:cubicBezTo>
                    <a:pt x="17833" y="13766"/>
                    <a:pt x="17764" y="13705"/>
                    <a:pt x="17693" y="13646"/>
                  </a:cubicBezTo>
                  <a:cubicBezTo>
                    <a:pt x="17618" y="13589"/>
                    <a:pt x="17561" y="13518"/>
                    <a:pt x="17495" y="13455"/>
                  </a:cubicBezTo>
                  <a:cubicBezTo>
                    <a:pt x="17491" y="13452"/>
                    <a:pt x="17478" y="13437"/>
                    <a:pt x="17477" y="13437"/>
                  </a:cubicBezTo>
                  <a:lnTo>
                    <a:pt x="17477" y="13437"/>
                  </a:lnTo>
                  <a:cubicBezTo>
                    <a:pt x="17477" y="13437"/>
                    <a:pt x="17477" y="13438"/>
                    <a:pt x="17478" y="13440"/>
                  </a:cubicBezTo>
                  <a:lnTo>
                    <a:pt x="17454" y="13410"/>
                  </a:lnTo>
                  <a:lnTo>
                    <a:pt x="17406" y="13350"/>
                  </a:lnTo>
                  <a:lnTo>
                    <a:pt x="17309" y="13231"/>
                  </a:lnTo>
                  <a:cubicBezTo>
                    <a:pt x="17100" y="12948"/>
                    <a:pt x="16927" y="12599"/>
                    <a:pt x="16827" y="12250"/>
                  </a:cubicBezTo>
                  <a:cubicBezTo>
                    <a:pt x="16720" y="11898"/>
                    <a:pt x="16682" y="11531"/>
                    <a:pt x="16689" y="11172"/>
                  </a:cubicBezTo>
                  <a:cubicBezTo>
                    <a:pt x="16704" y="10451"/>
                    <a:pt x="16920" y="9754"/>
                    <a:pt x="17271" y="9177"/>
                  </a:cubicBezTo>
                  <a:cubicBezTo>
                    <a:pt x="17622" y="8598"/>
                    <a:pt x="18113" y="8143"/>
                    <a:pt x="18658" y="7856"/>
                  </a:cubicBezTo>
                  <a:cubicBezTo>
                    <a:pt x="18930" y="7712"/>
                    <a:pt x="19219" y="7612"/>
                    <a:pt x="19506" y="7554"/>
                  </a:cubicBezTo>
                  <a:cubicBezTo>
                    <a:pt x="19575" y="7535"/>
                    <a:pt x="19649" y="7524"/>
                    <a:pt x="19721" y="7516"/>
                  </a:cubicBezTo>
                  <a:lnTo>
                    <a:pt x="19828" y="7500"/>
                  </a:lnTo>
                  <a:cubicBezTo>
                    <a:pt x="19844" y="7498"/>
                    <a:pt x="19870" y="7494"/>
                    <a:pt x="19876" y="7494"/>
                  </a:cubicBezTo>
                  <a:lnTo>
                    <a:pt x="19932" y="7492"/>
                  </a:lnTo>
                  <a:cubicBezTo>
                    <a:pt x="20006" y="7488"/>
                    <a:pt x="20082" y="7482"/>
                    <a:pt x="20153" y="7482"/>
                  </a:cubicBezTo>
                  <a:cubicBezTo>
                    <a:pt x="20221" y="7484"/>
                    <a:pt x="20289" y="7487"/>
                    <a:pt x="20356" y="7489"/>
                  </a:cubicBezTo>
                  <a:cubicBezTo>
                    <a:pt x="20902" y="7525"/>
                    <a:pt x="21386" y="7772"/>
                    <a:pt x="21682" y="8146"/>
                  </a:cubicBezTo>
                  <a:cubicBezTo>
                    <a:pt x="21983" y="8517"/>
                    <a:pt x="22118" y="8963"/>
                    <a:pt x="22161" y="9364"/>
                  </a:cubicBezTo>
                  <a:cubicBezTo>
                    <a:pt x="22242" y="10178"/>
                    <a:pt x="21996" y="10827"/>
                    <a:pt x="21721" y="11167"/>
                  </a:cubicBezTo>
                  <a:cubicBezTo>
                    <a:pt x="21446" y="11510"/>
                    <a:pt x="21184" y="11559"/>
                    <a:pt x="21185" y="11570"/>
                  </a:cubicBezTo>
                  <a:lnTo>
                    <a:pt x="21185" y="11570"/>
                  </a:lnTo>
                  <a:cubicBezTo>
                    <a:pt x="21184" y="11560"/>
                    <a:pt x="21449" y="11530"/>
                    <a:pt x="21754" y="11195"/>
                  </a:cubicBezTo>
                  <a:cubicBezTo>
                    <a:pt x="22053" y="10863"/>
                    <a:pt x="22361" y="10213"/>
                    <a:pt x="22312" y="9352"/>
                  </a:cubicBezTo>
                  <a:cubicBezTo>
                    <a:pt x="22285" y="8928"/>
                    <a:pt x="22167" y="8445"/>
                    <a:pt x="21852" y="8015"/>
                  </a:cubicBezTo>
                  <a:cubicBezTo>
                    <a:pt x="21694" y="7801"/>
                    <a:pt x="21484" y="7610"/>
                    <a:pt x="21230" y="7469"/>
                  </a:cubicBezTo>
                  <a:cubicBezTo>
                    <a:pt x="20977" y="7326"/>
                    <a:pt x="20686" y="7238"/>
                    <a:pt x="20382" y="7200"/>
                  </a:cubicBezTo>
                  <a:cubicBezTo>
                    <a:pt x="20261" y="7187"/>
                    <a:pt x="20137" y="7180"/>
                    <a:pt x="20011" y="7180"/>
                  </a:cubicBezTo>
                  <a:cubicBezTo>
                    <a:pt x="19513" y="7180"/>
                    <a:pt x="18984" y="7286"/>
                    <a:pt x="18489" y="7519"/>
                  </a:cubicBezTo>
                  <a:cubicBezTo>
                    <a:pt x="17865" y="7811"/>
                    <a:pt x="17303" y="8308"/>
                    <a:pt x="16890" y="8938"/>
                  </a:cubicBezTo>
                  <a:cubicBezTo>
                    <a:pt x="16480" y="9568"/>
                    <a:pt x="16210" y="10333"/>
                    <a:pt x="16166" y="11152"/>
                  </a:cubicBezTo>
                  <a:cubicBezTo>
                    <a:pt x="16118" y="11974"/>
                    <a:pt x="16322" y="12842"/>
                    <a:pt x="16851" y="13592"/>
                  </a:cubicBezTo>
                  <a:lnTo>
                    <a:pt x="16946" y="13715"/>
                  </a:lnTo>
                  <a:lnTo>
                    <a:pt x="16993" y="13777"/>
                  </a:lnTo>
                  <a:lnTo>
                    <a:pt x="17016" y="13807"/>
                  </a:lnTo>
                  <a:cubicBezTo>
                    <a:pt x="17039" y="13836"/>
                    <a:pt x="17039" y="13834"/>
                    <a:pt x="17052" y="13848"/>
                  </a:cubicBezTo>
                  <a:cubicBezTo>
                    <a:pt x="17131" y="13928"/>
                    <a:pt x="17204" y="14023"/>
                    <a:pt x="17294" y="14094"/>
                  </a:cubicBezTo>
                  <a:cubicBezTo>
                    <a:pt x="17381" y="14169"/>
                    <a:pt x="17465" y="14249"/>
                    <a:pt x="17561" y="14311"/>
                  </a:cubicBezTo>
                  <a:cubicBezTo>
                    <a:pt x="17654" y="14381"/>
                    <a:pt x="17750" y="14445"/>
                    <a:pt x="17849" y="14500"/>
                  </a:cubicBezTo>
                  <a:cubicBezTo>
                    <a:pt x="18246" y="14731"/>
                    <a:pt x="18679" y="14889"/>
                    <a:pt x="19125" y="14991"/>
                  </a:cubicBezTo>
                  <a:cubicBezTo>
                    <a:pt x="19540" y="15084"/>
                    <a:pt x="19966" y="15127"/>
                    <a:pt x="20394" y="15127"/>
                  </a:cubicBezTo>
                  <a:cubicBezTo>
                    <a:pt x="20890" y="15127"/>
                    <a:pt x="21389" y="15069"/>
                    <a:pt x="21880" y="14961"/>
                  </a:cubicBezTo>
                  <a:cubicBezTo>
                    <a:pt x="22796" y="14755"/>
                    <a:pt x="23696" y="14357"/>
                    <a:pt x="24466" y="13746"/>
                  </a:cubicBezTo>
                  <a:cubicBezTo>
                    <a:pt x="25239" y="13137"/>
                    <a:pt x="25849" y="12298"/>
                    <a:pt x="26185" y="11336"/>
                  </a:cubicBezTo>
                  <a:cubicBezTo>
                    <a:pt x="26226" y="11213"/>
                    <a:pt x="26274" y="11085"/>
                    <a:pt x="26298" y="10976"/>
                  </a:cubicBezTo>
                  <a:lnTo>
                    <a:pt x="26343" y="10806"/>
                  </a:lnTo>
                  <a:lnTo>
                    <a:pt x="26366" y="10720"/>
                  </a:lnTo>
                  <a:lnTo>
                    <a:pt x="26371" y="10698"/>
                  </a:lnTo>
                  <a:lnTo>
                    <a:pt x="26380" y="10663"/>
                  </a:lnTo>
                  <a:lnTo>
                    <a:pt x="26389" y="10616"/>
                  </a:lnTo>
                  <a:lnTo>
                    <a:pt x="26457" y="10245"/>
                  </a:lnTo>
                  <a:cubicBezTo>
                    <a:pt x="26473" y="10120"/>
                    <a:pt x="26484" y="9995"/>
                    <a:pt x="26498" y="9870"/>
                  </a:cubicBezTo>
                  <a:cubicBezTo>
                    <a:pt x="26536" y="9369"/>
                    <a:pt x="26524" y="8866"/>
                    <a:pt x="26457" y="8369"/>
                  </a:cubicBezTo>
                  <a:cubicBezTo>
                    <a:pt x="26385" y="7873"/>
                    <a:pt x="26270" y="7386"/>
                    <a:pt x="26114" y="6911"/>
                  </a:cubicBezTo>
                  <a:cubicBezTo>
                    <a:pt x="25949" y="6442"/>
                    <a:pt x="25755" y="5981"/>
                    <a:pt x="25519" y="5543"/>
                  </a:cubicBezTo>
                  <a:cubicBezTo>
                    <a:pt x="25042" y="4670"/>
                    <a:pt x="24434" y="3872"/>
                    <a:pt x="23726" y="3187"/>
                  </a:cubicBezTo>
                  <a:cubicBezTo>
                    <a:pt x="23016" y="2503"/>
                    <a:pt x="22220" y="1915"/>
                    <a:pt x="21366" y="1454"/>
                  </a:cubicBezTo>
                  <a:cubicBezTo>
                    <a:pt x="19655" y="524"/>
                    <a:pt x="17752" y="97"/>
                    <a:pt x="15931" y="17"/>
                  </a:cubicBezTo>
                  <a:cubicBezTo>
                    <a:pt x="15730" y="15"/>
                    <a:pt x="15533" y="1"/>
                    <a:pt x="15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433000" y="3745825"/>
              <a:ext cx="44150" cy="44150"/>
            </a:xfrm>
            <a:custGeom>
              <a:avLst/>
              <a:gdLst/>
              <a:ahLst/>
              <a:cxnLst/>
              <a:rect l="l" t="t" r="r" b="b"/>
              <a:pathLst>
                <a:path w="1766" h="1766" extrusionOk="0">
                  <a:moveTo>
                    <a:pt x="884" y="0"/>
                  </a:moveTo>
                  <a:cubicBezTo>
                    <a:pt x="884" y="0"/>
                    <a:pt x="883" y="0"/>
                    <a:pt x="882" y="0"/>
                  </a:cubicBezTo>
                  <a:cubicBezTo>
                    <a:pt x="396" y="0"/>
                    <a:pt x="0" y="395"/>
                    <a:pt x="0" y="882"/>
                  </a:cubicBezTo>
                  <a:cubicBezTo>
                    <a:pt x="0" y="1369"/>
                    <a:pt x="395" y="1765"/>
                    <a:pt x="882" y="1765"/>
                  </a:cubicBezTo>
                  <a:cubicBezTo>
                    <a:pt x="1369" y="1765"/>
                    <a:pt x="1765" y="1371"/>
                    <a:pt x="1765" y="882"/>
                  </a:cubicBezTo>
                  <a:cubicBezTo>
                    <a:pt x="1765" y="396"/>
                    <a:pt x="1372" y="0"/>
                    <a:pt x="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3931000" y="3362425"/>
              <a:ext cx="1238650" cy="379475"/>
            </a:xfrm>
            <a:custGeom>
              <a:avLst/>
              <a:gdLst/>
              <a:ahLst/>
              <a:cxnLst/>
              <a:rect l="l" t="t" r="r" b="b"/>
              <a:pathLst>
                <a:path w="49546" h="15179" extrusionOk="0">
                  <a:moveTo>
                    <a:pt x="45535" y="0"/>
                  </a:moveTo>
                  <a:cubicBezTo>
                    <a:pt x="45341" y="0"/>
                    <a:pt x="45150" y="14"/>
                    <a:pt x="44966" y="38"/>
                  </a:cubicBezTo>
                  <a:cubicBezTo>
                    <a:pt x="44287" y="130"/>
                    <a:pt x="43681" y="428"/>
                    <a:pt x="43277" y="863"/>
                  </a:cubicBezTo>
                  <a:cubicBezTo>
                    <a:pt x="42869" y="1294"/>
                    <a:pt x="42665" y="1820"/>
                    <a:pt x="42596" y="2293"/>
                  </a:cubicBezTo>
                  <a:cubicBezTo>
                    <a:pt x="42524" y="2769"/>
                    <a:pt x="42580" y="3207"/>
                    <a:pt x="42699" y="3557"/>
                  </a:cubicBezTo>
                  <a:cubicBezTo>
                    <a:pt x="42817" y="3910"/>
                    <a:pt x="43002" y="4176"/>
                    <a:pt x="43185" y="4352"/>
                  </a:cubicBezTo>
                  <a:cubicBezTo>
                    <a:pt x="43369" y="4530"/>
                    <a:pt x="43549" y="4617"/>
                    <a:pt x="43669" y="4664"/>
                  </a:cubicBezTo>
                  <a:cubicBezTo>
                    <a:pt x="43790" y="4709"/>
                    <a:pt x="43857" y="4720"/>
                    <a:pt x="43857" y="4720"/>
                  </a:cubicBezTo>
                  <a:cubicBezTo>
                    <a:pt x="43857" y="4720"/>
                    <a:pt x="43791" y="4705"/>
                    <a:pt x="43673" y="4653"/>
                  </a:cubicBezTo>
                  <a:cubicBezTo>
                    <a:pt x="43555" y="4601"/>
                    <a:pt x="43384" y="4506"/>
                    <a:pt x="43215" y="4323"/>
                  </a:cubicBezTo>
                  <a:cubicBezTo>
                    <a:pt x="43047" y="4141"/>
                    <a:pt x="42883" y="3874"/>
                    <a:pt x="42788" y="3530"/>
                  </a:cubicBezTo>
                  <a:cubicBezTo>
                    <a:pt x="42693" y="3186"/>
                    <a:pt x="42659" y="2767"/>
                    <a:pt x="42745" y="2318"/>
                  </a:cubicBezTo>
                  <a:cubicBezTo>
                    <a:pt x="42829" y="1872"/>
                    <a:pt x="43042" y="1391"/>
                    <a:pt x="43430" y="1013"/>
                  </a:cubicBezTo>
                  <a:cubicBezTo>
                    <a:pt x="43812" y="632"/>
                    <a:pt x="44375" y="385"/>
                    <a:pt x="44994" y="326"/>
                  </a:cubicBezTo>
                  <a:cubicBezTo>
                    <a:pt x="45117" y="315"/>
                    <a:pt x="45243" y="309"/>
                    <a:pt x="45369" y="309"/>
                  </a:cubicBezTo>
                  <a:cubicBezTo>
                    <a:pt x="45889" y="309"/>
                    <a:pt x="46428" y="411"/>
                    <a:pt x="46929" y="663"/>
                  </a:cubicBezTo>
                  <a:cubicBezTo>
                    <a:pt x="47238" y="818"/>
                    <a:pt x="47534" y="1023"/>
                    <a:pt x="47796" y="1274"/>
                  </a:cubicBezTo>
                  <a:cubicBezTo>
                    <a:pt x="48056" y="1528"/>
                    <a:pt x="48284" y="1826"/>
                    <a:pt x="48471" y="2158"/>
                  </a:cubicBezTo>
                  <a:cubicBezTo>
                    <a:pt x="48834" y="2823"/>
                    <a:pt x="49039" y="3628"/>
                    <a:pt x="48953" y="4429"/>
                  </a:cubicBezTo>
                  <a:cubicBezTo>
                    <a:pt x="48929" y="4627"/>
                    <a:pt x="48890" y="4832"/>
                    <a:pt x="48835" y="5011"/>
                  </a:cubicBezTo>
                  <a:lnTo>
                    <a:pt x="48782" y="5165"/>
                  </a:lnTo>
                  <a:cubicBezTo>
                    <a:pt x="48774" y="5187"/>
                    <a:pt x="48762" y="5228"/>
                    <a:pt x="48758" y="5233"/>
                  </a:cubicBezTo>
                  <a:lnTo>
                    <a:pt x="48727" y="5307"/>
                  </a:lnTo>
                  <a:cubicBezTo>
                    <a:pt x="48689" y="5404"/>
                    <a:pt x="48641" y="5499"/>
                    <a:pt x="48596" y="5596"/>
                  </a:cubicBezTo>
                  <a:cubicBezTo>
                    <a:pt x="48408" y="5979"/>
                    <a:pt x="48171" y="6345"/>
                    <a:pt x="47896" y="6685"/>
                  </a:cubicBezTo>
                  <a:cubicBezTo>
                    <a:pt x="47344" y="7364"/>
                    <a:pt x="46613" y="7921"/>
                    <a:pt x="45767" y="8272"/>
                  </a:cubicBezTo>
                  <a:cubicBezTo>
                    <a:pt x="44959" y="8617"/>
                    <a:pt x="44053" y="8773"/>
                    <a:pt x="43127" y="8773"/>
                  </a:cubicBezTo>
                  <a:cubicBezTo>
                    <a:pt x="43089" y="8773"/>
                    <a:pt x="43051" y="8773"/>
                    <a:pt x="43013" y="8772"/>
                  </a:cubicBezTo>
                  <a:cubicBezTo>
                    <a:pt x="42047" y="8769"/>
                    <a:pt x="41061" y="8591"/>
                    <a:pt x="40088" y="8325"/>
                  </a:cubicBezTo>
                  <a:cubicBezTo>
                    <a:pt x="39115" y="8053"/>
                    <a:pt x="38150" y="7695"/>
                    <a:pt x="37203" y="7270"/>
                  </a:cubicBezTo>
                  <a:cubicBezTo>
                    <a:pt x="36967" y="7160"/>
                    <a:pt x="36732" y="7049"/>
                    <a:pt x="36495" y="6939"/>
                  </a:cubicBezTo>
                  <a:cubicBezTo>
                    <a:pt x="36262" y="6823"/>
                    <a:pt x="36031" y="6705"/>
                    <a:pt x="35798" y="6587"/>
                  </a:cubicBezTo>
                  <a:cubicBezTo>
                    <a:pt x="35334" y="6352"/>
                    <a:pt x="34866" y="6079"/>
                    <a:pt x="34401" y="5826"/>
                  </a:cubicBezTo>
                  <a:cubicBezTo>
                    <a:pt x="33451" y="5298"/>
                    <a:pt x="32454" y="4838"/>
                    <a:pt x="31414" y="4488"/>
                  </a:cubicBezTo>
                  <a:cubicBezTo>
                    <a:pt x="29730" y="3908"/>
                    <a:pt x="27946" y="3608"/>
                    <a:pt x="26181" y="3608"/>
                  </a:cubicBezTo>
                  <a:cubicBezTo>
                    <a:pt x="25773" y="3608"/>
                    <a:pt x="25367" y="3624"/>
                    <a:pt x="24963" y="3657"/>
                  </a:cubicBezTo>
                  <a:cubicBezTo>
                    <a:pt x="22806" y="3822"/>
                    <a:pt x="20745" y="4428"/>
                    <a:pt x="18884" y="5260"/>
                  </a:cubicBezTo>
                  <a:cubicBezTo>
                    <a:pt x="17019" y="6087"/>
                    <a:pt x="15350" y="7150"/>
                    <a:pt x="13861" y="8257"/>
                  </a:cubicBezTo>
                  <a:cubicBezTo>
                    <a:pt x="13117" y="8812"/>
                    <a:pt x="12415" y="9380"/>
                    <a:pt x="11758" y="9953"/>
                  </a:cubicBezTo>
                  <a:cubicBezTo>
                    <a:pt x="11431" y="10239"/>
                    <a:pt x="11112" y="10526"/>
                    <a:pt x="10804" y="10810"/>
                  </a:cubicBezTo>
                  <a:cubicBezTo>
                    <a:pt x="10648" y="10953"/>
                    <a:pt x="10497" y="11081"/>
                    <a:pt x="10346" y="11217"/>
                  </a:cubicBezTo>
                  <a:cubicBezTo>
                    <a:pt x="10191" y="11346"/>
                    <a:pt x="10036" y="11473"/>
                    <a:pt x="9882" y="11593"/>
                  </a:cubicBezTo>
                  <a:cubicBezTo>
                    <a:pt x="8624" y="12553"/>
                    <a:pt x="7312" y="13219"/>
                    <a:pt x="6112" y="13704"/>
                  </a:cubicBezTo>
                  <a:cubicBezTo>
                    <a:pt x="4908" y="14188"/>
                    <a:pt x="3812" y="14491"/>
                    <a:pt x="2902" y="14701"/>
                  </a:cubicBezTo>
                  <a:cubicBezTo>
                    <a:pt x="1990" y="14907"/>
                    <a:pt x="1263" y="15029"/>
                    <a:pt x="766" y="15095"/>
                  </a:cubicBezTo>
                  <a:cubicBezTo>
                    <a:pt x="268" y="15162"/>
                    <a:pt x="1" y="15179"/>
                    <a:pt x="1" y="15179"/>
                  </a:cubicBezTo>
                  <a:cubicBezTo>
                    <a:pt x="1" y="15179"/>
                    <a:pt x="268" y="15177"/>
                    <a:pt x="776" y="15138"/>
                  </a:cubicBezTo>
                  <a:cubicBezTo>
                    <a:pt x="1277" y="15096"/>
                    <a:pt x="2013" y="15027"/>
                    <a:pt x="2938" y="14851"/>
                  </a:cubicBezTo>
                  <a:cubicBezTo>
                    <a:pt x="3862" y="14679"/>
                    <a:pt x="4978" y="14418"/>
                    <a:pt x="6220" y="13977"/>
                  </a:cubicBezTo>
                  <a:cubicBezTo>
                    <a:pt x="7456" y="13535"/>
                    <a:pt x="8828" y="12914"/>
                    <a:pt x="10154" y="11954"/>
                  </a:cubicBezTo>
                  <a:cubicBezTo>
                    <a:pt x="10318" y="11832"/>
                    <a:pt x="10482" y="11706"/>
                    <a:pt x="10647" y="11578"/>
                  </a:cubicBezTo>
                  <a:cubicBezTo>
                    <a:pt x="10806" y="11444"/>
                    <a:pt x="10974" y="11310"/>
                    <a:pt x="11129" y="11172"/>
                  </a:cubicBezTo>
                  <a:cubicBezTo>
                    <a:pt x="11445" y="10900"/>
                    <a:pt x="11767" y="10625"/>
                    <a:pt x="12100" y="10352"/>
                  </a:cubicBezTo>
                  <a:cubicBezTo>
                    <a:pt x="12763" y="9805"/>
                    <a:pt x="13463" y="9256"/>
                    <a:pt x="14207" y="8725"/>
                  </a:cubicBezTo>
                  <a:cubicBezTo>
                    <a:pt x="15691" y="7664"/>
                    <a:pt x="17347" y="6673"/>
                    <a:pt x="19164" y="5886"/>
                  </a:cubicBezTo>
                  <a:cubicBezTo>
                    <a:pt x="20977" y="5099"/>
                    <a:pt x="22966" y="4551"/>
                    <a:pt x="25023" y="4407"/>
                  </a:cubicBezTo>
                  <a:cubicBezTo>
                    <a:pt x="25386" y="4380"/>
                    <a:pt x="25751" y="4367"/>
                    <a:pt x="26117" y="4367"/>
                  </a:cubicBezTo>
                  <a:cubicBezTo>
                    <a:pt x="27820" y="4367"/>
                    <a:pt x="29539" y="4659"/>
                    <a:pt x="31166" y="5226"/>
                  </a:cubicBezTo>
                  <a:cubicBezTo>
                    <a:pt x="32157" y="5568"/>
                    <a:pt x="33115" y="5999"/>
                    <a:pt x="34032" y="6505"/>
                  </a:cubicBezTo>
                  <a:cubicBezTo>
                    <a:pt x="34508" y="6761"/>
                    <a:pt x="34960" y="7023"/>
                    <a:pt x="35445" y="7265"/>
                  </a:cubicBezTo>
                  <a:cubicBezTo>
                    <a:pt x="35686" y="7386"/>
                    <a:pt x="35927" y="7507"/>
                    <a:pt x="36168" y="7628"/>
                  </a:cubicBezTo>
                  <a:cubicBezTo>
                    <a:pt x="36411" y="7741"/>
                    <a:pt x="36655" y="7853"/>
                    <a:pt x="36897" y="7965"/>
                  </a:cubicBezTo>
                  <a:cubicBezTo>
                    <a:pt x="37878" y="8395"/>
                    <a:pt x="38878" y="8772"/>
                    <a:pt x="39902" y="9038"/>
                  </a:cubicBezTo>
                  <a:cubicBezTo>
                    <a:pt x="40897" y="9295"/>
                    <a:pt x="41912" y="9468"/>
                    <a:pt x="42928" y="9468"/>
                  </a:cubicBezTo>
                  <a:cubicBezTo>
                    <a:pt x="42957" y="9468"/>
                    <a:pt x="42986" y="9468"/>
                    <a:pt x="43015" y="9468"/>
                  </a:cubicBezTo>
                  <a:cubicBezTo>
                    <a:pt x="44056" y="9466"/>
                    <a:pt x="45100" y="9289"/>
                    <a:pt x="46030" y="8869"/>
                  </a:cubicBezTo>
                  <a:cubicBezTo>
                    <a:pt x="46962" y="8457"/>
                    <a:pt x="47766" y="7812"/>
                    <a:pt x="48357" y="7049"/>
                  </a:cubicBezTo>
                  <a:cubicBezTo>
                    <a:pt x="48652" y="6667"/>
                    <a:pt x="48902" y="6260"/>
                    <a:pt x="49100" y="5834"/>
                  </a:cubicBezTo>
                  <a:cubicBezTo>
                    <a:pt x="49147" y="5728"/>
                    <a:pt x="49195" y="5621"/>
                    <a:pt x="49236" y="5512"/>
                  </a:cubicBezTo>
                  <a:lnTo>
                    <a:pt x="49269" y="5430"/>
                  </a:lnTo>
                  <a:cubicBezTo>
                    <a:pt x="49286" y="5385"/>
                    <a:pt x="49289" y="5371"/>
                    <a:pt x="49300" y="5341"/>
                  </a:cubicBezTo>
                  <a:lnTo>
                    <a:pt x="49351" y="5182"/>
                  </a:lnTo>
                  <a:cubicBezTo>
                    <a:pt x="49420" y="4938"/>
                    <a:pt x="49454" y="4711"/>
                    <a:pt x="49476" y="4478"/>
                  </a:cubicBezTo>
                  <a:cubicBezTo>
                    <a:pt x="49545" y="3547"/>
                    <a:pt x="49287" y="2664"/>
                    <a:pt x="48861" y="1935"/>
                  </a:cubicBezTo>
                  <a:cubicBezTo>
                    <a:pt x="48644" y="1573"/>
                    <a:pt x="48379" y="1247"/>
                    <a:pt x="48081" y="974"/>
                  </a:cubicBezTo>
                  <a:cubicBezTo>
                    <a:pt x="47778" y="702"/>
                    <a:pt x="47443" y="480"/>
                    <a:pt x="47090" y="324"/>
                  </a:cubicBezTo>
                  <a:cubicBezTo>
                    <a:pt x="46579" y="93"/>
                    <a:pt x="46043" y="0"/>
                    <a:pt x="4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5008400" y="3436600"/>
              <a:ext cx="44125" cy="44150"/>
            </a:xfrm>
            <a:custGeom>
              <a:avLst/>
              <a:gdLst/>
              <a:ahLst/>
              <a:cxnLst/>
              <a:rect l="l" t="t" r="r" b="b"/>
              <a:pathLst>
                <a:path w="1765" h="1766" extrusionOk="0">
                  <a:moveTo>
                    <a:pt x="885" y="0"/>
                  </a:moveTo>
                  <a:cubicBezTo>
                    <a:pt x="884" y="0"/>
                    <a:pt x="884" y="0"/>
                    <a:pt x="883" y="0"/>
                  </a:cubicBezTo>
                  <a:cubicBezTo>
                    <a:pt x="396" y="0"/>
                    <a:pt x="1" y="395"/>
                    <a:pt x="1" y="882"/>
                  </a:cubicBezTo>
                  <a:cubicBezTo>
                    <a:pt x="1" y="1371"/>
                    <a:pt x="395" y="1765"/>
                    <a:pt x="883" y="1765"/>
                  </a:cubicBezTo>
                  <a:cubicBezTo>
                    <a:pt x="1370" y="1765"/>
                    <a:pt x="1765" y="1371"/>
                    <a:pt x="1765" y="882"/>
                  </a:cubicBezTo>
                  <a:cubicBezTo>
                    <a:pt x="1765" y="39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3826275" y="3447400"/>
              <a:ext cx="158350" cy="292300"/>
            </a:xfrm>
            <a:custGeom>
              <a:avLst/>
              <a:gdLst/>
              <a:ahLst/>
              <a:cxnLst/>
              <a:rect l="l" t="t" r="r" b="b"/>
              <a:pathLst>
                <a:path w="6334" h="11692" extrusionOk="0">
                  <a:moveTo>
                    <a:pt x="1251" y="0"/>
                  </a:moveTo>
                  <a:cubicBezTo>
                    <a:pt x="1062" y="0"/>
                    <a:pt x="897" y="47"/>
                    <a:pt x="765" y="143"/>
                  </a:cubicBezTo>
                  <a:cubicBezTo>
                    <a:pt x="0" y="703"/>
                    <a:pt x="215" y="1468"/>
                    <a:pt x="647" y="1468"/>
                  </a:cubicBezTo>
                  <a:cubicBezTo>
                    <a:pt x="681" y="1468"/>
                    <a:pt x="718" y="1463"/>
                    <a:pt x="755" y="1453"/>
                  </a:cubicBezTo>
                  <a:cubicBezTo>
                    <a:pt x="1255" y="1311"/>
                    <a:pt x="1175" y="952"/>
                    <a:pt x="1036" y="796"/>
                  </a:cubicBezTo>
                  <a:cubicBezTo>
                    <a:pt x="953" y="703"/>
                    <a:pt x="1042" y="585"/>
                    <a:pt x="1265" y="585"/>
                  </a:cubicBezTo>
                  <a:cubicBezTo>
                    <a:pt x="1416" y="585"/>
                    <a:pt x="1629" y="639"/>
                    <a:pt x="1892" y="792"/>
                  </a:cubicBezTo>
                  <a:cubicBezTo>
                    <a:pt x="2541" y="1170"/>
                    <a:pt x="2743" y="1982"/>
                    <a:pt x="2784" y="2349"/>
                  </a:cubicBezTo>
                  <a:cubicBezTo>
                    <a:pt x="2735" y="2341"/>
                    <a:pt x="2687" y="2337"/>
                    <a:pt x="2642" y="2337"/>
                  </a:cubicBezTo>
                  <a:cubicBezTo>
                    <a:pt x="2007" y="2337"/>
                    <a:pt x="1766" y="3131"/>
                    <a:pt x="2161" y="3764"/>
                  </a:cubicBezTo>
                  <a:cubicBezTo>
                    <a:pt x="2123" y="3760"/>
                    <a:pt x="2087" y="3758"/>
                    <a:pt x="2052" y="3758"/>
                  </a:cubicBezTo>
                  <a:cubicBezTo>
                    <a:pt x="1122" y="3758"/>
                    <a:pt x="1309" y="5260"/>
                    <a:pt x="2261" y="6356"/>
                  </a:cubicBezTo>
                  <a:cubicBezTo>
                    <a:pt x="2636" y="6828"/>
                    <a:pt x="2665" y="6974"/>
                    <a:pt x="2551" y="6974"/>
                  </a:cubicBezTo>
                  <a:cubicBezTo>
                    <a:pt x="2399" y="6974"/>
                    <a:pt x="1995" y="6714"/>
                    <a:pt x="1819" y="6622"/>
                  </a:cubicBezTo>
                  <a:cubicBezTo>
                    <a:pt x="1789" y="6606"/>
                    <a:pt x="1754" y="6598"/>
                    <a:pt x="1719" y="6598"/>
                  </a:cubicBezTo>
                  <a:cubicBezTo>
                    <a:pt x="1399" y="6598"/>
                    <a:pt x="1020" y="7281"/>
                    <a:pt x="2901" y="9119"/>
                  </a:cubicBezTo>
                  <a:cubicBezTo>
                    <a:pt x="4078" y="10174"/>
                    <a:pt x="4210" y="11692"/>
                    <a:pt x="4210" y="11692"/>
                  </a:cubicBezTo>
                  <a:cubicBezTo>
                    <a:pt x="4210" y="11692"/>
                    <a:pt x="4585" y="6296"/>
                    <a:pt x="3618" y="4038"/>
                  </a:cubicBezTo>
                  <a:lnTo>
                    <a:pt x="3618" y="4038"/>
                  </a:lnTo>
                  <a:cubicBezTo>
                    <a:pt x="4450" y="4840"/>
                    <a:pt x="4936" y="8224"/>
                    <a:pt x="4776" y="9557"/>
                  </a:cubicBezTo>
                  <a:cubicBezTo>
                    <a:pt x="4776" y="9557"/>
                    <a:pt x="6334" y="5966"/>
                    <a:pt x="6072" y="4332"/>
                  </a:cubicBezTo>
                  <a:cubicBezTo>
                    <a:pt x="5924" y="3400"/>
                    <a:pt x="5557" y="3074"/>
                    <a:pt x="5251" y="3074"/>
                  </a:cubicBezTo>
                  <a:cubicBezTo>
                    <a:pt x="5020" y="3074"/>
                    <a:pt x="4823" y="3260"/>
                    <a:pt x="4781" y="3512"/>
                  </a:cubicBezTo>
                  <a:cubicBezTo>
                    <a:pt x="3935" y="1309"/>
                    <a:pt x="2256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3983025" y="3686450"/>
              <a:ext cx="304800" cy="144800"/>
            </a:xfrm>
            <a:custGeom>
              <a:avLst/>
              <a:gdLst/>
              <a:ahLst/>
              <a:cxnLst/>
              <a:rect l="l" t="t" r="r" b="b"/>
              <a:pathLst>
                <a:path w="12192" h="5792" extrusionOk="0">
                  <a:moveTo>
                    <a:pt x="6970" y="1"/>
                  </a:moveTo>
                  <a:cubicBezTo>
                    <a:pt x="5222" y="1"/>
                    <a:pt x="2126" y="1400"/>
                    <a:pt x="2126" y="1400"/>
                  </a:cubicBezTo>
                  <a:cubicBezTo>
                    <a:pt x="2328" y="1373"/>
                    <a:pt x="2577" y="1359"/>
                    <a:pt x="2858" y="1359"/>
                  </a:cubicBezTo>
                  <a:cubicBezTo>
                    <a:pt x="4426" y="1359"/>
                    <a:pt x="6971" y="1778"/>
                    <a:pt x="7662" y="2477"/>
                  </a:cubicBezTo>
                  <a:cubicBezTo>
                    <a:pt x="6512" y="2005"/>
                    <a:pt x="4563" y="1889"/>
                    <a:pt x="2919" y="1889"/>
                  </a:cubicBezTo>
                  <a:cubicBezTo>
                    <a:pt x="1315" y="1889"/>
                    <a:pt x="0" y="2000"/>
                    <a:pt x="0" y="2000"/>
                  </a:cubicBezTo>
                  <a:cubicBezTo>
                    <a:pt x="0" y="2000"/>
                    <a:pt x="1521" y="2108"/>
                    <a:pt x="2592" y="3270"/>
                  </a:cubicBezTo>
                  <a:cubicBezTo>
                    <a:pt x="3707" y="4376"/>
                    <a:pt x="4397" y="4683"/>
                    <a:pt x="4772" y="4683"/>
                  </a:cubicBezTo>
                  <a:cubicBezTo>
                    <a:pt x="5094" y="4683"/>
                    <a:pt x="5182" y="4456"/>
                    <a:pt x="5106" y="4315"/>
                  </a:cubicBezTo>
                  <a:cubicBezTo>
                    <a:pt x="4987" y="4096"/>
                    <a:pt x="4604" y="3527"/>
                    <a:pt x="4796" y="3527"/>
                  </a:cubicBezTo>
                  <a:cubicBezTo>
                    <a:pt x="4873" y="3527"/>
                    <a:pt x="5044" y="3620"/>
                    <a:pt x="5365" y="3867"/>
                  </a:cubicBezTo>
                  <a:cubicBezTo>
                    <a:pt x="5970" y="4377"/>
                    <a:pt x="6691" y="4657"/>
                    <a:pt x="7221" y="4657"/>
                  </a:cubicBezTo>
                  <a:cubicBezTo>
                    <a:pt x="7701" y="4657"/>
                    <a:pt x="8023" y="4427"/>
                    <a:pt x="7958" y="3928"/>
                  </a:cubicBezTo>
                  <a:lnTo>
                    <a:pt x="7958" y="3928"/>
                  </a:lnTo>
                  <a:cubicBezTo>
                    <a:pt x="8164" y="4053"/>
                    <a:pt x="8386" y="4111"/>
                    <a:pt x="8592" y="4111"/>
                  </a:cubicBezTo>
                  <a:cubicBezTo>
                    <a:pt x="9070" y="4111"/>
                    <a:pt x="9461" y="3799"/>
                    <a:pt x="9364" y="3283"/>
                  </a:cubicBezTo>
                  <a:lnTo>
                    <a:pt x="9364" y="3283"/>
                  </a:lnTo>
                  <a:cubicBezTo>
                    <a:pt x="9732" y="3318"/>
                    <a:pt x="10547" y="3508"/>
                    <a:pt x="10933" y="4153"/>
                  </a:cubicBezTo>
                  <a:cubicBezTo>
                    <a:pt x="11264" y="4704"/>
                    <a:pt x="11152" y="5039"/>
                    <a:pt x="11013" y="5039"/>
                  </a:cubicBezTo>
                  <a:cubicBezTo>
                    <a:pt x="10990" y="5039"/>
                    <a:pt x="10966" y="5029"/>
                    <a:pt x="10942" y="5009"/>
                  </a:cubicBezTo>
                  <a:cubicBezTo>
                    <a:pt x="10877" y="4953"/>
                    <a:pt x="10779" y="4908"/>
                    <a:pt x="10676" y="4908"/>
                  </a:cubicBezTo>
                  <a:cubicBezTo>
                    <a:pt x="10527" y="4908"/>
                    <a:pt x="10369" y="5003"/>
                    <a:pt x="10290" y="5299"/>
                  </a:cubicBezTo>
                  <a:cubicBezTo>
                    <a:pt x="10216" y="5575"/>
                    <a:pt x="10440" y="5791"/>
                    <a:pt x="10754" y="5791"/>
                  </a:cubicBezTo>
                  <a:cubicBezTo>
                    <a:pt x="11012" y="5791"/>
                    <a:pt x="11331" y="5646"/>
                    <a:pt x="11598" y="5269"/>
                  </a:cubicBezTo>
                  <a:cubicBezTo>
                    <a:pt x="12191" y="4432"/>
                    <a:pt x="10804" y="2269"/>
                    <a:pt x="8171" y="1304"/>
                  </a:cubicBezTo>
                  <a:cubicBezTo>
                    <a:pt x="8755" y="1197"/>
                    <a:pt x="8971" y="263"/>
                    <a:pt x="7332" y="25"/>
                  </a:cubicBezTo>
                  <a:cubicBezTo>
                    <a:pt x="7220" y="8"/>
                    <a:pt x="7098" y="1"/>
                    <a:pt x="6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146800" y="3499275"/>
              <a:ext cx="301000" cy="149850"/>
            </a:xfrm>
            <a:custGeom>
              <a:avLst/>
              <a:gdLst/>
              <a:ahLst/>
              <a:cxnLst/>
              <a:rect l="l" t="t" r="r" b="b"/>
              <a:pathLst>
                <a:path w="12040" h="5994" extrusionOk="0">
                  <a:moveTo>
                    <a:pt x="6868" y="0"/>
                  </a:moveTo>
                  <a:cubicBezTo>
                    <a:pt x="5091" y="0"/>
                    <a:pt x="2156" y="1139"/>
                    <a:pt x="2156" y="1139"/>
                  </a:cubicBezTo>
                  <a:cubicBezTo>
                    <a:pt x="2452" y="1114"/>
                    <a:pt x="2805" y="1099"/>
                    <a:pt x="3182" y="1099"/>
                  </a:cubicBezTo>
                  <a:cubicBezTo>
                    <a:pt x="4509" y="1099"/>
                    <a:pt x="6147" y="1291"/>
                    <a:pt x="6745" y="1965"/>
                  </a:cubicBezTo>
                  <a:cubicBezTo>
                    <a:pt x="5799" y="1514"/>
                    <a:pt x="4432" y="1385"/>
                    <a:pt x="3176" y="1385"/>
                  </a:cubicBezTo>
                  <a:cubicBezTo>
                    <a:pt x="1488" y="1385"/>
                    <a:pt x="0" y="1618"/>
                    <a:pt x="0" y="1618"/>
                  </a:cubicBezTo>
                  <a:cubicBezTo>
                    <a:pt x="0" y="1618"/>
                    <a:pt x="1511" y="1811"/>
                    <a:pt x="2517" y="3029"/>
                  </a:cubicBezTo>
                  <a:cubicBezTo>
                    <a:pt x="3603" y="4232"/>
                    <a:pt x="4285" y="4560"/>
                    <a:pt x="4651" y="4560"/>
                  </a:cubicBezTo>
                  <a:cubicBezTo>
                    <a:pt x="4945" y="4560"/>
                    <a:pt x="5036" y="4349"/>
                    <a:pt x="4969" y="4209"/>
                  </a:cubicBezTo>
                  <a:cubicBezTo>
                    <a:pt x="4864" y="3987"/>
                    <a:pt x="4518" y="3407"/>
                    <a:pt x="4698" y="3407"/>
                  </a:cubicBezTo>
                  <a:cubicBezTo>
                    <a:pt x="4773" y="3407"/>
                    <a:pt x="4939" y="3508"/>
                    <a:pt x="5253" y="3778"/>
                  </a:cubicBezTo>
                  <a:cubicBezTo>
                    <a:pt x="5858" y="4345"/>
                    <a:pt x="6606" y="4669"/>
                    <a:pt x="7142" y="4669"/>
                  </a:cubicBezTo>
                  <a:cubicBezTo>
                    <a:pt x="7579" y="4669"/>
                    <a:pt x="7875" y="4454"/>
                    <a:pt x="7840" y="3981"/>
                  </a:cubicBezTo>
                  <a:lnTo>
                    <a:pt x="7840" y="3981"/>
                  </a:lnTo>
                  <a:cubicBezTo>
                    <a:pt x="8058" y="4129"/>
                    <a:pt x="8300" y="4199"/>
                    <a:pt x="8522" y="4199"/>
                  </a:cubicBezTo>
                  <a:cubicBezTo>
                    <a:pt x="8973" y="4199"/>
                    <a:pt x="9344" y="3911"/>
                    <a:pt x="9279" y="3413"/>
                  </a:cubicBezTo>
                  <a:lnTo>
                    <a:pt x="9279" y="3413"/>
                  </a:lnTo>
                  <a:cubicBezTo>
                    <a:pt x="9644" y="3467"/>
                    <a:pt x="10447" y="3704"/>
                    <a:pt x="10799" y="4367"/>
                  </a:cubicBezTo>
                  <a:cubicBezTo>
                    <a:pt x="11096" y="4928"/>
                    <a:pt x="10972" y="5256"/>
                    <a:pt x="10836" y="5256"/>
                  </a:cubicBezTo>
                  <a:cubicBezTo>
                    <a:pt x="10811" y="5256"/>
                    <a:pt x="10785" y="5245"/>
                    <a:pt x="10762" y="5222"/>
                  </a:cubicBezTo>
                  <a:cubicBezTo>
                    <a:pt x="10696" y="5158"/>
                    <a:pt x="10591" y="5105"/>
                    <a:pt x="10481" y="5105"/>
                  </a:cubicBezTo>
                  <a:cubicBezTo>
                    <a:pt x="10338" y="5105"/>
                    <a:pt x="10185" y="5196"/>
                    <a:pt x="10093" y="5475"/>
                  </a:cubicBezTo>
                  <a:cubicBezTo>
                    <a:pt x="10001" y="5758"/>
                    <a:pt x="10234" y="5994"/>
                    <a:pt x="10569" y="5994"/>
                  </a:cubicBezTo>
                  <a:cubicBezTo>
                    <a:pt x="10820" y="5994"/>
                    <a:pt x="11129" y="5862"/>
                    <a:pt x="11402" y="5518"/>
                  </a:cubicBezTo>
                  <a:cubicBezTo>
                    <a:pt x="12039" y="4715"/>
                    <a:pt x="10773" y="2479"/>
                    <a:pt x="8196" y="1371"/>
                  </a:cubicBezTo>
                  <a:cubicBezTo>
                    <a:pt x="8786" y="1298"/>
                    <a:pt x="9052" y="376"/>
                    <a:pt x="7429" y="49"/>
                  </a:cubicBezTo>
                  <a:cubicBezTo>
                    <a:pt x="7261" y="15"/>
                    <a:pt x="7072" y="0"/>
                    <a:pt x="6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561375" y="3637575"/>
              <a:ext cx="181200" cy="132925"/>
            </a:xfrm>
            <a:custGeom>
              <a:avLst/>
              <a:gdLst/>
              <a:ahLst/>
              <a:cxnLst/>
              <a:rect l="l" t="t" r="r" b="b"/>
              <a:pathLst>
                <a:path w="7248" h="5317" extrusionOk="0">
                  <a:moveTo>
                    <a:pt x="1" y="0"/>
                  </a:moveTo>
                  <a:cubicBezTo>
                    <a:pt x="1" y="1"/>
                    <a:pt x="1566" y="2839"/>
                    <a:pt x="3117" y="3622"/>
                  </a:cubicBezTo>
                  <a:cubicBezTo>
                    <a:pt x="2297" y="3567"/>
                    <a:pt x="1182" y="2210"/>
                    <a:pt x="663" y="1415"/>
                  </a:cubicBezTo>
                  <a:lnTo>
                    <a:pt x="663" y="1415"/>
                  </a:lnTo>
                  <a:cubicBezTo>
                    <a:pt x="663" y="1416"/>
                    <a:pt x="1453" y="4069"/>
                    <a:pt x="2339" y="4836"/>
                  </a:cubicBezTo>
                  <a:cubicBezTo>
                    <a:pt x="2666" y="5118"/>
                    <a:pt x="2927" y="5221"/>
                    <a:pt x="3115" y="5221"/>
                  </a:cubicBezTo>
                  <a:cubicBezTo>
                    <a:pt x="3437" y="5221"/>
                    <a:pt x="3546" y="4919"/>
                    <a:pt x="3412" y="4690"/>
                  </a:cubicBezTo>
                  <a:lnTo>
                    <a:pt x="3412" y="4690"/>
                  </a:lnTo>
                  <a:cubicBezTo>
                    <a:pt x="4212" y="5133"/>
                    <a:pt x="5026" y="5317"/>
                    <a:pt x="5688" y="5317"/>
                  </a:cubicBezTo>
                  <a:cubicBezTo>
                    <a:pt x="6461" y="5317"/>
                    <a:pt x="7027" y="5066"/>
                    <a:pt x="7120" y="4687"/>
                  </a:cubicBezTo>
                  <a:cubicBezTo>
                    <a:pt x="7248" y="4164"/>
                    <a:pt x="6975" y="3857"/>
                    <a:pt x="6741" y="3857"/>
                  </a:cubicBezTo>
                  <a:cubicBezTo>
                    <a:pt x="6659" y="3857"/>
                    <a:pt x="6582" y="3894"/>
                    <a:pt x="6529" y="3973"/>
                  </a:cubicBezTo>
                  <a:cubicBezTo>
                    <a:pt x="6323" y="4278"/>
                    <a:pt x="6531" y="4436"/>
                    <a:pt x="6677" y="4458"/>
                  </a:cubicBezTo>
                  <a:cubicBezTo>
                    <a:pt x="6825" y="4479"/>
                    <a:pt x="6738" y="4759"/>
                    <a:pt x="6215" y="4849"/>
                  </a:cubicBezTo>
                  <a:cubicBezTo>
                    <a:pt x="6156" y="4859"/>
                    <a:pt x="6098" y="4864"/>
                    <a:pt x="6040" y="4864"/>
                  </a:cubicBezTo>
                  <a:cubicBezTo>
                    <a:pt x="5588" y="4864"/>
                    <a:pt x="5191" y="4572"/>
                    <a:pt x="5023" y="4412"/>
                  </a:cubicBezTo>
                  <a:cubicBezTo>
                    <a:pt x="5482" y="4145"/>
                    <a:pt x="5256" y="3537"/>
                    <a:pt x="4718" y="3361"/>
                  </a:cubicBezTo>
                  <a:cubicBezTo>
                    <a:pt x="5341" y="2948"/>
                    <a:pt x="4535" y="2170"/>
                    <a:pt x="3484" y="2003"/>
                  </a:cubicBezTo>
                  <a:cubicBezTo>
                    <a:pt x="2510" y="1804"/>
                    <a:pt x="3363" y="1709"/>
                    <a:pt x="3602" y="1657"/>
                  </a:cubicBezTo>
                  <a:cubicBezTo>
                    <a:pt x="3842" y="1605"/>
                    <a:pt x="3940" y="953"/>
                    <a:pt x="1878" y="797"/>
                  </a:cubicBezTo>
                  <a:cubicBezTo>
                    <a:pt x="762" y="76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3975575" y="3405900"/>
              <a:ext cx="127600" cy="252475"/>
            </a:xfrm>
            <a:custGeom>
              <a:avLst/>
              <a:gdLst/>
              <a:ahLst/>
              <a:cxnLst/>
              <a:rect l="l" t="t" r="r" b="b"/>
              <a:pathLst>
                <a:path w="5104" h="10099" extrusionOk="0">
                  <a:moveTo>
                    <a:pt x="2361" y="1"/>
                  </a:moveTo>
                  <a:cubicBezTo>
                    <a:pt x="2322" y="1"/>
                    <a:pt x="2284" y="5"/>
                    <a:pt x="2247" y="12"/>
                  </a:cubicBezTo>
                  <a:cubicBezTo>
                    <a:pt x="1398" y="184"/>
                    <a:pt x="1343" y="946"/>
                    <a:pt x="1777" y="1014"/>
                  </a:cubicBezTo>
                  <a:cubicBezTo>
                    <a:pt x="1820" y="1021"/>
                    <a:pt x="1858" y="1024"/>
                    <a:pt x="1894" y="1024"/>
                  </a:cubicBezTo>
                  <a:cubicBezTo>
                    <a:pt x="2222" y="1024"/>
                    <a:pt x="2271" y="762"/>
                    <a:pt x="2224" y="608"/>
                  </a:cubicBezTo>
                  <a:cubicBezTo>
                    <a:pt x="2203" y="540"/>
                    <a:pt x="2246" y="491"/>
                    <a:pt x="2329" y="491"/>
                  </a:cubicBezTo>
                  <a:cubicBezTo>
                    <a:pt x="2453" y="491"/>
                    <a:pt x="2664" y="598"/>
                    <a:pt x="2883" y="908"/>
                  </a:cubicBezTo>
                  <a:cubicBezTo>
                    <a:pt x="3248" y="1428"/>
                    <a:pt x="3117" y="2121"/>
                    <a:pt x="3019" y="2418"/>
                  </a:cubicBezTo>
                  <a:cubicBezTo>
                    <a:pt x="2905" y="2341"/>
                    <a:pt x="2791" y="2306"/>
                    <a:pt x="2683" y="2306"/>
                  </a:cubicBezTo>
                  <a:cubicBezTo>
                    <a:pt x="2290" y="2306"/>
                    <a:pt x="1972" y="2761"/>
                    <a:pt x="2040" y="3286"/>
                  </a:cubicBezTo>
                  <a:cubicBezTo>
                    <a:pt x="1929" y="3219"/>
                    <a:pt x="1825" y="3188"/>
                    <a:pt x="1729" y="3188"/>
                  </a:cubicBezTo>
                  <a:cubicBezTo>
                    <a:pt x="1166" y="3188"/>
                    <a:pt x="897" y="4266"/>
                    <a:pt x="1201" y="5311"/>
                  </a:cubicBezTo>
                  <a:cubicBezTo>
                    <a:pt x="1308" y="5749"/>
                    <a:pt x="1297" y="5895"/>
                    <a:pt x="1233" y="5895"/>
                  </a:cubicBezTo>
                  <a:cubicBezTo>
                    <a:pt x="1128" y="5895"/>
                    <a:pt x="879" y="5504"/>
                    <a:pt x="766" y="5360"/>
                  </a:cubicBezTo>
                  <a:cubicBezTo>
                    <a:pt x="732" y="5316"/>
                    <a:pt x="678" y="5288"/>
                    <a:pt x="617" y="5288"/>
                  </a:cubicBezTo>
                  <a:cubicBezTo>
                    <a:pt x="360" y="5288"/>
                    <a:pt x="1" y="5793"/>
                    <a:pt x="715" y="7660"/>
                  </a:cubicBezTo>
                  <a:cubicBezTo>
                    <a:pt x="1247" y="8885"/>
                    <a:pt x="811" y="10098"/>
                    <a:pt x="811" y="10098"/>
                  </a:cubicBezTo>
                  <a:cubicBezTo>
                    <a:pt x="811" y="10098"/>
                    <a:pt x="3005" y="6087"/>
                    <a:pt x="3060" y="4010"/>
                  </a:cubicBezTo>
                  <a:lnTo>
                    <a:pt x="3060" y="4010"/>
                  </a:lnTo>
                  <a:cubicBezTo>
                    <a:pt x="3420" y="4921"/>
                    <a:pt x="2599" y="7692"/>
                    <a:pt x="2004" y="8659"/>
                  </a:cubicBezTo>
                  <a:cubicBezTo>
                    <a:pt x="2004" y="8659"/>
                    <a:pt x="4468" y="6451"/>
                    <a:pt x="4845" y="5102"/>
                  </a:cubicBezTo>
                  <a:cubicBezTo>
                    <a:pt x="5104" y="4175"/>
                    <a:pt x="4808" y="3813"/>
                    <a:pt x="4506" y="3813"/>
                  </a:cubicBezTo>
                  <a:cubicBezTo>
                    <a:pt x="4369" y="3813"/>
                    <a:pt x="4230" y="3888"/>
                    <a:pt x="4142" y="4018"/>
                  </a:cubicBezTo>
                  <a:cubicBezTo>
                    <a:pt x="4288" y="1756"/>
                    <a:pt x="3200" y="1"/>
                    <a:pt x="2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4414975" y="3287175"/>
              <a:ext cx="178300" cy="205000"/>
            </a:xfrm>
            <a:custGeom>
              <a:avLst/>
              <a:gdLst/>
              <a:ahLst/>
              <a:cxnLst/>
              <a:rect l="l" t="t" r="r" b="b"/>
              <a:pathLst>
                <a:path w="7132" h="8200" extrusionOk="0">
                  <a:moveTo>
                    <a:pt x="5760" y="1"/>
                  </a:moveTo>
                  <a:cubicBezTo>
                    <a:pt x="5188" y="1"/>
                    <a:pt x="4943" y="487"/>
                    <a:pt x="5234" y="712"/>
                  </a:cubicBezTo>
                  <a:cubicBezTo>
                    <a:pt x="5347" y="800"/>
                    <a:pt x="5446" y="834"/>
                    <a:pt x="5528" y="834"/>
                  </a:cubicBezTo>
                  <a:cubicBezTo>
                    <a:pt x="5697" y="834"/>
                    <a:pt x="5797" y="690"/>
                    <a:pt x="5822" y="573"/>
                  </a:cubicBezTo>
                  <a:cubicBezTo>
                    <a:pt x="5831" y="526"/>
                    <a:pt x="5862" y="501"/>
                    <a:pt x="5902" y="501"/>
                  </a:cubicBezTo>
                  <a:cubicBezTo>
                    <a:pt x="6014" y="501"/>
                    <a:pt x="6204" y="691"/>
                    <a:pt x="6254" y="1153"/>
                  </a:cubicBezTo>
                  <a:cubicBezTo>
                    <a:pt x="6324" y="1784"/>
                    <a:pt x="5873" y="2330"/>
                    <a:pt x="5642" y="2541"/>
                  </a:cubicBezTo>
                  <a:cubicBezTo>
                    <a:pt x="5529" y="2317"/>
                    <a:pt x="5344" y="2216"/>
                    <a:pt x="5146" y="2216"/>
                  </a:cubicBezTo>
                  <a:cubicBezTo>
                    <a:pt x="4846" y="2216"/>
                    <a:pt x="4517" y="2448"/>
                    <a:pt x="4367" y="2827"/>
                  </a:cubicBezTo>
                  <a:cubicBezTo>
                    <a:pt x="4252" y="2627"/>
                    <a:pt x="4101" y="2538"/>
                    <a:pt x="3936" y="2538"/>
                  </a:cubicBezTo>
                  <a:cubicBezTo>
                    <a:pt x="3459" y="2538"/>
                    <a:pt x="2861" y="3273"/>
                    <a:pt x="2653" y="4196"/>
                  </a:cubicBezTo>
                  <a:cubicBezTo>
                    <a:pt x="2547" y="4589"/>
                    <a:pt x="2472" y="4727"/>
                    <a:pt x="2417" y="4727"/>
                  </a:cubicBezTo>
                  <a:cubicBezTo>
                    <a:pt x="2311" y="4727"/>
                    <a:pt x="2280" y="4219"/>
                    <a:pt x="2251" y="4028"/>
                  </a:cubicBezTo>
                  <a:cubicBezTo>
                    <a:pt x="2237" y="3942"/>
                    <a:pt x="2161" y="3867"/>
                    <a:pt x="2051" y="3867"/>
                  </a:cubicBezTo>
                  <a:cubicBezTo>
                    <a:pt x="1788" y="3867"/>
                    <a:pt x="1334" y="4294"/>
                    <a:pt x="1094" y="6018"/>
                  </a:cubicBezTo>
                  <a:cubicBezTo>
                    <a:pt x="967" y="7347"/>
                    <a:pt x="0" y="8199"/>
                    <a:pt x="0" y="8199"/>
                  </a:cubicBezTo>
                  <a:cubicBezTo>
                    <a:pt x="0" y="8199"/>
                    <a:pt x="3860" y="5747"/>
                    <a:pt x="4911" y="3955"/>
                  </a:cubicBezTo>
                  <a:lnTo>
                    <a:pt x="4911" y="3955"/>
                  </a:lnTo>
                  <a:cubicBezTo>
                    <a:pt x="4786" y="4927"/>
                    <a:pt x="2727" y="6955"/>
                    <a:pt x="1739" y="7514"/>
                  </a:cubicBezTo>
                  <a:cubicBezTo>
                    <a:pt x="1739" y="7514"/>
                    <a:pt x="4963" y="6772"/>
                    <a:pt x="5945" y="5773"/>
                  </a:cubicBezTo>
                  <a:cubicBezTo>
                    <a:pt x="6771" y="4932"/>
                    <a:pt x="6458" y="4431"/>
                    <a:pt x="6071" y="4431"/>
                  </a:cubicBezTo>
                  <a:cubicBezTo>
                    <a:pt x="5999" y="4431"/>
                    <a:pt x="5924" y="4449"/>
                    <a:pt x="5853" y="4485"/>
                  </a:cubicBezTo>
                  <a:cubicBezTo>
                    <a:pt x="7132" y="2487"/>
                    <a:pt x="6958" y="322"/>
                    <a:pt x="6130" y="61"/>
                  </a:cubicBezTo>
                  <a:cubicBezTo>
                    <a:pt x="5995" y="19"/>
                    <a:pt x="5872" y="1"/>
                    <a:pt x="5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643525" y="3389850"/>
              <a:ext cx="259000" cy="120300"/>
            </a:xfrm>
            <a:custGeom>
              <a:avLst/>
              <a:gdLst/>
              <a:ahLst/>
              <a:cxnLst/>
              <a:rect l="l" t="t" r="r" b="b"/>
              <a:pathLst>
                <a:path w="10360" h="4812" extrusionOk="0">
                  <a:moveTo>
                    <a:pt x="9161" y="1"/>
                  </a:moveTo>
                  <a:cubicBezTo>
                    <a:pt x="8902" y="1"/>
                    <a:pt x="8717" y="176"/>
                    <a:pt x="8771" y="406"/>
                  </a:cubicBezTo>
                  <a:cubicBezTo>
                    <a:pt x="8833" y="664"/>
                    <a:pt x="8969" y="746"/>
                    <a:pt x="9097" y="746"/>
                  </a:cubicBezTo>
                  <a:cubicBezTo>
                    <a:pt x="9181" y="746"/>
                    <a:pt x="9262" y="711"/>
                    <a:pt x="9316" y="667"/>
                  </a:cubicBezTo>
                  <a:cubicBezTo>
                    <a:pt x="9336" y="651"/>
                    <a:pt x="9356" y="643"/>
                    <a:pt x="9375" y="643"/>
                  </a:cubicBezTo>
                  <a:cubicBezTo>
                    <a:pt x="9493" y="643"/>
                    <a:pt x="9584" y="930"/>
                    <a:pt x="9290" y="1390"/>
                  </a:cubicBezTo>
                  <a:cubicBezTo>
                    <a:pt x="8948" y="1925"/>
                    <a:pt x="8255" y="2069"/>
                    <a:pt x="7944" y="2090"/>
                  </a:cubicBezTo>
                  <a:cubicBezTo>
                    <a:pt x="8039" y="1649"/>
                    <a:pt x="7700" y="1374"/>
                    <a:pt x="7285" y="1374"/>
                  </a:cubicBezTo>
                  <a:cubicBezTo>
                    <a:pt x="7118" y="1374"/>
                    <a:pt x="6939" y="1419"/>
                    <a:pt x="6770" y="1515"/>
                  </a:cubicBezTo>
                  <a:cubicBezTo>
                    <a:pt x="6837" y="1083"/>
                    <a:pt x="6553" y="883"/>
                    <a:pt x="6129" y="883"/>
                  </a:cubicBezTo>
                  <a:cubicBezTo>
                    <a:pt x="5685" y="883"/>
                    <a:pt x="5086" y="1103"/>
                    <a:pt x="4577" y="1510"/>
                  </a:cubicBezTo>
                  <a:cubicBezTo>
                    <a:pt x="4303" y="1709"/>
                    <a:pt x="4156" y="1784"/>
                    <a:pt x="4090" y="1784"/>
                  </a:cubicBezTo>
                  <a:cubicBezTo>
                    <a:pt x="3923" y="1784"/>
                    <a:pt x="4262" y="1309"/>
                    <a:pt x="4367" y="1126"/>
                  </a:cubicBezTo>
                  <a:cubicBezTo>
                    <a:pt x="4436" y="1006"/>
                    <a:pt x="4362" y="807"/>
                    <a:pt x="4077" y="807"/>
                  </a:cubicBezTo>
                  <a:cubicBezTo>
                    <a:pt x="3756" y="807"/>
                    <a:pt x="3169" y="1058"/>
                    <a:pt x="2218" y="1953"/>
                  </a:cubicBezTo>
                  <a:cubicBezTo>
                    <a:pt x="1288" y="2911"/>
                    <a:pt x="1" y="2969"/>
                    <a:pt x="1" y="2969"/>
                  </a:cubicBezTo>
                  <a:cubicBezTo>
                    <a:pt x="1" y="2969"/>
                    <a:pt x="1514" y="3137"/>
                    <a:pt x="3167" y="3137"/>
                  </a:cubicBezTo>
                  <a:cubicBezTo>
                    <a:pt x="4379" y="3137"/>
                    <a:pt x="5666" y="3047"/>
                    <a:pt x="6487" y="2735"/>
                  </a:cubicBezTo>
                  <a:lnTo>
                    <a:pt x="6487" y="2735"/>
                  </a:lnTo>
                  <a:cubicBezTo>
                    <a:pt x="5920" y="3279"/>
                    <a:pt x="3948" y="3576"/>
                    <a:pt x="2615" y="3576"/>
                  </a:cubicBezTo>
                  <a:cubicBezTo>
                    <a:pt x="2291" y="3576"/>
                    <a:pt x="2005" y="3558"/>
                    <a:pt x="1786" y="3522"/>
                  </a:cubicBezTo>
                  <a:lnTo>
                    <a:pt x="1786" y="3522"/>
                  </a:lnTo>
                  <a:cubicBezTo>
                    <a:pt x="1786" y="3523"/>
                    <a:pt x="4452" y="4812"/>
                    <a:pt x="5917" y="4812"/>
                  </a:cubicBezTo>
                  <a:cubicBezTo>
                    <a:pt x="6001" y="4812"/>
                    <a:pt x="6081" y="4808"/>
                    <a:pt x="6156" y="4799"/>
                  </a:cubicBezTo>
                  <a:cubicBezTo>
                    <a:pt x="7547" y="4635"/>
                    <a:pt x="7385" y="3840"/>
                    <a:pt x="6893" y="3736"/>
                  </a:cubicBezTo>
                  <a:cubicBezTo>
                    <a:pt x="9140" y="2978"/>
                    <a:pt x="10359" y="1182"/>
                    <a:pt x="9878" y="461"/>
                  </a:cubicBezTo>
                  <a:cubicBezTo>
                    <a:pt x="9655" y="129"/>
                    <a:pt x="9381" y="1"/>
                    <a:pt x="9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823800" y="3536100"/>
              <a:ext cx="134050" cy="198650"/>
            </a:xfrm>
            <a:custGeom>
              <a:avLst/>
              <a:gdLst/>
              <a:ahLst/>
              <a:cxnLst/>
              <a:rect l="l" t="t" r="r" b="b"/>
              <a:pathLst>
                <a:path w="5362" h="7946" extrusionOk="0">
                  <a:moveTo>
                    <a:pt x="0" y="1"/>
                  </a:moveTo>
                  <a:cubicBezTo>
                    <a:pt x="0" y="1"/>
                    <a:pt x="716" y="879"/>
                    <a:pt x="634" y="2049"/>
                  </a:cubicBezTo>
                  <a:cubicBezTo>
                    <a:pt x="591" y="3652"/>
                    <a:pt x="958" y="4052"/>
                    <a:pt x="1185" y="4052"/>
                  </a:cubicBezTo>
                  <a:cubicBezTo>
                    <a:pt x="1265" y="4052"/>
                    <a:pt x="1327" y="4003"/>
                    <a:pt x="1348" y="3939"/>
                  </a:cubicBezTo>
                  <a:cubicBezTo>
                    <a:pt x="1401" y="3780"/>
                    <a:pt x="1498" y="3356"/>
                    <a:pt x="1588" y="3356"/>
                  </a:cubicBezTo>
                  <a:cubicBezTo>
                    <a:pt x="1637" y="3356"/>
                    <a:pt x="1685" y="3484"/>
                    <a:pt x="1721" y="3852"/>
                  </a:cubicBezTo>
                  <a:cubicBezTo>
                    <a:pt x="1771" y="4723"/>
                    <a:pt x="2224" y="5477"/>
                    <a:pt x="2658" y="5477"/>
                  </a:cubicBezTo>
                  <a:cubicBezTo>
                    <a:pt x="2780" y="5477"/>
                    <a:pt x="2900" y="5418"/>
                    <a:pt x="3009" y="5285"/>
                  </a:cubicBezTo>
                  <a:cubicBezTo>
                    <a:pt x="3093" y="5670"/>
                    <a:pt x="3391" y="5933"/>
                    <a:pt x="3678" y="5933"/>
                  </a:cubicBezTo>
                  <a:cubicBezTo>
                    <a:pt x="3823" y="5933"/>
                    <a:pt x="3964" y="5867"/>
                    <a:pt x="4074" y="5716"/>
                  </a:cubicBezTo>
                  <a:cubicBezTo>
                    <a:pt x="4242" y="5932"/>
                    <a:pt x="4555" y="6470"/>
                    <a:pt x="4404" y="7007"/>
                  </a:cubicBezTo>
                  <a:cubicBezTo>
                    <a:pt x="4299" y="7380"/>
                    <a:pt x="4122" y="7523"/>
                    <a:pt x="4021" y="7523"/>
                  </a:cubicBezTo>
                  <a:cubicBezTo>
                    <a:pt x="3977" y="7523"/>
                    <a:pt x="3947" y="7495"/>
                    <a:pt x="3945" y="7447"/>
                  </a:cubicBezTo>
                  <a:cubicBezTo>
                    <a:pt x="3941" y="7332"/>
                    <a:pt x="3861" y="7174"/>
                    <a:pt x="3682" y="7174"/>
                  </a:cubicBezTo>
                  <a:cubicBezTo>
                    <a:pt x="3620" y="7174"/>
                    <a:pt x="3545" y="7193"/>
                    <a:pt x="3456" y="7241"/>
                  </a:cubicBezTo>
                  <a:cubicBezTo>
                    <a:pt x="3144" y="7410"/>
                    <a:pt x="3347" y="7946"/>
                    <a:pt x="3971" y="7946"/>
                  </a:cubicBezTo>
                  <a:cubicBezTo>
                    <a:pt x="4024" y="7946"/>
                    <a:pt x="4080" y="7942"/>
                    <a:pt x="4139" y="7934"/>
                  </a:cubicBezTo>
                  <a:cubicBezTo>
                    <a:pt x="4893" y="7827"/>
                    <a:pt x="5357" y="5977"/>
                    <a:pt x="4537" y="4062"/>
                  </a:cubicBezTo>
                  <a:lnTo>
                    <a:pt x="4537" y="4062"/>
                  </a:lnTo>
                  <a:cubicBezTo>
                    <a:pt x="4612" y="4116"/>
                    <a:pt x="4698" y="4144"/>
                    <a:pt x="4780" y="4144"/>
                  </a:cubicBezTo>
                  <a:cubicBezTo>
                    <a:pt x="5093" y="4144"/>
                    <a:pt x="5361" y="3752"/>
                    <a:pt x="4803" y="2956"/>
                  </a:cubicBezTo>
                  <a:cubicBezTo>
                    <a:pt x="4096" y="1950"/>
                    <a:pt x="1408" y="843"/>
                    <a:pt x="1408" y="843"/>
                  </a:cubicBezTo>
                  <a:lnTo>
                    <a:pt x="1408" y="843"/>
                  </a:lnTo>
                  <a:cubicBezTo>
                    <a:pt x="2183" y="1469"/>
                    <a:pt x="3674" y="3524"/>
                    <a:pt x="3643" y="4387"/>
                  </a:cubicBezTo>
                  <a:cubicBezTo>
                    <a:pt x="2990" y="268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5143000" y="3430625"/>
              <a:ext cx="143400" cy="91775"/>
            </a:xfrm>
            <a:custGeom>
              <a:avLst/>
              <a:gdLst/>
              <a:ahLst/>
              <a:cxnLst/>
              <a:rect l="l" t="t" r="r" b="b"/>
              <a:pathLst>
                <a:path w="5736" h="3671" extrusionOk="0">
                  <a:moveTo>
                    <a:pt x="2684" y="1"/>
                  </a:moveTo>
                  <a:cubicBezTo>
                    <a:pt x="2546" y="1"/>
                    <a:pt x="2357" y="64"/>
                    <a:pt x="2116" y="233"/>
                  </a:cubicBezTo>
                  <a:cubicBezTo>
                    <a:pt x="1395" y="740"/>
                    <a:pt x="601" y="2665"/>
                    <a:pt x="601" y="2665"/>
                  </a:cubicBezTo>
                  <a:cubicBezTo>
                    <a:pt x="1047" y="2114"/>
                    <a:pt x="2494" y="1061"/>
                    <a:pt x="3123" y="1061"/>
                  </a:cubicBezTo>
                  <a:cubicBezTo>
                    <a:pt x="3129" y="1061"/>
                    <a:pt x="3135" y="1062"/>
                    <a:pt x="3141" y="1062"/>
                  </a:cubicBezTo>
                  <a:cubicBezTo>
                    <a:pt x="1921" y="1530"/>
                    <a:pt x="0" y="3671"/>
                    <a:pt x="0" y="3671"/>
                  </a:cubicBezTo>
                  <a:cubicBezTo>
                    <a:pt x="0" y="3671"/>
                    <a:pt x="560" y="3213"/>
                    <a:pt x="1330" y="3213"/>
                  </a:cubicBezTo>
                  <a:cubicBezTo>
                    <a:pt x="1375" y="3213"/>
                    <a:pt x="1420" y="3215"/>
                    <a:pt x="1466" y="3218"/>
                  </a:cubicBezTo>
                  <a:cubicBezTo>
                    <a:pt x="1527" y="3220"/>
                    <a:pt x="1586" y="3220"/>
                    <a:pt x="1643" y="3220"/>
                  </a:cubicBezTo>
                  <a:cubicBezTo>
                    <a:pt x="3016" y="3220"/>
                    <a:pt x="2987" y="2761"/>
                    <a:pt x="2819" y="2706"/>
                  </a:cubicBezTo>
                  <a:cubicBezTo>
                    <a:pt x="2644" y="2646"/>
                    <a:pt x="2013" y="2512"/>
                    <a:pt x="2757" y="2437"/>
                  </a:cubicBezTo>
                  <a:cubicBezTo>
                    <a:pt x="3556" y="2393"/>
                    <a:pt x="4217" y="1873"/>
                    <a:pt x="3782" y="1516"/>
                  </a:cubicBezTo>
                  <a:cubicBezTo>
                    <a:pt x="4198" y="1425"/>
                    <a:pt x="4413" y="988"/>
                    <a:pt x="4092" y="752"/>
                  </a:cubicBezTo>
                  <a:cubicBezTo>
                    <a:pt x="4218" y="655"/>
                    <a:pt x="4498" y="488"/>
                    <a:pt x="4805" y="488"/>
                  </a:cubicBezTo>
                  <a:cubicBezTo>
                    <a:pt x="4874" y="488"/>
                    <a:pt x="4945" y="497"/>
                    <a:pt x="5016" y="517"/>
                  </a:cubicBezTo>
                  <a:cubicBezTo>
                    <a:pt x="5402" y="624"/>
                    <a:pt x="5445" y="839"/>
                    <a:pt x="5333" y="845"/>
                  </a:cubicBezTo>
                  <a:cubicBezTo>
                    <a:pt x="5221" y="850"/>
                    <a:pt x="5055" y="952"/>
                    <a:pt x="5185" y="1196"/>
                  </a:cubicBezTo>
                  <a:cubicBezTo>
                    <a:pt x="5223" y="1266"/>
                    <a:pt x="5286" y="1300"/>
                    <a:pt x="5356" y="1300"/>
                  </a:cubicBezTo>
                  <a:cubicBezTo>
                    <a:pt x="5527" y="1300"/>
                    <a:pt x="5735" y="1092"/>
                    <a:pt x="5681" y="706"/>
                  </a:cubicBezTo>
                  <a:cubicBezTo>
                    <a:pt x="5634" y="369"/>
                    <a:pt x="5096" y="112"/>
                    <a:pt x="4363" y="112"/>
                  </a:cubicBezTo>
                  <a:cubicBezTo>
                    <a:pt x="3926" y="112"/>
                    <a:pt x="3420" y="203"/>
                    <a:pt x="2907" y="423"/>
                  </a:cubicBezTo>
                  <a:cubicBezTo>
                    <a:pt x="3032" y="253"/>
                    <a:pt x="2960" y="1"/>
                    <a:pt x="2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62450" y="3470400"/>
              <a:ext cx="150625" cy="120525"/>
            </a:xfrm>
            <a:custGeom>
              <a:avLst/>
              <a:gdLst/>
              <a:ahLst/>
              <a:cxnLst/>
              <a:rect l="l" t="t" r="r" b="b"/>
              <a:pathLst>
                <a:path w="6025" h="4821" extrusionOk="0">
                  <a:moveTo>
                    <a:pt x="5106" y="1"/>
                  </a:moveTo>
                  <a:cubicBezTo>
                    <a:pt x="4794" y="1"/>
                    <a:pt x="4624" y="253"/>
                    <a:pt x="4770" y="430"/>
                  </a:cubicBezTo>
                  <a:cubicBezTo>
                    <a:pt x="4852" y="528"/>
                    <a:pt x="4930" y="564"/>
                    <a:pt x="4997" y="564"/>
                  </a:cubicBezTo>
                  <a:cubicBezTo>
                    <a:pt x="5094" y="564"/>
                    <a:pt x="5168" y="490"/>
                    <a:pt x="5199" y="421"/>
                  </a:cubicBezTo>
                  <a:cubicBezTo>
                    <a:pt x="5210" y="396"/>
                    <a:pt x="5230" y="383"/>
                    <a:pt x="5252" y="383"/>
                  </a:cubicBezTo>
                  <a:cubicBezTo>
                    <a:pt x="5331" y="383"/>
                    <a:pt x="5448" y="542"/>
                    <a:pt x="5410" y="891"/>
                  </a:cubicBezTo>
                  <a:cubicBezTo>
                    <a:pt x="5362" y="1338"/>
                    <a:pt x="4965" y="1649"/>
                    <a:pt x="4775" y="1760"/>
                  </a:cubicBezTo>
                  <a:cubicBezTo>
                    <a:pt x="4721" y="1548"/>
                    <a:pt x="4563" y="1448"/>
                    <a:pt x="4385" y="1448"/>
                  </a:cubicBezTo>
                  <a:cubicBezTo>
                    <a:pt x="4196" y="1448"/>
                    <a:pt x="3985" y="1559"/>
                    <a:pt x="3847" y="1763"/>
                  </a:cubicBezTo>
                  <a:cubicBezTo>
                    <a:pt x="3787" y="1573"/>
                    <a:pt x="3665" y="1490"/>
                    <a:pt x="3513" y="1490"/>
                  </a:cubicBezTo>
                  <a:cubicBezTo>
                    <a:pt x="3183" y="1490"/>
                    <a:pt x="2712" y="1889"/>
                    <a:pt x="2449" y="2452"/>
                  </a:cubicBezTo>
                  <a:cubicBezTo>
                    <a:pt x="2322" y="2697"/>
                    <a:pt x="2249" y="2784"/>
                    <a:pt x="2209" y="2784"/>
                  </a:cubicBezTo>
                  <a:cubicBezTo>
                    <a:pt x="2128" y="2784"/>
                    <a:pt x="2187" y="2414"/>
                    <a:pt x="2196" y="2273"/>
                  </a:cubicBezTo>
                  <a:cubicBezTo>
                    <a:pt x="2201" y="2202"/>
                    <a:pt x="2143" y="2127"/>
                    <a:pt x="2041" y="2127"/>
                  </a:cubicBezTo>
                  <a:cubicBezTo>
                    <a:pt x="1847" y="2127"/>
                    <a:pt x="1491" y="2398"/>
                    <a:pt x="1091" y="3476"/>
                  </a:cubicBezTo>
                  <a:cubicBezTo>
                    <a:pt x="800" y="4379"/>
                    <a:pt x="0" y="4820"/>
                    <a:pt x="0" y="4820"/>
                  </a:cubicBezTo>
                  <a:cubicBezTo>
                    <a:pt x="0" y="4820"/>
                    <a:pt x="3050" y="3709"/>
                    <a:pt x="4052" y="2628"/>
                  </a:cubicBezTo>
                  <a:lnTo>
                    <a:pt x="4052" y="2628"/>
                  </a:lnTo>
                  <a:cubicBezTo>
                    <a:pt x="3816" y="3281"/>
                    <a:pt x="2080" y="4373"/>
                    <a:pt x="1308" y="4610"/>
                  </a:cubicBezTo>
                  <a:cubicBezTo>
                    <a:pt x="1308" y="4610"/>
                    <a:pt x="3658" y="4589"/>
                    <a:pt x="4491" y="4046"/>
                  </a:cubicBezTo>
                  <a:cubicBezTo>
                    <a:pt x="5252" y="3550"/>
                    <a:pt x="5021" y="3127"/>
                    <a:pt x="4712" y="3127"/>
                  </a:cubicBezTo>
                  <a:cubicBezTo>
                    <a:pt x="4683" y="3127"/>
                    <a:pt x="4654" y="3130"/>
                    <a:pt x="4624" y="3138"/>
                  </a:cubicBezTo>
                  <a:cubicBezTo>
                    <a:pt x="5815" y="1948"/>
                    <a:pt x="6025" y="420"/>
                    <a:pt x="5491" y="114"/>
                  </a:cubicBezTo>
                  <a:cubicBezTo>
                    <a:pt x="5350" y="33"/>
                    <a:pt x="5219" y="1"/>
                    <a:pt x="5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4340450" y="3498550"/>
              <a:ext cx="475525" cy="269350"/>
            </a:xfrm>
            <a:custGeom>
              <a:avLst/>
              <a:gdLst/>
              <a:ahLst/>
              <a:cxnLst/>
              <a:rect l="l" t="t" r="r" b="b"/>
              <a:pathLst>
                <a:path w="19021" h="10774" extrusionOk="0">
                  <a:moveTo>
                    <a:pt x="4766" y="1"/>
                  </a:moveTo>
                  <a:cubicBezTo>
                    <a:pt x="2020" y="1"/>
                    <a:pt x="0" y="523"/>
                    <a:pt x="0" y="523"/>
                  </a:cubicBezTo>
                  <a:cubicBezTo>
                    <a:pt x="449" y="499"/>
                    <a:pt x="891" y="488"/>
                    <a:pt x="1326" y="488"/>
                  </a:cubicBezTo>
                  <a:cubicBezTo>
                    <a:pt x="11481" y="488"/>
                    <a:pt x="17665" y="6691"/>
                    <a:pt x="19021" y="10773"/>
                  </a:cubicBezTo>
                  <a:cubicBezTo>
                    <a:pt x="16805" y="1645"/>
                    <a:pt x="9641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5" name="Google Shape;1505;p14"/>
          <p:cNvSpPr/>
          <p:nvPr/>
        </p:nvSpPr>
        <p:spPr>
          <a:xfrm rot="10800000" flipH="1">
            <a:off x="4507355" y="169579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15"/>
          <p:cNvPicPr preferRelativeResize="0"/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15"/>
          <p:cNvSpPr txBox="1">
            <a:spLocks noGrp="1"/>
          </p:cNvSpPr>
          <p:nvPr>
            <p:ph type="title"/>
          </p:nvPr>
        </p:nvSpPr>
        <p:spPr>
          <a:xfrm>
            <a:off x="4904000" y="1223850"/>
            <a:ext cx="3270900" cy="15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15"/>
          <p:cNvSpPr txBox="1">
            <a:spLocks noGrp="1"/>
          </p:cNvSpPr>
          <p:nvPr>
            <p:ph type="subTitle" idx="1"/>
          </p:nvPr>
        </p:nvSpPr>
        <p:spPr>
          <a:xfrm>
            <a:off x="4904000" y="2803500"/>
            <a:ext cx="32709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0" name="Google Shape;1510;p15"/>
          <p:cNvSpPr>
            <a:spLocks noGrp="1"/>
          </p:cNvSpPr>
          <p:nvPr>
            <p:ph type="pic" idx="2"/>
          </p:nvPr>
        </p:nvSpPr>
        <p:spPr>
          <a:xfrm>
            <a:off x="969100" y="533917"/>
            <a:ext cx="2910000" cy="4075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511" name="Google Shape;1511;p15"/>
          <p:cNvGrpSpPr/>
          <p:nvPr/>
        </p:nvGrpSpPr>
        <p:grpSpPr>
          <a:xfrm>
            <a:off x="8405513" y="3750556"/>
            <a:ext cx="675619" cy="1237630"/>
            <a:chOff x="5642250" y="3975075"/>
            <a:chExt cx="678400" cy="1242725"/>
          </a:xfrm>
        </p:grpSpPr>
        <p:sp>
          <p:nvSpPr>
            <p:cNvPr id="1512" name="Google Shape;1512;p15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15"/>
          <p:cNvGrpSpPr/>
          <p:nvPr/>
        </p:nvGrpSpPr>
        <p:grpSpPr>
          <a:xfrm rot="10800000" flipH="1">
            <a:off x="8405513" y="132581"/>
            <a:ext cx="675619" cy="1237630"/>
            <a:chOff x="5642250" y="3975075"/>
            <a:chExt cx="678400" cy="1242725"/>
          </a:xfrm>
        </p:grpSpPr>
        <p:sp>
          <p:nvSpPr>
            <p:cNvPr id="1526" name="Google Shape;1526;p15"/>
            <p:cNvSpPr/>
            <p:nvPr/>
          </p:nvSpPr>
          <p:spPr>
            <a:xfrm>
              <a:off x="5802400" y="4773050"/>
              <a:ext cx="425800" cy="444750"/>
            </a:xfrm>
            <a:custGeom>
              <a:avLst/>
              <a:gdLst/>
              <a:ahLst/>
              <a:cxnLst/>
              <a:rect l="l" t="t" r="r" b="b"/>
              <a:pathLst>
                <a:path w="17032" h="17790" extrusionOk="0">
                  <a:moveTo>
                    <a:pt x="6949" y="0"/>
                  </a:moveTo>
                  <a:cubicBezTo>
                    <a:pt x="6124" y="0"/>
                    <a:pt x="5315" y="110"/>
                    <a:pt x="4557" y="324"/>
                  </a:cubicBezTo>
                  <a:cubicBezTo>
                    <a:pt x="3791" y="539"/>
                    <a:pt x="3075" y="880"/>
                    <a:pt x="2469" y="1330"/>
                  </a:cubicBezTo>
                  <a:cubicBezTo>
                    <a:pt x="1861" y="1777"/>
                    <a:pt x="1366" y="2328"/>
                    <a:pt x="995" y="2913"/>
                  </a:cubicBezTo>
                  <a:cubicBezTo>
                    <a:pt x="246" y="4095"/>
                    <a:pt x="1" y="5384"/>
                    <a:pt x="4" y="6489"/>
                  </a:cubicBezTo>
                  <a:cubicBezTo>
                    <a:pt x="8" y="7601"/>
                    <a:pt x="262" y="8552"/>
                    <a:pt x="579" y="9275"/>
                  </a:cubicBezTo>
                  <a:cubicBezTo>
                    <a:pt x="897" y="10002"/>
                    <a:pt x="1289" y="10497"/>
                    <a:pt x="1576" y="10801"/>
                  </a:cubicBezTo>
                  <a:cubicBezTo>
                    <a:pt x="1721" y="10955"/>
                    <a:pt x="1841" y="11061"/>
                    <a:pt x="1923" y="11133"/>
                  </a:cubicBezTo>
                  <a:cubicBezTo>
                    <a:pt x="2006" y="11202"/>
                    <a:pt x="2050" y="11238"/>
                    <a:pt x="2050" y="11238"/>
                  </a:cubicBezTo>
                  <a:cubicBezTo>
                    <a:pt x="2050" y="11238"/>
                    <a:pt x="2009" y="11200"/>
                    <a:pt x="1929" y="11125"/>
                  </a:cubicBezTo>
                  <a:cubicBezTo>
                    <a:pt x="1852" y="11048"/>
                    <a:pt x="1738" y="10935"/>
                    <a:pt x="1605" y="10775"/>
                  </a:cubicBezTo>
                  <a:cubicBezTo>
                    <a:pt x="1335" y="10456"/>
                    <a:pt x="989" y="9942"/>
                    <a:pt x="707" y="9220"/>
                  </a:cubicBezTo>
                  <a:cubicBezTo>
                    <a:pt x="428" y="8500"/>
                    <a:pt x="226" y="7563"/>
                    <a:pt x="269" y="6492"/>
                  </a:cubicBezTo>
                  <a:cubicBezTo>
                    <a:pt x="313" y="5427"/>
                    <a:pt x="610" y="4214"/>
                    <a:pt x="1337" y="3137"/>
                  </a:cubicBezTo>
                  <a:cubicBezTo>
                    <a:pt x="1701" y="2601"/>
                    <a:pt x="2174" y="2109"/>
                    <a:pt x="2746" y="1716"/>
                  </a:cubicBezTo>
                  <a:cubicBezTo>
                    <a:pt x="3316" y="1325"/>
                    <a:pt x="3977" y="1021"/>
                    <a:pt x="4695" y="839"/>
                  </a:cubicBezTo>
                  <a:cubicBezTo>
                    <a:pt x="5345" y="672"/>
                    <a:pt x="6032" y="586"/>
                    <a:pt x="6733" y="586"/>
                  </a:cubicBezTo>
                  <a:cubicBezTo>
                    <a:pt x="6809" y="586"/>
                    <a:pt x="6884" y="587"/>
                    <a:pt x="6960" y="589"/>
                  </a:cubicBezTo>
                  <a:cubicBezTo>
                    <a:pt x="7741" y="608"/>
                    <a:pt x="8535" y="743"/>
                    <a:pt x="9315" y="966"/>
                  </a:cubicBezTo>
                  <a:cubicBezTo>
                    <a:pt x="10098" y="1186"/>
                    <a:pt x="10861" y="1521"/>
                    <a:pt x="11594" y="1928"/>
                  </a:cubicBezTo>
                  <a:cubicBezTo>
                    <a:pt x="12322" y="2343"/>
                    <a:pt x="13021" y="2835"/>
                    <a:pt x="13652" y="3408"/>
                  </a:cubicBezTo>
                  <a:cubicBezTo>
                    <a:pt x="14284" y="3979"/>
                    <a:pt x="14857" y="4629"/>
                    <a:pt x="15308" y="5351"/>
                  </a:cubicBezTo>
                  <a:cubicBezTo>
                    <a:pt x="15533" y="5713"/>
                    <a:pt x="15732" y="6090"/>
                    <a:pt x="15876" y="6483"/>
                  </a:cubicBezTo>
                  <a:cubicBezTo>
                    <a:pt x="15948" y="6681"/>
                    <a:pt x="16008" y="6853"/>
                    <a:pt x="16061" y="7083"/>
                  </a:cubicBezTo>
                  <a:cubicBezTo>
                    <a:pt x="16112" y="7276"/>
                    <a:pt x="16148" y="7498"/>
                    <a:pt x="16178" y="7708"/>
                  </a:cubicBezTo>
                  <a:cubicBezTo>
                    <a:pt x="16418" y="9412"/>
                    <a:pt x="16233" y="11199"/>
                    <a:pt x="15685" y="12807"/>
                  </a:cubicBezTo>
                  <a:cubicBezTo>
                    <a:pt x="15406" y="13611"/>
                    <a:pt x="15026" y="14369"/>
                    <a:pt x="14539" y="15031"/>
                  </a:cubicBezTo>
                  <a:cubicBezTo>
                    <a:pt x="14053" y="15692"/>
                    <a:pt x="13444" y="16242"/>
                    <a:pt x="12750" y="16609"/>
                  </a:cubicBezTo>
                  <a:cubicBezTo>
                    <a:pt x="12403" y="16793"/>
                    <a:pt x="12035" y="16930"/>
                    <a:pt x="11660" y="17022"/>
                  </a:cubicBezTo>
                  <a:cubicBezTo>
                    <a:pt x="11467" y="17066"/>
                    <a:pt x="11296" y="17097"/>
                    <a:pt x="11085" y="17126"/>
                  </a:cubicBezTo>
                  <a:cubicBezTo>
                    <a:pt x="10901" y="17142"/>
                    <a:pt x="10697" y="17169"/>
                    <a:pt x="10505" y="17176"/>
                  </a:cubicBezTo>
                  <a:cubicBezTo>
                    <a:pt x="10342" y="17187"/>
                    <a:pt x="10180" y="17192"/>
                    <a:pt x="10018" y="17192"/>
                  </a:cubicBezTo>
                  <a:cubicBezTo>
                    <a:pt x="9410" y="17192"/>
                    <a:pt x="8817" y="17114"/>
                    <a:pt x="8260" y="16957"/>
                  </a:cubicBezTo>
                  <a:cubicBezTo>
                    <a:pt x="7558" y="16753"/>
                    <a:pt x="6925" y="16403"/>
                    <a:pt x="6424" y="15938"/>
                  </a:cubicBezTo>
                  <a:cubicBezTo>
                    <a:pt x="5921" y="15477"/>
                    <a:pt x="5555" y="14904"/>
                    <a:pt x="5348" y="14304"/>
                  </a:cubicBezTo>
                  <a:cubicBezTo>
                    <a:pt x="5139" y="13704"/>
                    <a:pt x="5086" y="13076"/>
                    <a:pt x="5217" y="12522"/>
                  </a:cubicBezTo>
                  <a:cubicBezTo>
                    <a:pt x="5349" y="11970"/>
                    <a:pt x="5682" y="11507"/>
                    <a:pt x="6093" y="11199"/>
                  </a:cubicBezTo>
                  <a:cubicBezTo>
                    <a:pt x="6506" y="10888"/>
                    <a:pt x="6987" y="10717"/>
                    <a:pt x="7432" y="10704"/>
                  </a:cubicBezTo>
                  <a:cubicBezTo>
                    <a:pt x="7456" y="10703"/>
                    <a:pt x="7479" y="10702"/>
                    <a:pt x="7502" y="10702"/>
                  </a:cubicBezTo>
                  <a:cubicBezTo>
                    <a:pt x="7919" y="10702"/>
                    <a:pt x="8300" y="10867"/>
                    <a:pt x="8498" y="11155"/>
                  </a:cubicBezTo>
                  <a:cubicBezTo>
                    <a:pt x="8713" y="11460"/>
                    <a:pt x="8816" y="11798"/>
                    <a:pt x="8810" y="12090"/>
                  </a:cubicBezTo>
                  <a:cubicBezTo>
                    <a:pt x="8808" y="12385"/>
                    <a:pt x="8704" y="12628"/>
                    <a:pt x="8600" y="12804"/>
                  </a:cubicBezTo>
                  <a:cubicBezTo>
                    <a:pt x="8493" y="12982"/>
                    <a:pt x="8382" y="13100"/>
                    <a:pt x="8306" y="13177"/>
                  </a:cubicBezTo>
                  <a:cubicBezTo>
                    <a:pt x="8229" y="13252"/>
                    <a:pt x="8185" y="13285"/>
                    <a:pt x="8185" y="13285"/>
                  </a:cubicBezTo>
                  <a:cubicBezTo>
                    <a:pt x="8185" y="13285"/>
                    <a:pt x="8232" y="13256"/>
                    <a:pt x="8320" y="13184"/>
                  </a:cubicBezTo>
                  <a:cubicBezTo>
                    <a:pt x="8402" y="13112"/>
                    <a:pt x="8521" y="13000"/>
                    <a:pt x="8643" y="12826"/>
                  </a:cubicBezTo>
                  <a:cubicBezTo>
                    <a:pt x="8762" y="12654"/>
                    <a:pt x="8890" y="12410"/>
                    <a:pt x="8916" y="12093"/>
                  </a:cubicBezTo>
                  <a:cubicBezTo>
                    <a:pt x="8945" y="11776"/>
                    <a:pt x="8852" y="11410"/>
                    <a:pt x="8633" y="11062"/>
                  </a:cubicBezTo>
                  <a:cubicBezTo>
                    <a:pt x="8522" y="10892"/>
                    <a:pt x="8345" y="10728"/>
                    <a:pt x="8135" y="10634"/>
                  </a:cubicBezTo>
                  <a:cubicBezTo>
                    <a:pt x="7924" y="10536"/>
                    <a:pt x="7682" y="10485"/>
                    <a:pt x="7434" y="10483"/>
                  </a:cubicBezTo>
                  <a:cubicBezTo>
                    <a:pt x="7422" y="10482"/>
                    <a:pt x="7410" y="10482"/>
                    <a:pt x="7398" y="10482"/>
                  </a:cubicBezTo>
                  <a:cubicBezTo>
                    <a:pt x="6911" y="10482"/>
                    <a:pt x="6391" y="10644"/>
                    <a:pt x="5927" y="10959"/>
                  </a:cubicBezTo>
                  <a:cubicBezTo>
                    <a:pt x="5452" y="11278"/>
                    <a:pt x="5035" y="11789"/>
                    <a:pt x="4859" y="12427"/>
                  </a:cubicBezTo>
                  <a:cubicBezTo>
                    <a:pt x="4687" y="13062"/>
                    <a:pt x="4728" y="13767"/>
                    <a:pt x="4936" y="14441"/>
                  </a:cubicBezTo>
                  <a:cubicBezTo>
                    <a:pt x="5145" y="15114"/>
                    <a:pt x="5532" y="15770"/>
                    <a:pt x="6082" y="16302"/>
                  </a:cubicBezTo>
                  <a:cubicBezTo>
                    <a:pt x="6631" y="16836"/>
                    <a:pt x="7333" y="17243"/>
                    <a:pt x="8103" y="17485"/>
                  </a:cubicBezTo>
                  <a:cubicBezTo>
                    <a:pt x="8769" y="17691"/>
                    <a:pt x="9480" y="17790"/>
                    <a:pt x="10199" y="17790"/>
                  </a:cubicBezTo>
                  <a:cubicBezTo>
                    <a:pt x="10312" y="17790"/>
                    <a:pt x="10425" y="17787"/>
                    <a:pt x="10538" y="17782"/>
                  </a:cubicBezTo>
                  <a:cubicBezTo>
                    <a:pt x="10749" y="17779"/>
                    <a:pt x="10949" y="17756"/>
                    <a:pt x="11171" y="17737"/>
                  </a:cubicBezTo>
                  <a:cubicBezTo>
                    <a:pt x="11366" y="17716"/>
                    <a:pt x="11598" y="17679"/>
                    <a:pt x="11807" y="17632"/>
                  </a:cubicBezTo>
                  <a:cubicBezTo>
                    <a:pt x="12234" y="17534"/>
                    <a:pt x="12654" y="17384"/>
                    <a:pt x="13051" y="17181"/>
                  </a:cubicBezTo>
                  <a:cubicBezTo>
                    <a:pt x="13847" y="16774"/>
                    <a:pt x="14539" y="16160"/>
                    <a:pt x="15086" y="15440"/>
                  </a:cubicBezTo>
                  <a:cubicBezTo>
                    <a:pt x="15638" y="14718"/>
                    <a:pt x="16047" y="13895"/>
                    <a:pt x="16349" y="13036"/>
                  </a:cubicBezTo>
                  <a:cubicBezTo>
                    <a:pt x="16650" y="12176"/>
                    <a:pt x="16843" y="11277"/>
                    <a:pt x="16938" y="10365"/>
                  </a:cubicBezTo>
                  <a:cubicBezTo>
                    <a:pt x="17032" y="9451"/>
                    <a:pt x="17029" y="8523"/>
                    <a:pt x="16895" y="7602"/>
                  </a:cubicBezTo>
                  <a:cubicBezTo>
                    <a:pt x="16860" y="7371"/>
                    <a:pt x="16824" y="7149"/>
                    <a:pt x="16761" y="6910"/>
                  </a:cubicBezTo>
                  <a:cubicBezTo>
                    <a:pt x="16714" y="6704"/>
                    <a:pt x="16632" y="6452"/>
                    <a:pt x="16549" y="6229"/>
                  </a:cubicBezTo>
                  <a:cubicBezTo>
                    <a:pt x="16381" y="5786"/>
                    <a:pt x="16160" y="5369"/>
                    <a:pt x="15911" y="4977"/>
                  </a:cubicBezTo>
                  <a:cubicBezTo>
                    <a:pt x="15413" y="4188"/>
                    <a:pt x="14796" y="3496"/>
                    <a:pt x="14119" y="2892"/>
                  </a:cubicBezTo>
                  <a:cubicBezTo>
                    <a:pt x="12765" y="1681"/>
                    <a:pt x="11156" y="820"/>
                    <a:pt x="9489" y="359"/>
                  </a:cubicBezTo>
                  <a:cubicBezTo>
                    <a:pt x="8663" y="135"/>
                    <a:pt x="7820" y="0"/>
                    <a:pt x="6991" y="0"/>
                  </a:cubicBezTo>
                  <a:cubicBezTo>
                    <a:pt x="6985" y="0"/>
                    <a:pt x="6979" y="0"/>
                    <a:pt x="6972" y="0"/>
                  </a:cubicBezTo>
                  <a:cubicBezTo>
                    <a:pt x="6965" y="0"/>
                    <a:pt x="6957" y="0"/>
                    <a:pt x="6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5796950" y="4393075"/>
              <a:ext cx="404525" cy="499900"/>
            </a:xfrm>
            <a:custGeom>
              <a:avLst/>
              <a:gdLst/>
              <a:ahLst/>
              <a:cxnLst/>
              <a:rect l="l" t="t" r="r" b="b"/>
              <a:pathLst>
                <a:path w="16181" h="19996" extrusionOk="0">
                  <a:moveTo>
                    <a:pt x="2996" y="1"/>
                  </a:moveTo>
                  <a:cubicBezTo>
                    <a:pt x="2996" y="1"/>
                    <a:pt x="2969" y="10"/>
                    <a:pt x="2918" y="27"/>
                  </a:cubicBezTo>
                  <a:cubicBezTo>
                    <a:pt x="2864" y="44"/>
                    <a:pt x="2791" y="73"/>
                    <a:pt x="2692" y="114"/>
                  </a:cubicBezTo>
                  <a:cubicBezTo>
                    <a:pt x="2498" y="198"/>
                    <a:pt x="2216" y="344"/>
                    <a:pt x="1906" y="599"/>
                  </a:cubicBezTo>
                  <a:cubicBezTo>
                    <a:pt x="1593" y="851"/>
                    <a:pt x="1254" y="1211"/>
                    <a:pt x="956" y="1690"/>
                  </a:cubicBezTo>
                  <a:cubicBezTo>
                    <a:pt x="656" y="2164"/>
                    <a:pt x="395" y="2755"/>
                    <a:pt x="234" y="3432"/>
                  </a:cubicBezTo>
                  <a:cubicBezTo>
                    <a:pt x="67" y="4108"/>
                    <a:pt x="0" y="4872"/>
                    <a:pt x="83" y="5672"/>
                  </a:cubicBezTo>
                  <a:cubicBezTo>
                    <a:pt x="158" y="6474"/>
                    <a:pt x="393" y="7306"/>
                    <a:pt x="793" y="8093"/>
                  </a:cubicBezTo>
                  <a:cubicBezTo>
                    <a:pt x="993" y="8486"/>
                    <a:pt x="1234" y="8866"/>
                    <a:pt x="1509" y="9227"/>
                  </a:cubicBezTo>
                  <a:cubicBezTo>
                    <a:pt x="1786" y="9588"/>
                    <a:pt x="2104" y="9921"/>
                    <a:pt x="2447" y="10230"/>
                  </a:cubicBezTo>
                  <a:cubicBezTo>
                    <a:pt x="3134" y="10845"/>
                    <a:pt x="3932" y="11356"/>
                    <a:pt x="4774" y="11736"/>
                  </a:cubicBezTo>
                  <a:cubicBezTo>
                    <a:pt x="5598" y="12108"/>
                    <a:pt x="6398" y="12478"/>
                    <a:pt x="7177" y="12883"/>
                  </a:cubicBezTo>
                  <a:cubicBezTo>
                    <a:pt x="7958" y="13282"/>
                    <a:pt x="8714" y="13695"/>
                    <a:pt x="9429" y="14126"/>
                  </a:cubicBezTo>
                  <a:cubicBezTo>
                    <a:pt x="10142" y="14557"/>
                    <a:pt x="10823" y="14987"/>
                    <a:pt x="11447" y="15430"/>
                  </a:cubicBezTo>
                  <a:cubicBezTo>
                    <a:pt x="12068" y="15873"/>
                    <a:pt x="12646" y="16310"/>
                    <a:pt x="13157" y="16739"/>
                  </a:cubicBezTo>
                  <a:cubicBezTo>
                    <a:pt x="13666" y="17169"/>
                    <a:pt x="14121" y="17580"/>
                    <a:pt x="14504" y="17965"/>
                  </a:cubicBezTo>
                  <a:cubicBezTo>
                    <a:pt x="14885" y="18351"/>
                    <a:pt x="15207" y="18700"/>
                    <a:pt x="15456" y="19003"/>
                  </a:cubicBezTo>
                  <a:cubicBezTo>
                    <a:pt x="15704" y="19304"/>
                    <a:pt x="15891" y="19550"/>
                    <a:pt x="16007" y="19724"/>
                  </a:cubicBezTo>
                  <a:cubicBezTo>
                    <a:pt x="16125" y="19896"/>
                    <a:pt x="16180" y="19995"/>
                    <a:pt x="16180" y="19995"/>
                  </a:cubicBezTo>
                  <a:cubicBezTo>
                    <a:pt x="16180" y="19995"/>
                    <a:pt x="16009" y="19575"/>
                    <a:pt x="15566" y="18917"/>
                  </a:cubicBezTo>
                  <a:cubicBezTo>
                    <a:pt x="15125" y="18261"/>
                    <a:pt x="14412" y="17373"/>
                    <a:pt x="13424" y="16437"/>
                  </a:cubicBezTo>
                  <a:cubicBezTo>
                    <a:pt x="12929" y="15970"/>
                    <a:pt x="12375" y="15482"/>
                    <a:pt x="11757" y="15006"/>
                  </a:cubicBezTo>
                  <a:cubicBezTo>
                    <a:pt x="11140" y="14530"/>
                    <a:pt x="10472" y="14048"/>
                    <a:pt x="9755" y="13592"/>
                  </a:cubicBezTo>
                  <a:cubicBezTo>
                    <a:pt x="9038" y="13135"/>
                    <a:pt x="8281" y="12689"/>
                    <a:pt x="7497" y="12265"/>
                  </a:cubicBezTo>
                  <a:cubicBezTo>
                    <a:pt x="6711" y="11849"/>
                    <a:pt x="5884" y="11457"/>
                    <a:pt x="5075" y="11082"/>
                  </a:cubicBezTo>
                  <a:cubicBezTo>
                    <a:pt x="4287" y="10712"/>
                    <a:pt x="3545" y="10263"/>
                    <a:pt x="2911" y="9702"/>
                  </a:cubicBezTo>
                  <a:cubicBezTo>
                    <a:pt x="2280" y="9143"/>
                    <a:pt x="1748" y="8494"/>
                    <a:pt x="1364" y="7790"/>
                  </a:cubicBezTo>
                  <a:cubicBezTo>
                    <a:pt x="1173" y="7437"/>
                    <a:pt x="1014" y="7075"/>
                    <a:pt x="897" y="6706"/>
                  </a:cubicBezTo>
                  <a:cubicBezTo>
                    <a:pt x="773" y="6339"/>
                    <a:pt x="685" y="5970"/>
                    <a:pt x="630" y="5604"/>
                  </a:cubicBezTo>
                  <a:cubicBezTo>
                    <a:pt x="522" y="4871"/>
                    <a:pt x="543" y="4159"/>
                    <a:pt x="651" y="3518"/>
                  </a:cubicBezTo>
                  <a:cubicBezTo>
                    <a:pt x="762" y="2876"/>
                    <a:pt x="963" y="2305"/>
                    <a:pt x="1204" y="1830"/>
                  </a:cubicBezTo>
                  <a:cubicBezTo>
                    <a:pt x="1449" y="1358"/>
                    <a:pt x="1733" y="981"/>
                    <a:pt x="2006" y="708"/>
                  </a:cubicBezTo>
                  <a:cubicBezTo>
                    <a:pt x="2279" y="436"/>
                    <a:pt x="2530" y="257"/>
                    <a:pt x="2710" y="150"/>
                  </a:cubicBezTo>
                  <a:cubicBezTo>
                    <a:pt x="2801" y="98"/>
                    <a:pt x="2872" y="59"/>
                    <a:pt x="2921" y="36"/>
                  </a:cubicBezTo>
                  <a:cubicBezTo>
                    <a:pt x="2970" y="13"/>
                    <a:pt x="2996" y="1"/>
                    <a:pt x="2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5974800" y="3975075"/>
              <a:ext cx="249675" cy="1028025"/>
            </a:xfrm>
            <a:custGeom>
              <a:avLst/>
              <a:gdLst/>
              <a:ahLst/>
              <a:cxnLst/>
              <a:rect l="l" t="t" r="r" b="b"/>
              <a:pathLst>
                <a:path w="9987" h="41121" extrusionOk="0">
                  <a:moveTo>
                    <a:pt x="4456" y="0"/>
                  </a:moveTo>
                  <a:cubicBezTo>
                    <a:pt x="4341" y="0"/>
                    <a:pt x="4227" y="7"/>
                    <a:pt x="4114" y="21"/>
                  </a:cubicBezTo>
                  <a:cubicBezTo>
                    <a:pt x="4026" y="31"/>
                    <a:pt x="3950" y="50"/>
                    <a:pt x="3853" y="67"/>
                  </a:cubicBezTo>
                  <a:cubicBezTo>
                    <a:pt x="3774" y="90"/>
                    <a:pt x="3706" y="102"/>
                    <a:pt x="3619" y="134"/>
                  </a:cubicBezTo>
                  <a:cubicBezTo>
                    <a:pt x="3290" y="241"/>
                    <a:pt x="3003" y="412"/>
                    <a:pt x="2763" y="630"/>
                  </a:cubicBezTo>
                  <a:cubicBezTo>
                    <a:pt x="2286" y="1070"/>
                    <a:pt x="2045" y="1663"/>
                    <a:pt x="1989" y="2216"/>
                  </a:cubicBezTo>
                  <a:cubicBezTo>
                    <a:pt x="1934" y="2770"/>
                    <a:pt x="2048" y="3318"/>
                    <a:pt x="2357" y="3711"/>
                  </a:cubicBezTo>
                  <a:cubicBezTo>
                    <a:pt x="2430" y="3808"/>
                    <a:pt x="2528" y="3893"/>
                    <a:pt x="2617" y="3959"/>
                  </a:cubicBezTo>
                  <a:cubicBezTo>
                    <a:pt x="2716" y="4032"/>
                    <a:pt x="2817" y="4081"/>
                    <a:pt x="2920" y="4126"/>
                  </a:cubicBezTo>
                  <a:cubicBezTo>
                    <a:pt x="3128" y="4208"/>
                    <a:pt x="3337" y="4245"/>
                    <a:pt x="3535" y="4249"/>
                  </a:cubicBezTo>
                  <a:cubicBezTo>
                    <a:pt x="3550" y="4249"/>
                    <a:pt x="3565" y="4249"/>
                    <a:pt x="3581" y="4249"/>
                  </a:cubicBezTo>
                  <a:cubicBezTo>
                    <a:pt x="4356" y="4249"/>
                    <a:pt x="4908" y="3845"/>
                    <a:pt x="5092" y="3486"/>
                  </a:cubicBezTo>
                  <a:cubicBezTo>
                    <a:pt x="5189" y="3299"/>
                    <a:pt x="5203" y="3135"/>
                    <a:pt x="5202" y="3031"/>
                  </a:cubicBezTo>
                  <a:cubicBezTo>
                    <a:pt x="5203" y="2979"/>
                    <a:pt x="5195" y="2939"/>
                    <a:pt x="5193" y="2912"/>
                  </a:cubicBezTo>
                  <a:cubicBezTo>
                    <a:pt x="5189" y="2887"/>
                    <a:pt x="5188" y="2873"/>
                    <a:pt x="5188" y="2872"/>
                  </a:cubicBezTo>
                  <a:lnTo>
                    <a:pt x="5188" y="2872"/>
                  </a:lnTo>
                  <a:cubicBezTo>
                    <a:pt x="5188" y="2873"/>
                    <a:pt x="5189" y="2887"/>
                    <a:pt x="5190" y="2913"/>
                  </a:cubicBezTo>
                  <a:cubicBezTo>
                    <a:pt x="5192" y="2940"/>
                    <a:pt x="5195" y="2980"/>
                    <a:pt x="5192" y="3032"/>
                  </a:cubicBezTo>
                  <a:cubicBezTo>
                    <a:pt x="5188" y="3135"/>
                    <a:pt x="5163" y="3296"/>
                    <a:pt x="5059" y="3467"/>
                  </a:cubicBezTo>
                  <a:cubicBezTo>
                    <a:pt x="4871" y="3791"/>
                    <a:pt x="4354" y="4115"/>
                    <a:pt x="3677" y="4115"/>
                  </a:cubicBezTo>
                  <a:cubicBezTo>
                    <a:pt x="3633" y="4115"/>
                    <a:pt x="3588" y="4113"/>
                    <a:pt x="3543" y="4110"/>
                  </a:cubicBezTo>
                  <a:cubicBezTo>
                    <a:pt x="3177" y="4083"/>
                    <a:pt x="2770" y="3943"/>
                    <a:pt x="2515" y="3592"/>
                  </a:cubicBezTo>
                  <a:cubicBezTo>
                    <a:pt x="2265" y="3245"/>
                    <a:pt x="2181" y="2745"/>
                    <a:pt x="2255" y="2251"/>
                  </a:cubicBezTo>
                  <a:cubicBezTo>
                    <a:pt x="2329" y="1756"/>
                    <a:pt x="2571" y="1245"/>
                    <a:pt x="2993" y="892"/>
                  </a:cubicBezTo>
                  <a:cubicBezTo>
                    <a:pt x="3203" y="721"/>
                    <a:pt x="3458" y="581"/>
                    <a:pt x="3727" y="503"/>
                  </a:cubicBezTo>
                  <a:cubicBezTo>
                    <a:pt x="3789" y="480"/>
                    <a:pt x="3874" y="466"/>
                    <a:pt x="3949" y="446"/>
                  </a:cubicBezTo>
                  <a:cubicBezTo>
                    <a:pt x="4007" y="439"/>
                    <a:pt x="4088" y="423"/>
                    <a:pt x="4159" y="419"/>
                  </a:cubicBezTo>
                  <a:cubicBezTo>
                    <a:pt x="4225" y="412"/>
                    <a:pt x="4293" y="410"/>
                    <a:pt x="4362" y="410"/>
                  </a:cubicBezTo>
                  <a:cubicBezTo>
                    <a:pt x="4442" y="410"/>
                    <a:pt x="4523" y="414"/>
                    <a:pt x="4604" y="421"/>
                  </a:cubicBezTo>
                  <a:cubicBezTo>
                    <a:pt x="5205" y="480"/>
                    <a:pt x="5819" y="749"/>
                    <a:pt x="6306" y="1188"/>
                  </a:cubicBezTo>
                  <a:cubicBezTo>
                    <a:pt x="6794" y="1623"/>
                    <a:pt x="7163" y="2223"/>
                    <a:pt x="7326" y="2904"/>
                  </a:cubicBezTo>
                  <a:cubicBezTo>
                    <a:pt x="7496" y="3583"/>
                    <a:pt x="7474" y="4328"/>
                    <a:pt x="7311" y="5060"/>
                  </a:cubicBezTo>
                  <a:cubicBezTo>
                    <a:pt x="7274" y="5245"/>
                    <a:pt x="7219" y="5422"/>
                    <a:pt x="7170" y="5603"/>
                  </a:cubicBezTo>
                  <a:lnTo>
                    <a:pt x="7076" y="5888"/>
                  </a:lnTo>
                  <a:lnTo>
                    <a:pt x="7053" y="5957"/>
                  </a:lnTo>
                  <a:lnTo>
                    <a:pt x="7047" y="5976"/>
                  </a:lnTo>
                  <a:cubicBezTo>
                    <a:pt x="7048" y="5974"/>
                    <a:pt x="7048" y="5973"/>
                    <a:pt x="7048" y="5973"/>
                  </a:cubicBezTo>
                  <a:lnTo>
                    <a:pt x="7048" y="5973"/>
                  </a:lnTo>
                  <a:cubicBezTo>
                    <a:pt x="7047" y="5973"/>
                    <a:pt x="7044" y="5984"/>
                    <a:pt x="7043" y="5986"/>
                  </a:cubicBezTo>
                  <a:lnTo>
                    <a:pt x="7031" y="6021"/>
                  </a:lnTo>
                  <a:lnTo>
                    <a:pt x="6980" y="6157"/>
                  </a:lnTo>
                  <a:cubicBezTo>
                    <a:pt x="6843" y="6524"/>
                    <a:pt x="6688" y="6887"/>
                    <a:pt x="6506" y="7240"/>
                  </a:cubicBezTo>
                  <a:cubicBezTo>
                    <a:pt x="6151" y="7949"/>
                    <a:pt x="5706" y="8627"/>
                    <a:pt x="5203" y="9285"/>
                  </a:cubicBezTo>
                  <a:cubicBezTo>
                    <a:pt x="4702" y="9943"/>
                    <a:pt x="4150" y="10592"/>
                    <a:pt x="3625" y="11282"/>
                  </a:cubicBezTo>
                  <a:cubicBezTo>
                    <a:pt x="3093" y="11968"/>
                    <a:pt x="2592" y="12700"/>
                    <a:pt x="2151" y="13468"/>
                  </a:cubicBezTo>
                  <a:cubicBezTo>
                    <a:pt x="1711" y="14241"/>
                    <a:pt x="1331" y="15043"/>
                    <a:pt x="1010" y="15876"/>
                  </a:cubicBezTo>
                  <a:cubicBezTo>
                    <a:pt x="348" y="17513"/>
                    <a:pt x="1" y="19357"/>
                    <a:pt x="188" y="21124"/>
                  </a:cubicBezTo>
                  <a:cubicBezTo>
                    <a:pt x="350" y="22900"/>
                    <a:pt x="999" y="24552"/>
                    <a:pt x="1801" y="26002"/>
                  </a:cubicBezTo>
                  <a:cubicBezTo>
                    <a:pt x="2606" y="27462"/>
                    <a:pt x="3574" y="28742"/>
                    <a:pt x="4540" y="29898"/>
                  </a:cubicBezTo>
                  <a:cubicBezTo>
                    <a:pt x="5024" y="30477"/>
                    <a:pt x="5511" y="31023"/>
                    <a:pt x="5989" y="31545"/>
                  </a:cubicBezTo>
                  <a:cubicBezTo>
                    <a:pt x="6230" y="31806"/>
                    <a:pt x="6469" y="32057"/>
                    <a:pt x="6704" y="32303"/>
                  </a:cubicBezTo>
                  <a:cubicBezTo>
                    <a:pt x="6817" y="32426"/>
                    <a:pt x="6929" y="32548"/>
                    <a:pt x="7041" y="32669"/>
                  </a:cubicBezTo>
                  <a:cubicBezTo>
                    <a:pt x="7145" y="32794"/>
                    <a:pt x="7248" y="32917"/>
                    <a:pt x="7350" y="33040"/>
                  </a:cubicBezTo>
                  <a:cubicBezTo>
                    <a:pt x="7746" y="33543"/>
                    <a:pt x="8076" y="34064"/>
                    <a:pt x="8349" y="34583"/>
                  </a:cubicBezTo>
                  <a:cubicBezTo>
                    <a:pt x="8627" y="35099"/>
                    <a:pt x="8851" y="35611"/>
                    <a:pt x="9035" y="36104"/>
                  </a:cubicBezTo>
                  <a:cubicBezTo>
                    <a:pt x="9399" y="37091"/>
                    <a:pt x="9605" y="37993"/>
                    <a:pt x="9735" y="38740"/>
                  </a:cubicBezTo>
                  <a:cubicBezTo>
                    <a:pt x="9860" y="39489"/>
                    <a:pt x="9920" y="40086"/>
                    <a:pt x="9945" y="40493"/>
                  </a:cubicBezTo>
                  <a:cubicBezTo>
                    <a:pt x="9972" y="40901"/>
                    <a:pt x="9968" y="41120"/>
                    <a:pt x="9968" y="41120"/>
                  </a:cubicBezTo>
                  <a:cubicBezTo>
                    <a:pt x="9968" y="41120"/>
                    <a:pt x="9986" y="40902"/>
                    <a:pt x="9985" y="40488"/>
                  </a:cubicBezTo>
                  <a:cubicBezTo>
                    <a:pt x="9984" y="40079"/>
                    <a:pt x="9974" y="39477"/>
                    <a:pt x="9878" y="38716"/>
                  </a:cubicBezTo>
                  <a:cubicBezTo>
                    <a:pt x="9784" y="37957"/>
                    <a:pt x="9621" y="37035"/>
                    <a:pt x="9298" y="36010"/>
                  </a:cubicBezTo>
                  <a:cubicBezTo>
                    <a:pt x="9135" y="35499"/>
                    <a:pt x="8932" y="34963"/>
                    <a:pt x="8671" y="34417"/>
                  </a:cubicBezTo>
                  <a:cubicBezTo>
                    <a:pt x="8407" y="33872"/>
                    <a:pt x="8084" y="33317"/>
                    <a:pt x="7690" y="32779"/>
                  </a:cubicBezTo>
                  <a:cubicBezTo>
                    <a:pt x="7588" y="32645"/>
                    <a:pt x="7485" y="32511"/>
                    <a:pt x="7378" y="32378"/>
                  </a:cubicBezTo>
                  <a:cubicBezTo>
                    <a:pt x="7269" y="32248"/>
                    <a:pt x="7156" y="32118"/>
                    <a:pt x="7043" y="31987"/>
                  </a:cubicBezTo>
                  <a:cubicBezTo>
                    <a:pt x="6817" y="31735"/>
                    <a:pt x="6586" y="31475"/>
                    <a:pt x="6357" y="31211"/>
                  </a:cubicBezTo>
                  <a:cubicBezTo>
                    <a:pt x="5896" y="30684"/>
                    <a:pt x="5426" y="30131"/>
                    <a:pt x="4963" y="29549"/>
                  </a:cubicBezTo>
                  <a:cubicBezTo>
                    <a:pt x="4037" y="28385"/>
                    <a:pt x="3121" y="27110"/>
                    <a:pt x="2362" y="25695"/>
                  </a:cubicBezTo>
                  <a:cubicBezTo>
                    <a:pt x="1985" y="24987"/>
                    <a:pt x="1647" y="24245"/>
                    <a:pt x="1393" y="23467"/>
                  </a:cubicBezTo>
                  <a:cubicBezTo>
                    <a:pt x="1267" y="23079"/>
                    <a:pt x="1153" y="22683"/>
                    <a:pt x="1070" y="22280"/>
                  </a:cubicBezTo>
                  <a:cubicBezTo>
                    <a:pt x="1021" y="22080"/>
                    <a:pt x="993" y="21875"/>
                    <a:pt x="954" y="21673"/>
                  </a:cubicBezTo>
                  <a:cubicBezTo>
                    <a:pt x="932" y="21468"/>
                    <a:pt x="893" y="21265"/>
                    <a:pt x="882" y="21057"/>
                  </a:cubicBezTo>
                  <a:cubicBezTo>
                    <a:pt x="838" y="20645"/>
                    <a:pt x="838" y="20229"/>
                    <a:pt x="847" y="19812"/>
                  </a:cubicBezTo>
                  <a:cubicBezTo>
                    <a:pt x="870" y="19396"/>
                    <a:pt x="904" y="18979"/>
                    <a:pt x="980" y="18566"/>
                  </a:cubicBezTo>
                  <a:cubicBezTo>
                    <a:pt x="1045" y="18152"/>
                    <a:pt x="1150" y="17743"/>
                    <a:pt x="1263" y="17337"/>
                  </a:cubicBezTo>
                  <a:cubicBezTo>
                    <a:pt x="1329" y="17137"/>
                    <a:pt x="1390" y="16933"/>
                    <a:pt x="1460" y="16737"/>
                  </a:cubicBezTo>
                  <a:cubicBezTo>
                    <a:pt x="1534" y="16533"/>
                    <a:pt x="1608" y="16324"/>
                    <a:pt x="1686" y="16129"/>
                  </a:cubicBezTo>
                  <a:cubicBezTo>
                    <a:pt x="1988" y="15335"/>
                    <a:pt x="2352" y="14556"/>
                    <a:pt x="2767" y="13817"/>
                  </a:cubicBezTo>
                  <a:cubicBezTo>
                    <a:pt x="3187" y="13079"/>
                    <a:pt x="3664" y="12377"/>
                    <a:pt x="4179" y="11703"/>
                  </a:cubicBezTo>
                  <a:cubicBezTo>
                    <a:pt x="4692" y="11030"/>
                    <a:pt x="5236" y="10372"/>
                    <a:pt x="5742" y="9685"/>
                  </a:cubicBezTo>
                  <a:cubicBezTo>
                    <a:pt x="6250" y="9000"/>
                    <a:pt x="6712" y="8276"/>
                    <a:pt x="7078" y="7519"/>
                  </a:cubicBezTo>
                  <a:cubicBezTo>
                    <a:pt x="7262" y="7141"/>
                    <a:pt x="7423" y="6755"/>
                    <a:pt x="7560" y="6367"/>
                  </a:cubicBezTo>
                  <a:lnTo>
                    <a:pt x="7613" y="6223"/>
                  </a:lnTo>
                  <a:lnTo>
                    <a:pt x="7626" y="6187"/>
                  </a:lnTo>
                  <a:lnTo>
                    <a:pt x="7639" y="6144"/>
                  </a:lnTo>
                  <a:lnTo>
                    <a:pt x="7662" y="6072"/>
                  </a:lnTo>
                  <a:lnTo>
                    <a:pt x="7750" y="5786"/>
                  </a:lnTo>
                  <a:cubicBezTo>
                    <a:pt x="7801" y="5584"/>
                    <a:pt x="7858" y="5379"/>
                    <a:pt x="7892" y="5178"/>
                  </a:cubicBezTo>
                  <a:cubicBezTo>
                    <a:pt x="8052" y="4374"/>
                    <a:pt x="8059" y="3539"/>
                    <a:pt x="7847" y="2765"/>
                  </a:cubicBezTo>
                  <a:cubicBezTo>
                    <a:pt x="7642" y="1993"/>
                    <a:pt x="7202" y="1302"/>
                    <a:pt x="6620" y="820"/>
                  </a:cubicBezTo>
                  <a:cubicBezTo>
                    <a:pt x="6043" y="336"/>
                    <a:pt x="5338" y="52"/>
                    <a:pt x="4637" y="6"/>
                  </a:cubicBezTo>
                  <a:cubicBezTo>
                    <a:pt x="4577" y="2"/>
                    <a:pt x="4516" y="0"/>
                    <a:pt x="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5966875" y="5048700"/>
              <a:ext cx="58600" cy="58625"/>
            </a:xfrm>
            <a:custGeom>
              <a:avLst/>
              <a:gdLst/>
              <a:ahLst/>
              <a:cxnLst/>
              <a:rect l="l" t="t" r="r" b="b"/>
              <a:pathLst>
                <a:path w="2344" h="2345" extrusionOk="0">
                  <a:moveTo>
                    <a:pt x="1172" y="1"/>
                  </a:moveTo>
                  <a:cubicBezTo>
                    <a:pt x="526" y="1"/>
                    <a:pt x="0" y="526"/>
                    <a:pt x="0" y="1172"/>
                  </a:cubicBezTo>
                  <a:cubicBezTo>
                    <a:pt x="0" y="1819"/>
                    <a:pt x="526" y="2344"/>
                    <a:pt x="1172" y="2344"/>
                  </a:cubicBezTo>
                  <a:cubicBezTo>
                    <a:pt x="1818" y="2344"/>
                    <a:pt x="2344" y="1819"/>
                    <a:pt x="2344" y="1172"/>
                  </a:cubicBezTo>
                  <a:cubicBezTo>
                    <a:pt x="2344" y="526"/>
                    <a:pt x="1818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6028975" y="4871100"/>
              <a:ext cx="181425" cy="248425"/>
            </a:xfrm>
            <a:custGeom>
              <a:avLst/>
              <a:gdLst/>
              <a:ahLst/>
              <a:cxnLst/>
              <a:rect l="l" t="t" r="r" b="b"/>
              <a:pathLst>
                <a:path w="7257" h="9937" extrusionOk="0">
                  <a:moveTo>
                    <a:pt x="1920" y="1"/>
                  </a:moveTo>
                  <a:cubicBezTo>
                    <a:pt x="1901" y="1"/>
                    <a:pt x="1882" y="1"/>
                    <a:pt x="1863" y="1"/>
                  </a:cubicBezTo>
                  <a:cubicBezTo>
                    <a:pt x="228" y="53"/>
                    <a:pt x="0" y="1583"/>
                    <a:pt x="488" y="1942"/>
                  </a:cubicBezTo>
                  <a:cubicBezTo>
                    <a:pt x="594" y="2020"/>
                    <a:pt x="706" y="2053"/>
                    <a:pt x="813" y="2053"/>
                  </a:cubicBezTo>
                  <a:cubicBezTo>
                    <a:pt x="1197" y="2053"/>
                    <a:pt x="1514" y="1621"/>
                    <a:pt x="1256" y="1287"/>
                  </a:cubicBezTo>
                  <a:cubicBezTo>
                    <a:pt x="981" y="931"/>
                    <a:pt x="1244" y="606"/>
                    <a:pt x="1687" y="606"/>
                  </a:cubicBezTo>
                  <a:cubicBezTo>
                    <a:pt x="1773" y="606"/>
                    <a:pt x="1867" y="618"/>
                    <a:pt x="1964" y="645"/>
                  </a:cubicBezTo>
                  <a:cubicBezTo>
                    <a:pt x="2562" y="810"/>
                    <a:pt x="3147" y="1419"/>
                    <a:pt x="2925" y="1720"/>
                  </a:cubicBezTo>
                  <a:cubicBezTo>
                    <a:pt x="2702" y="2021"/>
                    <a:pt x="2270" y="2873"/>
                    <a:pt x="2936" y="3396"/>
                  </a:cubicBezTo>
                  <a:cubicBezTo>
                    <a:pt x="2912" y="3395"/>
                    <a:pt x="2889" y="3395"/>
                    <a:pt x="2866" y="3395"/>
                  </a:cubicBezTo>
                  <a:cubicBezTo>
                    <a:pt x="2059" y="3395"/>
                    <a:pt x="1708" y="4022"/>
                    <a:pt x="2732" y="4740"/>
                  </a:cubicBezTo>
                  <a:cubicBezTo>
                    <a:pt x="3786" y="5480"/>
                    <a:pt x="4200" y="5902"/>
                    <a:pt x="4099" y="6069"/>
                  </a:cubicBezTo>
                  <a:cubicBezTo>
                    <a:pt x="3996" y="6237"/>
                    <a:pt x="2668" y="6091"/>
                    <a:pt x="3468" y="6733"/>
                  </a:cubicBezTo>
                  <a:cubicBezTo>
                    <a:pt x="4270" y="7373"/>
                    <a:pt x="6378" y="9047"/>
                    <a:pt x="6664" y="9937"/>
                  </a:cubicBezTo>
                  <a:cubicBezTo>
                    <a:pt x="6629" y="8949"/>
                    <a:pt x="5241" y="4154"/>
                    <a:pt x="3825" y="2109"/>
                  </a:cubicBezTo>
                  <a:lnTo>
                    <a:pt x="3825" y="2109"/>
                  </a:lnTo>
                  <a:cubicBezTo>
                    <a:pt x="4444" y="2700"/>
                    <a:pt x="6491" y="5809"/>
                    <a:pt x="6739" y="7640"/>
                  </a:cubicBezTo>
                  <a:cubicBezTo>
                    <a:pt x="6739" y="7640"/>
                    <a:pt x="7257" y="4455"/>
                    <a:pt x="6429" y="2494"/>
                  </a:cubicBezTo>
                  <a:cubicBezTo>
                    <a:pt x="6115" y="1749"/>
                    <a:pt x="5853" y="1518"/>
                    <a:pt x="5648" y="1518"/>
                  </a:cubicBezTo>
                  <a:cubicBezTo>
                    <a:pt x="5313" y="1518"/>
                    <a:pt x="5131" y="2135"/>
                    <a:pt x="5131" y="2135"/>
                  </a:cubicBezTo>
                  <a:cubicBezTo>
                    <a:pt x="5131" y="2135"/>
                    <a:pt x="3536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5872325" y="4120075"/>
              <a:ext cx="172150" cy="260200"/>
            </a:xfrm>
            <a:custGeom>
              <a:avLst/>
              <a:gdLst/>
              <a:ahLst/>
              <a:cxnLst/>
              <a:rect l="l" t="t" r="r" b="b"/>
              <a:pathLst>
                <a:path w="6886" h="10408" extrusionOk="0">
                  <a:moveTo>
                    <a:pt x="1815" y="0"/>
                  </a:moveTo>
                  <a:cubicBezTo>
                    <a:pt x="345" y="0"/>
                    <a:pt x="1" y="1395"/>
                    <a:pt x="428" y="1787"/>
                  </a:cubicBezTo>
                  <a:cubicBezTo>
                    <a:pt x="543" y="1892"/>
                    <a:pt x="672" y="1936"/>
                    <a:pt x="795" y="1936"/>
                  </a:cubicBezTo>
                  <a:cubicBezTo>
                    <a:pt x="1155" y="1936"/>
                    <a:pt x="1472" y="1562"/>
                    <a:pt x="1263" y="1220"/>
                  </a:cubicBezTo>
                  <a:cubicBezTo>
                    <a:pt x="1046" y="863"/>
                    <a:pt x="1286" y="583"/>
                    <a:pt x="1674" y="583"/>
                  </a:cubicBezTo>
                  <a:cubicBezTo>
                    <a:pt x="1785" y="583"/>
                    <a:pt x="1910" y="606"/>
                    <a:pt x="2039" y="657"/>
                  </a:cubicBezTo>
                  <a:cubicBezTo>
                    <a:pt x="2614" y="887"/>
                    <a:pt x="3131" y="1555"/>
                    <a:pt x="2876" y="1831"/>
                  </a:cubicBezTo>
                  <a:cubicBezTo>
                    <a:pt x="2622" y="2107"/>
                    <a:pt x="2102" y="2906"/>
                    <a:pt x="2706" y="3500"/>
                  </a:cubicBezTo>
                  <a:cubicBezTo>
                    <a:pt x="2628" y="3488"/>
                    <a:pt x="2553" y="3482"/>
                    <a:pt x="2483" y="3482"/>
                  </a:cubicBezTo>
                  <a:cubicBezTo>
                    <a:pt x="1786" y="3482"/>
                    <a:pt x="1480" y="4044"/>
                    <a:pt x="2358" y="4815"/>
                  </a:cubicBezTo>
                  <a:cubicBezTo>
                    <a:pt x="3326" y="5664"/>
                    <a:pt x="3691" y="6128"/>
                    <a:pt x="3572" y="6284"/>
                  </a:cubicBezTo>
                  <a:cubicBezTo>
                    <a:pt x="3452" y="6439"/>
                    <a:pt x="2146" y="6152"/>
                    <a:pt x="2873" y="6875"/>
                  </a:cubicBezTo>
                  <a:cubicBezTo>
                    <a:pt x="3600" y="7598"/>
                    <a:pt x="5514" y="9492"/>
                    <a:pt x="5702" y="10407"/>
                  </a:cubicBezTo>
                  <a:cubicBezTo>
                    <a:pt x="5774" y="9421"/>
                    <a:pt x="4915" y="4504"/>
                    <a:pt x="3730" y="2316"/>
                  </a:cubicBezTo>
                  <a:lnTo>
                    <a:pt x="3730" y="2316"/>
                  </a:lnTo>
                  <a:cubicBezTo>
                    <a:pt x="4280" y="2971"/>
                    <a:pt x="5977" y="6284"/>
                    <a:pt x="6025" y="8130"/>
                  </a:cubicBezTo>
                  <a:cubicBezTo>
                    <a:pt x="6025" y="8130"/>
                    <a:pt x="6886" y="5021"/>
                    <a:pt x="6275" y="2982"/>
                  </a:cubicBezTo>
                  <a:cubicBezTo>
                    <a:pt x="6033" y="2170"/>
                    <a:pt x="5785" y="1925"/>
                    <a:pt x="5574" y="1925"/>
                  </a:cubicBezTo>
                  <a:cubicBezTo>
                    <a:pt x="5256" y="1925"/>
                    <a:pt x="5023" y="2484"/>
                    <a:pt x="5023" y="2484"/>
                  </a:cubicBezTo>
                  <a:cubicBezTo>
                    <a:pt x="5023" y="2484"/>
                    <a:pt x="3638" y="135"/>
                    <a:pt x="2006" y="8"/>
                  </a:cubicBezTo>
                  <a:cubicBezTo>
                    <a:pt x="1940" y="3"/>
                    <a:pt x="1877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6120075" y="4090075"/>
              <a:ext cx="200575" cy="114025"/>
            </a:xfrm>
            <a:custGeom>
              <a:avLst/>
              <a:gdLst/>
              <a:ahLst/>
              <a:cxnLst/>
              <a:rect l="l" t="t" r="r" b="b"/>
              <a:pathLst>
                <a:path w="8023" h="4561" extrusionOk="0">
                  <a:moveTo>
                    <a:pt x="4047" y="0"/>
                  </a:moveTo>
                  <a:cubicBezTo>
                    <a:pt x="3899" y="0"/>
                    <a:pt x="3672" y="77"/>
                    <a:pt x="3328" y="284"/>
                  </a:cubicBezTo>
                  <a:cubicBezTo>
                    <a:pt x="2000" y="1083"/>
                    <a:pt x="940" y="3177"/>
                    <a:pt x="940" y="3177"/>
                  </a:cubicBezTo>
                  <a:cubicBezTo>
                    <a:pt x="1871" y="2207"/>
                    <a:pt x="4408" y="1256"/>
                    <a:pt x="5026" y="1174"/>
                  </a:cubicBezTo>
                  <a:lnTo>
                    <a:pt x="5026" y="1174"/>
                  </a:lnTo>
                  <a:cubicBezTo>
                    <a:pt x="3317" y="1770"/>
                    <a:pt x="444" y="3994"/>
                    <a:pt x="1" y="4561"/>
                  </a:cubicBezTo>
                  <a:cubicBezTo>
                    <a:pt x="549" y="4160"/>
                    <a:pt x="2507" y="4080"/>
                    <a:pt x="3253" y="4047"/>
                  </a:cubicBezTo>
                  <a:cubicBezTo>
                    <a:pt x="3999" y="4014"/>
                    <a:pt x="3156" y="3528"/>
                    <a:pt x="3167" y="3387"/>
                  </a:cubicBezTo>
                  <a:cubicBezTo>
                    <a:pt x="3177" y="3258"/>
                    <a:pt x="3524" y="3187"/>
                    <a:pt x="4277" y="3187"/>
                  </a:cubicBezTo>
                  <a:cubicBezTo>
                    <a:pt x="4360" y="3187"/>
                    <a:pt x="4447" y="3188"/>
                    <a:pt x="4540" y="3190"/>
                  </a:cubicBezTo>
                  <a:cubicBezTo>
                    <a:pt x="4554" y="3190"/>
                    <a:pt x="4569" y="3190"/>
                    <a:pt x="4583" y="3190"/>
                  </a:cubicBezTo>
                  <a:cubicBezTo>
                    <a:pt x="5477" y="3190"/>
                    <a:pt x="5507" y="2651"/>
                    <a:pt x="4996" y="2312"/>
                  </a:cubicBezTo>
                  <a:cubicBezTo>
                    <a:pt x="5611" y="2291"/>
                    <a:pt x="5724" y="1604"/>
                    <a:pt x="5722" y="1331"/>
                  </a:cubicBezTo>
                  <a:cubicBezTo>
                    <a:pt x="5720" y="1144"/>
                    <a:pt x="6002" y="1035"/>
                    <a:pt x="6315" y="1035"/>
                  </a:cubicBezTo>
                  <a:cubicBezTo>
                    <a:pt x="6461" y="1035"/>
                    <a:pt x="6613" y="1059"/>
                    <a:pt x="6747" y="1110"/>
                  </a:cubicBezTo>
                  <a:cubicBezTo>
                    <a:pt x="7168" y="1268"/>
                    <a:pt x="7265" y="1681"/>
                    <a:pt x="6888" y="1791"/>
                  </a:cubicBezTo>
                  <a:cubicBezTo>
                    <a:pt x="6512" y="1901"/>
                    <a:pt x="6619" y="2506"/>
                    <a:pt x="7059" y="2506"/>
                  </a:cubicBezTo>
                  <a:cubicBezTo>
                    <a:pt x="7059" y="2506"/>
                    <a:pt x="7059" y="2506"/>
                    <a:pt x="7060" y="2506"/>
                  </a:cubicBezTo>
                  <a:cubicBezTo>
                    <a:pt x="7500" y="2504"/>
                    <a:pt x="8023" y="1507"/>
                    <a:pt x="7082" y="776"/>
                  </a:cubicBezTo>
                  <a:cubicBezTo>
                    <a:pt x="6721" y="494"/>
                    <a:pt x="6218" y="408"/>
                    <a:pt x="5736" y="408"/>
                  </a:cubicBezTo>
                  <a:cubicBezTo>
                    <a:pt x="4965" y="408"/>
                    <a:pt x="4247" y="629"/>
                    <a:pt x="4247" y="629"/>
                  </a:cubicBezTo>
                  <a:cubicBezTo>
                    <a:pt x="4247" y="629"/>
                    <a:pt x="4472" y="0"/>
                    <a:pt x="4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5866450" y="4793275"/>
              <a:ext cx="188825" cy="131550"/>
            </a:xfrm>
            <a:custGeom>
              <a:avLst/>
              <a:gdLst/>
              <a:ahLst/>
              <a:cxnLst/>
              <a:rect l="l" t="t" r="r" b="b"/>
              <a:pathLst>
                <a:path w="7553" h="5262" extrusionOk="0">
                  <a:moveTo>
                    <a:pt x="4639" y="1"/>
                  </a:moveTo>
                  <a:cubicBezTo>
                    <a:pt x="3800" y="1"/>
                    <a:pt x="2669" y="88"/>
                    <a:pt x="1845" y="484"/>
                  </a:cubicBezTo>
                  <a:cubicBezTo>
                    <a:pt x="369" y="1192"/>
                    <a:pt x="1618" y="1494"/>
                    <a:pt x="1618" y="1494"/>
                  </a:cubicBezTo>
                  <a:cubicBezTo>
                    <a:pt x="1618" y="1494"/>
                    <a:pt x="0" y="2827"/>
                    <a:pt x="100" y="4080"/>
                  </a:cubicBezTo>
                  <a:cubicBezTo>
                    <a:pt x="167" y="4934"/>
                    <a:pt x="737" y="5261"/>
                    <a:pt x="1175" y="5261"/>
                  </a:cubicBezTo>
                  <a:cubicBezTo>
                    <a:pt x="1381" y="5261"/>
                    <a:pt x="1558" y="5189"/>
                    <a:pt x="1641" y="5065"/>
                  </a:cubicBezTo>
                  <a:cubicBezTo>
                    <a:pt x="1843" y="4759"/>
                    <a:pt x="1593" y="4417"/>
                    <a:pt x="1323" y="4417"/>
                  </a:cubicBezTo>
                  <a:cubicBezTo>
                    <a:pt x="1251" y="4417"/>
                    <a:pt x="1177" y="4442"/>
                    <a:pt x="1111" y="4498"/>
                  </a:cubicBezTo>
                  <a:cubicBezTo>
                    <a:pt x="1032" y="4566"/>
                    <a:pt x="953" y="4596"/>
                    <a:pt x="882" y="4596"/>
                  </a:cubicBezTo>
                  <a:cubicBezTo>
                    <a:pt x="667" y="4596"/>
                    <a:pt x="513" y="4326"/>
                    <a:pt x="592" y="3979"/>
                  </a:cubicBezTo>
                  <a:cubicBezTo>
                    <a:pt x="683" y="3577"/>
                    <a:pt x="1028" y="3170"/>
                    <a:pt x="1275" y="3170"/>
                  </a:cubicBezTo>
                  <a:cubicBezTo>
                    <a:pt x="1313" y="3170"/>
                    <a:pt x="1350" y="3180"/>
                    <a:pt x="1382" y="3202"/>
                  </a:cubicBezTo>
                  <a:cubicBezTo>
                    <a:pt x="1520" y="3293"/>
                    <a:pt x="1800" y="3432"/>
                    <a:pt x="2085" y="3432"/>
                  </a:cubicBezTo>
                  <a:cubicBezTo>
                    <a:pt x="2295" y="3432"/>
                    <a:pt x="2508" y="3356"/>
                    <a:pt x="2669" y="3131"/>
                  </a:cubicBezTo>
                  <a:cubicBezTo>
                    <a:pt x="2670" y="3503"/>
                    <a:pt x="2833" y="3755"/>
                    <a:pt x="3069" y="3755"/>
                  </a:cubicBezTo>
                  <a:cubicBezTo>
                    <a:pt x="3251" y="3755"/>
                    <a:pt x="3478" y="3604"/>
                    <a:pt x="3709" y="3238"/>
                  </a:cubicBezTo>
                  <a:cubicBezTo>
                    <a:pt x="4190" y="2477"/>
                    <a:pt x="4489" y="2132"/>
                    <a:pt x="4639" y="2132"/>
                  </a:cubicBezTo>
                  <a:cubicBezTo>
                    <a:pt x="4653" y="2132"/>
                    <a:pt x="4666" y="2135"/>
                    <a:pt x="4678" y="2141"/>
                  </a:cubicBezTo>
                  <a:cubicBezTo>
                    <a:pt x="4779" y="2196"/>
                    <a:pt x="4767" y="2810"/>
                    <a:pt x="4962" y="2810"/>
                  </a:cubicBezTo>
                  <a:cubicBezTo>
                    <a:pt x="5022" y="2810"/>
                    <a:pt x="5102" y="2752"/>
                    <a:pt x="5210" y="2601"/>
                  </a:cubicBezTo>
                  <a:cubicBezTo>
                    <a:pt x="5672" y="1962"/>
                    <a:pt x="6880" y="282"/>
                    <a:pt x="7552" y="30"/>
                  </a:cubicBezTo>
                  <a:lnTo>
                    <a:pt x="7552" y="30"/>
                  </a:lnTo>
                  <a:cubicBezTo>
                    <a:pt x="6796" y="93"/>
                    <a:pt x="3166" y="1335"/>
                    <a:pt x="1647" y="2498"/>
                  </a:cubicBezTo>
                  <a:cubicBezTo>
                    <a:pt x="2077" y="2000"/>
                    <a:pt x="4389" y="313"/>
                    <a:pt x="5784" y="56"/>
                  </a:cubicBezTo>
                  <a:cubicBezTo>
                    <a:pt x="5784" y="56"/>
                    <a:pt x="5303" y="1"/>
                    <a:pt x="4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5798075" y="4908200"/>
              <a:ext cx="116975" cy="167550"/>
            </a:xfrm>
            <a:custGeom>
              <a:avLst/>
              <a:gdLst/>
              <a:ahLst/>
              <a:cxnLst/>
              <a:rect l="l" t="t" r="r" b="b"/>
              <a:pathLst>
                <a:path w="4679" h="6702" extrusionOk="0">
                  <a:moveTo>
                    <a:pt x="574" y="1"/>
                  </a:moveTo>
                  <a:lnTo>
                    <a:pt x="574" y="1"/>
                  </a:lnTo>
                  <a:cubicBezTo>
                    <a:pt x="564" y="652"/>
                    <a:pt x="1318" y="3854"/>
                    <a:pt x="2182" y="5251"/>
                  </a:cubicBezTo>
                  <a:cubicBezTo>
                    <a:pt x="1794" y="4840"/>
                    <a:pt x="549" y="2725"/>
                    <a:pt x="447" y="1511"/>
                  </a:cubicBezTo>
                  <a:lnTo>
                    <a:pt x="447" y="1511"/>
                  </a:lnTo>
                  <a:cubicBezTo>
                    <a:pt x="447" y="1511"/>
                    <a:pt x="0" y="3590"/>
                    <a:pt x="481" y="4909"/>
                  </a:cubicBezTo>
                  <a:cubicBezTo>
                    <a:pt x="667" y="5421"/>
                    <a:pt x="835" y="5577"/>
                    <a:pt x="972" y="5577"/>
                  </a:cubicBezTo>
                  <a:cubicBezTo>
                    <a:pt x="1187" y="5577"/>
                    <a:pt x="1323" y="5188"/>
                    <a:pt x="1323" y="5188"/>
                  </a:cubicBezTo>
                  <a:cubicBezTo>
                    <a:pt x="1323" y="5188"/>
                    <a:pt x="2325" y="6681"/>
                    <a:pt x="3402" y="6701"/>
                  </a:cubicBezTo>
                  <a:cubicBezTo>
                    <a:pt x="3414" y="6701"/>
                    <a:pt x="3425" y="6702"/>
                    <a:pt x="3436" y="6702"/>
                  </a:cubicBezTo>
                  <a:cubicBezTo>
                    <a:pt x="4485" y="6702"/>
                    <a:pt x="4678" y="5720"/>
                    <a:pt x="4372" y="5471"/>
                  </a:cubicBezTo>
                  <a:cubicBezTo>
                    <a:pt x="4300" y="5412"/>
                    <a:pt x="4221" y="5387"/>
                    <a:pt x="4146" y="5387"/>
                  </a:cubicBezTo>
                  <a:cubicBezTo>
                    <a:pt x="3900" y="5387"/>
                    <a:pt x="3691" y="5652"/>
                    <a:pt x="3845" y="5876"/>
                  </a:cubicBezTo>
                  <a:cubicBezTo>
                    <a:pt x="4009" y="6112"/>
                    <a:pt x="3843" y="6311"/>
                    <a:pt x="3568" y="6311"/>
                  </a:cubicBezTo>
                  <a:cubicBezTo>
                    <a:pt x="3503" y="6311"/>
                    <a:pt x="3432" y="6300"/>
                    <a:pt x="3357" y="6275"/>
                  </a:cubicBezTo>
                  <a:cubicBezTo>
                    <a:pt x="2969" y="6147"/>
                    <a:pt x="2603" y="5726"/>
                    <a:pt x="2761" y="5534"/>
                  </a:cubicBezTo>
                  <a:cubicBezTo>
                    <a:pt x="2918" y="5344"/>
                    <a:pt x="3229" y="4797"/>
                    <a:pt x="2809" y="4430"/>
                  </a:cubicBezTo>
                  <a:lnTo>
                    <a:pt x="2809" y="4430"/>
                  </a:lnTo>
                  <a:cubicBezTo>
                    <a:pt x="2842" y="4433"/>
                    <a:pt x="2874" y="4435"/>
                    <a:pt x="2905" y="4435"/>
                  </a:cubicBezTo>
                  <a:cubicBezTo>
                    <a:pt x="3402" y="4435"/>
                    <a:pt x="3618" y="4042"/>
                    <a:pt x="2989" y="3551"/>
                  </a:cubicBezTo>
                  <a:cubicBezTo>
                    <a:pt x="2321" y="3030"/>
                    <a:pt x="2060" y="2738"/>
                    <a:pt x="2133" y="2632"/>
                  </a:cubicBezTo>
                  <a:cubicBezTo>
                    <a:pt x="2206" y="2526"/>
                    <a:pt x="3077" y="2664"/>
                    <a:pt x="2572" y="2215"/>
                  </a:cubicBezTo>
                  <a:cubicBezTo>
                    <a:pt x="2066" y="1768"/>
                    <a:pt x="733" y="595"/>
                    <a:pt x="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5659800" y="4624075"/>
              <a:ext cx="536650" cy="273075"/>
            </a:xfrm>
            <a:custGeom>
              <a:avLst/>
              <a:gdLst/>
              <a:ahLst/>
              <a:cxnLst/>
              <a:rect l="l" t="t" r="r" b="b"/>
              <a:pathLst>
                <a:path w="21466" h="10923" extrusionOk="0">
                  <a:moveTo>
                    <a:pt x="1" y="0"/>
                  </a:moveTo>
                  <a:lnTo>
                    <a:pt x="1" y="0"/>
                  </a:lnTo>
                  <a:cubicBezTo>
                    <a:pt x="415" y="2343"/>
                    <a:pt x="3447" y="4616"/>
                    <a:pt x="4996" y="5030"/>
                  </a:cubicBezTo>
                  <a:cubicBezTo>
                    <a:pt x="4099" y="6684"/>
                    <a:pt x="4513" y="8287"/>
                    <a:pt x="4996" y="9398"/>
                  </a:cubicBezTo>
                  <a:cubicBezTo>
                    <a:pt x="5547" y="7201"/>
                    <a:pt x="8269" y="5513"/>
                    <a:pt x="10956" y="5461"/>
                  </a:cubicBezTo>
                  <a:cubicBezTo>
                    <a:pt x="11015" y="5460"/>
                    <a:pt x="11074" y="5460"/>
                    <a:pt x="11134" y="5460"/>
                  </a:cubicBezTo>
                  <a:cubicBezTo>
                    <a:pt x="13821" y="5460"/>
                    <a:pt x="17792" y="6608"/>
                    <a:pt x="21465" y="10922"/>
                  </a:cubicBezTo>
                  <a:cubicBezTo>
                    <a:pt x="21465" y="10922"/>
                    <a:pt x="18193" y="4756"/>
                    <a:pt x="10268" y="3825"/>
                  </a:cubicBezTo>
                  <a:cubicBezTo>
                    <a:pt x="2343" y="2895"/>
                    <a:pt x="724" y="158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5642250" y="4212800"/>
              <a:ext cx="346900" cy="503850"/>
            </a:xfrm>
            <a:custGeom>
              <a:avLst/>
              <a:gdLst/>
              <a:ahLst/>
              <a:cxnLst/>
              <a:rect l="l" t="t" r="r" b="b"/>
              <a:pathLst>
                <a:path w="13876" h="20154" extrusionOk="0">
                  <a:moveTo>
                    <a:pt x="3551" y="1"/>
                  </a:moveTo>
                  <a:lnTo>
                    <a:pt x="3551" y="1"/>
                  </a:lnTo>
                  <a:cubicBezTo>
                    <a:pt x="2630" y="824"/>
                    <a:pt x="1456" y="3484"/>
                    <a:pt x="1839" y="5023"/>
                  </a:cubicBezTo>
                  <a:cubicBezTo>
                    <a:pt x="0" y="6543"/>
                    <a:pt x="248" y="9778"/>
                    <a:pt x="3659" y="11816"/>
                  </a:cubicBezTo>
                  <a:cubicBezTo>
                    <a:pt x="7072" y="13854"/>
                    <a:pt x="11523" y="16003"/>
                    <a:pt x="13875" y="20153"/>
                  </a:cubicBezTo>
                  <a:cubicBezTo>
                    <a:pt x="13875" y="20153"/>
                    <a:pt x="12328" y="16067"/>
                    <a:pt x="6813" y="11816"/>
                  </a:cubicBezTo>
                  <a:cubicBezTo>
                    <a:pt x="1298" y="7564"/>
                    <a:pt x="2625" y="1838"/>
                    <a:pt x="3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6014575" y="4530200"/>
              <a:ext cx="268025" cy="250175"/>
            </a:xfrm>
            <a:custGeom>
              <a:avLst/>
              <a:gdLst/>
              <a:ahLst/>
              <a:cxnLst/>
              <a:rect l="l" t="t" r="r" b="b"/>
              <a:pathLst>
                <a:path w="10721" h="10007" extrusionOk="0">
                  <a:moveTo>
                    <a:pt x="7003" y="1"/>
                  </a:moveTo>
                  <a:cubicBezTo>
                    <a:pt x="6142" y="1"/>
                    <a:pt x="5194" y="363"/>
                    <a:pt x="4267" y="1261"/>
                  </a:cubicBezTo>
                  <a:cubicBezTo>
                    <a:pt x="0" y="6008"/>
                    <a:pt x="5494" y="10006"/>
                    <a:pt x="5494" y="10006"/>
                  </a:cubicBezTo>
                  <a:cubicBezTo>
                    <a:pt x="3305" y="7405"/>
                    <a:pt x="3637" y="4615"/>
                    <a:pt x="5013" y="4615"/>
                  </a:cubicBezTo>
                  <a:cubicBezTo>
                    <a:pt x="5055" y="4615"/>
                    <a:pt x="5098" y="4618"/>
                    <a:pt x="5143" y="4623"/>
                  </a:cubicBezTo>
                  <a:cubicBezTo>
                    <a:pt x="5201" y="4630"/>
                    <a:pt x="5254" y="4634"/>
                    <a:pt x="5303" y="4634"/>
                  </a:cubicBezTo>
                  <a:cubicBezTo>
                    <a:pt x="6380" y="4634"/>
                    <a:pt x="5382" y="2984"/>
                    <a:pt x="5964" y="2984"/>
                  </a:cubicBezTo>
                  <a:cubicBezTo>
                    <a:pt x="6033" y="2984"/>
                    <a:pt x="6125" y="3007"/>
                    <a:pt x="6245" y="3060"/>
                  </a:cubicBezTo>
                  <a:cubicBezTo>
                    <a:pt x="6464" y="3156"/>
                    <a:pt x="6660" y="3197"/>
                    <a:pt x="6831" y="3197"/>
                  </a:cubicBezTo>
                  <a:cubicBezTo>
                    <a:pt x="7576" y="3197"/>
                    <a:pt x="7845" y="2407"/>
                    <a:pt x="7473" y="1857"/>
                  </a:cubicBezTo>
                  <a:cubicBezTo>
                    <a:pt x="7773" y="1737"/>
                    <a:pt x="8041" y="1685"/>
                    <a:pt x="8282" y="1685"/>
                  </a:cubicBezTo>
                  <a:cubicBezTo>
                    <a:pt x="9718" y="1685"/>
                    <a:pt x="10150" y="3548"/>
                    <a:pt x="10111" y="4018"/>
                  </a:cubicBezTo>
                  <a:cubicBezTo>
                    <a:pt x="10721" y="2216"/>
                    <a:pt x="9131" y="1"/>
                    <a:pt x="7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5924375" y="4376825"/>
              <a:ext cx="288650" cy="229700"/>
            </a:xfrm>
            <a:custGeom>
              <a:avLst/>
              <a:gdLst/>
              <a:ahLst/>
              <a:cxnLst/>
              <a:rect l="l" t="t" r="r" b="b"/>
              <a:pathLst>
                <a:path w="11546" h="9188" extrusionOk="0">
                  <a:moveTo>
                    <a:pt x="7517" y="0"/>
                  </a:moveTo>
                  <a:cubicBezTo>
                    <a:pt x="6922" y="0"/>
                    <a:pt x="6260" y="151"/>
                    <a:pt x="5541" y="498"/>
                  </a:cubicBezTo>
                  <a:cubicBezTo>
                    <a:pt x="1" y="3664"/>
                    <a:pt x="3962" y="9188"/>
                    <a:pt x="3962" y="9188"/>
                  </a:cubicBezTo>
                  <a:cubicBezTo>
                    <a:pt x="2792" y="6265"/>
                    <a:pt x="3727" y="3868"/>
                    <a:pt x="4907" y="3868"/>
                  </a:cubicBezTo>
                  <a:cubicBezTo>
                    <a:pt x="5041" y="3868"/>
                    <a:pt x="5179" y="3899"/>
                    <a:pt x="5317" y="3964"/>
                  </a:cubicBezTo>
                  <a:cubicBezTo>
                    <a:pt x="5466" y="4034"/>
                    <a:pt x="5589" y="4065"/>
                    <a:pt x="5691" y="4065"/>
                  </a:cubicBezTo>
                  <a:cubicBezTo>
                    <a:pt x="6388" y="4065"/>
                    <a:pt x="6136" y="2653"/>
                    <a:pt x="6542" y="2653"/>
                  </a:cubicBezTo>
                  <a:cubicBezTo>
                    <a:pt x="6619" y="2653"/>
                    <a:pt x="6720" y="2705"/>
                    <a:pt x="6856" y="2826"/>
                  </a:cubicBezTo>
                  <a:cubicBezTo>
                    <a:pt x="7142" y="3083"/>
                    <a:pt x="7416" y="3188"/>
                    <a:pt x="7652" y="3188"/>
                  </a:cubicBezTo>
                  <a:cubicBezTo>
                    <a:pt x="8203" y="3188"/>
                    <a:pt x="8554" y="2619"/>
                    <a:pt x="8398" y="2070"/>
                  </a:cubicBezTo>
                  <a:cubicBezTo>
                    <a:pt x="8458" y="2067"/>
                    <a:pt x="8517" y="2065"/>
                    <a:pt x="8573" y="2065"/>
                  </a:cubicBezTo>
                  <a:cubicBezTo>
                    <a:pt x="10632" y="2065"/>
                    <a:pt x="10435" y="4458"/>
                    <a:pt x="10224" y="4950"/>
                  </a:cubicBezTo>
                  <a:cubicBezTo>
                    <a:pt x="11546" y="3197"/>
                    <a:pt x="10258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15"/>
          <p:cNvSpPr/>
          <p:nvPr/>
        </p:nvSpPr>
        <p:spPr>
          <a:xfrm>
            <a:off x="4501221" y="2502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5"/>
          <p:cNvSpPr/>
          <p:nvPr/>
        </p:nvSpPr>
        <p:spPr>
          <a:xfrm>
            <a:off x="4501221" y="4755630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5"/>
          <p:cNvSpPr/>
          <p:nvPr/>
        </p:nvSpPr>
        <p:spPr>
          <a:xfrm>
            <a:off x="8672544" y="2478387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"/>
              <a:buNone/>
              <a:defRPr sz="32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75" r:id="rId10"/>
    <p:sldLayoutId id="2147483676" r:id="rId11"/>
    <p:sldLayoutId id="2147483677" r:id="rId12"/>
    <p:sldLayoutId id="2147483679" r:id="rId13"/>
    <p:sldLayoutId id="214748368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8"/>
          <p:cNvSpPr txBox="1">
            <a:spLocks noGrp="1"/>
          </p:cNvSpPr>
          <p:nvPr>
            <p:ph type="ctrTitle"/>
          </p:nvPr>
        </p:nvSpPr>
        <p:spPr>
          <a:xfrm>
            <a:off x="-263156" y="1439336"/>
            <a:ext cx="9637974" cy="1205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Chào</a:t>
            </a:r>
            <a:r>
              <a:rPr lang="en-US" sz="5400" dirty="0"/>
              <a:t> </a:t>
            </a:r>
            <a:r>
              <a:rPr lang="en-US" sz="5400" dirty="0" err="1"/>
              <a:t>mừng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học</a:t>
            </a:r>
            <a:r>
              <a:rPr lang="en-US" sz="5400" dirty="0"/>
              <a:t> </a:t>
            </a:r>
            <a:r>
              <a:rPr lang="en-US" sz="5400" dirty="0" err="1"/>
              <a:t>sinh</a:t>
            </a:r>
            <a:endParaRPr sz="5400" dirty="0"/>
          </a:p>
        </p:txBody>
      </p:sp>
      <p:sp>
        <p:nvSpPr>
          <p:cNvPr id="3503" name="Google Shape;3503;p38"/>
          <p:cNvSpPr txBox="1">
            <a:spLocks noGrp="1"/>
          </p:cNvSpPr>
          <p:nvPr>
            <p:ph type="subTitle" idx="1"/>
          </p:nvPr>
        </p:nvSpPr>
        <p:spPr>
          <a:xfrm>
            <a:off x="1807948" y="112011"/>
            <a:ext cx="5226776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VŨ XUÂN THIỀU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4" name="Google Shape;3504;p38"/>
          <p:cNvSpPr/>
          <p:nvPr/>
        </p:nvSpPr>
        <p:spPr>
          <a:xfrm>
            <a:off x="8596387" y="1762073"/>
            <a:ext cx="100414" cy="134478"/>
          </a:xfrm>
          <a:custGeom>
            <a:avLst/>
            <a:gdLst/>
            <a:ahLst/>
            <a:cxnLst/>
            <a:rect l="l" t="t" r="r" b="b"/>
            <a:pathLst>
              <a:path w="731" h="979" extrusionOk="0">
                <a:moveTo>
                  <a:pt x="362" y="4"/>
                </a:moveTo>
                <a:cubicBezTo>
                  <a:pt x="347" y="7"/>
                  <a:pt x="323" y="64"/>
                  <a:pt x="323" y="97"/>
                </a:cubicBezTo>
                <a:cubicBezTo>
                  <a:pt x="323" y="117"/>
                  <a:pt x="314" y="186"/>
                  <a:pt x="301" y="282"/>
                </a:cubicBezTo>
                <a:cubicBezTo>
                  <a:pt x="292" y="344"/>
                  <a:pt x="227" y="384"/>
                  <a:pt x="136" y="384"/>
                </a:cubicBezTo>
                <a:cubicBezTo>
                  <a:pt x="82" y="384"/>
                  <a:pt x="14" y="406"/>
                  <a:pt x="8" y="426"/>
                </a:cubicBezTo>
                <a:cubicBezTo>
                  <a:pt x="0" y="450"/>
                  <a:pt x="11" y="475"/>
                  <a:pt x="29" y="487"/>
                </a:cubicBezTo>
                <a:cubicBezTo>
                  <a:pt x="38" y="491"/>
                  <a:pt x="77" y="501"/>
                  <a:pt x="114" y="507"/>
                </a:cubicBezTo>
                <a:cubicBezTo>
                  <a:pt x="193" y="521"/>
                  <a:pt x="251" y="547"/>
                  <a:pt x="274" y="579"/>
                </a:cubicBezTo>
                <a:cubicBezTo>
                  <a:pt x="300" y="615"/>
                  <a:pt x="314" y="692"/>
                  <a:pt x="314" y="799"/>
                </a:cubicBezTo>
                <a:cubicBezTo>
                  <a:pt x="314" y="900"/>
                  <a:pt x="323" y="940"/>
                  <a:pt x="350" y="963"/>
                </a:cubicBezTo>
                <a:cubicBezTo>
                  <a:pt x="367" y="978"/>
                  <a:pt x="391" y="969"/>
                  <a:pt x="408" y="939"/>
                </a:cubicBezTo>
                <a:cubicBezTo>
                  <a:pt x="420" y="922"/>
                  <a:pt x="423" y="888"/>
                  <a:pt x="427" y="798"/>
                </a:cubicBezTo>
                <a:cubicBezTo>
                  <a:pt x="434" y="575"/>
                  <a:pt x="457" y="529"/>
                  <a:pt x="576" y="511"/>
                </a:cubicBezTo>
                <a:cubicBezTo>
                  <a:pt x="685" y="494"/>
                  <a:pt x="731" y="470"/>
                  <a:pt x="721" y="435"/>
                </a:cubicBezTo>
                <a:cubicBezTo>
                  <a:pt x="713" y="411"/>
                  <a:pt x="693" y="402"/>
                  <a:pt x="600" y="385"/>
                </a:cubicBezTo>
                <a:cubicBezTo>
                  <a:pt x="510" y="369"/>
                  <a:pt x="470" y="351"/>
                  <a:pt x="461" y="329"/>
                </a:cubicBezTo>
                <a:cubicBezTo>
                  <a:pt x="457" y="320"/>
                  <a:pt x="449" y="257"/>
                  <a:pt x="444" y="188"/>
                </a:cubicBezTo>
                <a:cubicBezTo>
                  <a:pt x="433" y="59"/>
                  <a:pt x="421" y="15"/>
                  <a:pt x="393" y="3"/>
                </a:cubicBezTo>
                <a:cubicBezTo>
                  <a:pt x="386" y="1"/>
                  <a:pt x="379" y="0"/>
                  <a:pt x="377" y="0"/>
                </a:cubicBezTo>
                <a:cubicBezTo>
                  <a:pt x="377" y="0"/>
                  <a:pt x="371" y="1"/>
                  <a:pt x="362" y="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38"/>
          <p:cNvSpPr/>
          <p:nvPr/>
        </p:nvSpPr>
        <p:spPr>
          <a:xfrm>
            <a:off x="8696790" y="2034258"/>
            <a:ext cx="130085" cy="170192"/>
          </a:xfrm>
          <a:custGeom>
            <a:avLst/>
            <a:gdLst/>
            <a:ahLst/>
            <a:cxnLst/>
            <a:rect l="l" t="t" r="r" b="b"/>
            <a:pathLst>
              <a:path w="947" h="1239" extrusionOk="0">
                <a:moveTo>
                  <a:pt x="440" y="28"/>
                </a:moveTo>
                <a:cubicBezTo>
                  <a:pt x="419" y="61"/>
                  <a:pt x="418" y="70"/>
                  <a:pt x="406" y="207"/>
                </a:cubicBezTo>
                <a:cubicBezTo>
                  <a:pt x="393" y="340"/>
                  <a:pt x="379" y="397"/>
                  <a:pt x="347" y="432"/>
                </a:cubicBezTo>
                <a:cubicBezTo>
                  <a:pt x="317" y="466"/>
                  <a:pt x="255" y="486"/>
                  <a:pt x="154" y="492"/>
                </a:cubicBezTo>
                <a:cubicBezTo>
                  <a:pt x="63" y="497"/>
                  <a:pt x="14" y="515"/>
                  <a:pt x="6" y="550"/>
                </a:cubicBezTo>
                <a:cubicBezTo>
                  <a:pt x="0" y="578"/>
                  <a:pt x="19" y="613"/>
                  <a:pt x="46" y="624"/>
                </a:cubicBezTo>
                <a:cubicBezTo>
                  <a:pt x="56" y="628"/>
                  <a:pt x="104" y="639"/>
                  <a:pt x="153" y="649"/>
                </a:cubicBezTo>
                <a:cubicBezTo>
                  <a:pt x="363" y="687"/>
                  <a:pt x="393" y="731"/>
                  <a:pt x="403" y="1006"/>
                </a:cubicBezTo>
                <a:cubicBezTo>
                  <a:pt x="406" y="1144"/>
                  <a:pt x="410" y="1168"/>
                  <a:pt x="425" y="1199"/>
                </a:cubicBezTo>
                <a:cubicBezTo>
                  <a:pt x="441" y="1228"/>
                  <a:pt x="447" y="1234"/>
                  <a:pt x="472" y="1237"/>
                </a:cubicBezTo>
                <a:cubicBezTo>
                  <a:pt x="501" y="1239"/>
                  <a:pt x="506" y="1235"/>
                  <a:pt x="523" y="1207"/>
                </a:cubicBezTo>
                <a:cubicBezTo>
                  <a:pt x="540" y="1178"/>
                  <a:pt x="543" y="1162"/>
                  <a:pt x="548" y="1016"/>
                </a:cubicBezTo>
                <a:cubicBezTo>
                  <a:pt x="556" y="809"/>
                  <a:pt x="574" y="737"/>
                  <a:pt x="630" y="691"/>
                </a:cubicBezTo>
                <a:cubicBezTo>
                  <a:pt x="648" y="675"/>
                  <a:pt x="677" y="665"/>
                  <a:pt x="753" y="651"/>
                </a:cubicBezTo>
                <a:cubicBezTo>
                  <a:pt x="906" y="623"/>
                  <a:pt x="947" y="597"/>
                  <a:pt x="923" y="547"/>
                </a:cubicBezTo>
                <a:cubicBezTo>
                  <a:pt x="911" y="520"/>
                  <a:pt x="888" y="511"/>
                  <a:pt x="785" y="495"/>
                </a:cubicBezTo>
                <a:cubicBezTo>
                  <a:pt x="739" y="487"/>
                  <a:pt x="682" y="474"/>
                  <a:pt x="660" y="466"/>
                </a:cubicBezTo>
                <a:cubicBezTo>
                  <a:pt x="593" y="444"/>
                  <a:pt x="588" y="430"/>
                  <a:pt x="574" y="263"/>
                </a:cubicBezTo>
                <a:cubicBezTo>
                  <a:pt x="560" y="112"/>
                  <a:pt x="545" y="39"/>
                  <a:pt x="524" y="18"/>
                </a:cubicBezTo>
                <a:cubicBezTo>
                  <a:pt x="517" y="9"/>
                  <a:pt x="498" y="4"/>
                  <a:pt x="482" y="4"/>
                </a:cubicBezTo>
                <a:cubicBezTo>
                  <a:pt x="461" y="0"/>
                  <a:pt x="452" y="5"/>
                  <a:pt x="440" y="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38"/>
          <p:cNvSpPr/>
          <p:nvPr/>
        </p:nvSpPr>
        <p:spPr>
          <a:xfrm>
            <a:off x="7153637" y="1827855"/>
            <a:ext cx="1099440" cy="1580745"/>
          </a:xfrm>
          <a:custGeom>
            <a:avLst/>
            <a:gdLst/>
            <a:ahLst/>
            <a:cxnLst/>
            <a:rect l="l" t="t" r="r" b="b"/>
            <a:pathLst>
              <a:path w="16705" h="24018" extrusionOk="0">
                <a:moveTo>
                  <a:pt x="14146" y="31"/>
                </a:moveTo>
                <a:cubicBezTo>
                  <a:pt x="13846" y="72"/>
                  <a:pt x="13439" y="154"/>
                  <a:pt x="13190" y="224"/>
                </a:cubicBezTo>
                <a:cubicBezTo>
                  <a:pt x="12557" y="401"/>
                  <a:pt x="12023" y="592"/>
                  <a:pt x="11452" y="848"/>
                </a:cubicBezTo>
                <a:cubicBezTo>
                  <a:pt x="10604" y="1229"/>
                  <a:pt x="9621" y="1811"/>
                  <a:pt x="8915" y="2352"/>
                </a:cubicBezTo>
                <a:cubicBezTo>
                  <a:pt x="8774" y="2461"/>
                  <a:pt x="8399" y="2771"/>
                  <a:pt x="8162" y="2978"/>
                </a:cubicBezTo>
                <a:cubicBezTo>
                  <a:pt x="7560" y="3496"/>
                  <a:pt x="6928" y="4196"/>
                  <a:pt x="6278" y="5059"/>
                </a:cubicBezTo>
                <a:cubicBezTo>
                  <a:pt x="6166" y="5206"/>
                  <a:pt x="5887" y="5624"/>
                  <a:pt x="5755" y="5840"/>
                </a:cubicBezTo>
                <a:cubicBezTo>
                  <a:pt x="5462" y="6316"/>
                  <a:pt x="5080" y="7104"/>
                  <a:pt x="4931" y="7538"/>
                </a:cubicBezTo>
                <a:cubicBezTo>
                  <a:pt x="4910" y="7601"/>
                  <a:pt x="4889" y="7655"/>
                  <a:pt x="4886" y="7660"/>
                </a:cubicBezTo>
                <a:cubicBezTo>
                  <a:pt x="4880" y="7670"/>
                  <a:pt x="4864" y="7659"/>
                  <a:pt x="4820" y="7627"/>
                </a:cubicBezTo>
                <a:cubicBezTo>
                  <a:pt x="4788" y="7602"/>
                  <a:pt x="4736" y="7565"/>
                  <a:pt x="4705" y="7545"/>
                </a:cubicBezTo>
                <a:cubicBezTo>
                  <a:pt x="4553" y="7447"/>
                  <a:pt x="4404" y="7302"/>
                  <a:pt x="4351" y="7194"/>
                </a:cubicBezTo>
                <a:cubicBezTo>
                  <a:pt x="4320" y="7136"/>
                  <a:pt x="4257" y="6937"/>
                  <a:pt x="4246" y="6870"/>
                </a:cubicBezTo>
                <a:cubicBezTo>
                  <a:pt x="4235" y="6790"/>
                  <a:pt x="4248" y="6682"/>
                  <a:pt x="4272" y="6664"/>
                </a:cubicBezTo>
                <a:cubicBezTo>
                  <a:pt x="4290" y="6650"/>
                  <a:pt x="4357" y="6619"/>
                  <a:pt x="4484" y="6564"/>
                </a:cubicBezTo>
                <a:cubicBezTo>
                  <a:pt x="4536" y="6543"/>
                  <a:pt x="4602" y="6511"/>
                  <a:pt x="4628" y="6496"/>
                </a:cubicBezTo>
                <a:cubicBezTo>
                  <a:pt x="4764" y="6413"/>
                  <a:pt x="4953" y="6194"/>
                  <a:pt x="5045" y="6010"/>
                </a:cubicBezTo>
                <a:cubicBezTo>
                  <a:pt x="5142" y="5819"/>
                  <a:pt x="5242" y="5479"/>
                  <a:pt x="5274" y="5237"/>
                </a:cubicBezTo>
                <a:cubicBezTo>
                  <a:pt x="5320" y="4879"/>
                  <a:pt x="5278" y="4631"/>
                  <a:pt x="5136" y="4438"/>
                </a:cubicBezTo>
                <a:cubicBezTo>
                  <a:pt x="5115" y="4408"/>
                  <a:pt x="5100" y="4387"/>
                  <a:pt x="5104" y="4388"/>
                </a:cubicBezTo>
                <a:cubicBezTo>
                  <a:pt x="5107" y="4390"/>
                  <a:pt x="5142" y="4407"/>
                  <a:pt x="5182" y="4427"/>
                </a:cubicBezTo>
                <a:cubicBezTo>
                  <a:pt x="5280" y="4474"/>
                  <a:pt x="5335" y="4488"/>
                  <a:pt x="5467" y="4493"/>
                </a:cubicBezTo>
                <a:cubicBezTo>
                  <a:pt x="5700" y="4502"/>
                  <a:pt x="5844" y="4456"/>
                  <a:pt x="6007" y="4321"/>
                </a:cubicBezTo>
                <a:cubicBezTo>
                  <a:pt x="6087" y="4256"/>
                  <a:pt x="6157" y="4140"/>
                  <a:pt x="6190" y="4024"/>
                </a:cubicBezTo>
                <a:cubicBezTo>
                  <a:pt x="6198" y="3991"/>
                  <a:pt x="6210" y="3911"/>
                  <a:pt x="6215" y="3850"/>
                </a:cubicBezTo>
                <a:cubicBezTo>
                  <a:pt x="6231" y="3648"/>
                  <a:pt x="6238" y="3603"/>
                  <a:pt x="6272" y="3550"/>
                </a:cubicBezTo>
                <a:cubicBezTo>
                  <a:pt x="6287" y="3522"/>
                  <a:pt x="6308" y="3491"/>
                  <a:pt x="6319" y="3483"/>
                </a:cubicBezTo>
                <a:cubicBezTo>
                  <a:pt x="6349" y="3452"/>
                  <a:pt x="6432" y="3406"/>
                  <a:pt x="6507" y="3379"/>
                </a:cubicBezTo>
                <a:cubicBezTo>
                  <a:pt x="6606" y="3342"/>
                  <a:pt x="6612" y="3320"/>
                  <a:pt x="6544" y="3266"/>
                </a:cubicBezTo>
                <a:cubicBezTo>
                  <a:pt x="6419" y="3168"/>
                  <a:pt x="6110" y="3150"/>
                  <a:pt x="5947" y="3233"/>
                </a:cubicBezTo>
                <a:cubicBezTo>
                  <a:pt x="5888" y="3264"/>
                  <a:pt x="5843" y="3307"/>
                  <a:pt x="5814" y="3361"/>
                </a:cubicBezTo>
                <a:cubicBezTo>
                  <a:pt x="5775" y="3438"/>
                  <a:pt x="5770" y="3475"/>
                  <a:pt x="5772" y="3686"/>
                </a:cubicBezTo>
                <a:lnTo>
                  <a:pt x="5774" y="3880"/>
                </a:lnTo>
                <a:lnTo>
                  <a:pt x="5750" y="3936"/>
                </a:lnTo>
                <a:cubicBezTo>
                  <a:pt x="5738" y="3967"/>
                  <a:pt x="5712" y="4011"/>
                  <a:pt x="5693" y="4031"/>
                </a:cubicBezTo>
                <a:cubicBezTo>
                  <a:pt x="5630" y="4101"/>
                  <a:pt x="5494" y="4183"/>
                  <a:pt x="5417" y="4198"/>
                </a:cubicBezTo>
                <a:cubicBezTo>
                  <a:pt x="5393" y="4202"/>
                  <a:pt x="5400" y="4197"/>
                  <a:pt x="5456" y="4164"/>
                </a:cubicBezTo>
                <a:cubicBezTo>
                  <a:pt x="5495" y="4141"/>
                  <a:pt x="5548" y="4099"/>
                  <a:pt x="5586" y="4060"/>
                </a:cubicBezTo>
                <a:cubicBezTo>
                  <a:pt x="5642" y="4003"/>
                  <a:pt x="5653" y="3987"/>
                  <a:pt x="5677" y="3927"/>
                </a:cubicBezTo>
                <a:cubicBezTo>
                  <a:pt x="5713" y="3833"/>
                  <a:pt x="5723" y="3777"/>
                  <a:pt x="5718" y="3686"/>
                </a:cubicBezTo>
                <a:cubicBezTo>
                  <a:pt x="5713" y="3603"/>
                  <a:pt x="5683" y="3496"/>
                  <a:pt x="5631" y="3397"/>
                </a:cubicBezTo>
                <a:cubicBezTo>
                  <a:pt x="5567" y="3268"/>
                  <a:pt x="5546" y="3167"/>
                  <a:pt x="5571" y="3086"/>
                </a:cubicBezTo>
                <a:cubicBezTo>
                  <a:pt x="5589" y="3022"/>
                  <a:pt x="5615" y="2987"/>
                  <a:pt x="5667" y="2958"/>
                </a:cubicBezTo>
                <a:cubicBezTo>
                  <a:pt x="5739" y="2918"/>
                  <a:pt x="5817" y="2917"/>
                  <a:pt x="6022" y="2957"/>
                </a:cubicBezTo>
                <a:cubicBezTo>
                  <a:pt x="6166" y="2984"/>
                  <a:pt x="6196" y="2987"/>
                  <a:pt x="6278" y="2983"/>
                </a:cubicBezTo>
                <a:cubicBezTo>
                  <a:pt x="6462" y="2974"/>
                  <a:pt x="6624" y="2904"/>
                  <a:pt x="6753" y="2776"/>
                </a:cubicBezTo>
                <a:cubicBezTo>
                  <a:pt x="6918" y="2612"/>
                  <a:pt x="6960" y="2359"/>
                  <a:pt x="6881" y="2018"/>
                </a:cubicBezTo>
                <a:cubicBezTo>
                  <a:pt x="6839" y="1834"/>
                  <a:pt x="6785" y="1709"/>
                  <a:pt x="6662" y="1503"/>
                </a:cubicBezTo>
                <a:cubicBezTo>
                  <a:pt x="6564" y="1340"/>
                  <a:pt x="6538" y="1288"/>
                  <a:pt x="6502" y="1185"/>
                </a:cubicBezTo>
                <a:cubicBezTo>
                  <a:pt x="6468" y="1089"/>
                  <a:pt x="6457" y="980"/>
                  <a:pt x="6475" y="925"/>
                </a:cubicBezTo>
                <a:cubicBezTo>
                  <a:pt x="6492" y="874"/>
                  <a:pt x="6544" y="815"/>
                  <a:pt x="6589" y="799"/>
                </a:cubicBezTo>
                <a:cubicBezTo>
                  <a:pt x="6627" y="784"/>
                  <a:pt x="6658" y="784"/>
                  <a:pt x="6780" y="800"/>
                </a:cubicBezTo>
                <a:cubicBezTo>
                  <a:pt x="6819" y="805"/>
                  <a:pt x="6822" y="804"/>
                  <a:pt x="6849" y="776"/>
                </a:cubicBezTo>
                <a:cubicBezTo>
                  <a:pt x="6873" y="751"/>
                  <a:pt x="6878" y="740"/>
                  <a:pt x="6878" y="712"/>
                </a:cubicBezTo>
                <a:cubicBezTo>
                  <a:pt x="6878" y="667"/>
                  <a:pt x="6845" y="603"/>
                  <a:pt x="6800" y="556"/>
                </a:cubicBezTo>
                <a:cubicBezTo>
                  <a:pt x="6721" y="478"/>
                  <a:pt x="6548" y="381"/>
                  <a:pt x="6426" y="348"/>
                </a:cubicBezTo>
                <a:cubicBezTo>
                  <a:pt x="6335" y="324"/>
                  <a:pt x="6079" y="321"/>
                  <a:pt x="5994" y="344"/>
                </a:cubicBezTo>
                <a:cubicBezTo>
                  <a:pt x="5667" y="432"/>
                  <a:pt x="5407" y="672"/>
                  <a:pt x="5272" y="1009"/>
                </a:cubicBezTo>
                <a:cubicBezTo>
                  <a:pt x="5196" y="1197"/>
                  <a:pt x="5139" y="1298"/>
                  <a:pt x="5077" y="1344"/>
                </a:cubicBezTo>
                <a:cubicBezTo>
                  <a:pt x="4997" y="1405"/>
                  <a:pt x="4859" y="1436"/>
                  <a:pt x="4619" y="1450"/>
                </a:cubicBezTo>
                <a:cubicBezTo>
                  <a:pt x="4397" y="1461"/>
                  <a:pt x="4337" y="1476"/>
                  <a:pt x="4218" y="1553"/>
                </a:cubicBezTo>
                <a:cubicBezTo>
                  <a:pt x="4014" y="1685"/>
                  <a:pt x="3831" y="1963"/>
                  <a:pt x="3767" y="2242"/>
                </a:cubicBezTo>
                <a:cubicBezTo>
                  <a:pt x="3754" y="2297"/>
                  <a:pt x="3752" y="2342"/>
                  <a:pt x="3752" y="2495"/>
                </a:cubicBezTo>
                <a:cubicBezTo>
                  <a:pt x="3752" y="2701"/>
                  <a:pt x="3762" y="2781"/>
                  <a:pt x="3809" y="2969"/>
                </a:cubicBezTo>
                <a:cubicBezTo>
                  <a:pt x="3861" y="3176"/>
                  <a:pt x="3905" y="3289"/>
                  <a:pt x="3980" y="3414"/>
                </a:cubicBezTo>
                <a:cubicBezTo>
                  <a:pt x="3992" y="3433"/>
                  <a:pt x="3999" y="3447"/>
                  <a:pt x="3995" y="3447"/>
                </a:cubicBezTo>
                <a:cubicBezTo>
                  <a:pt x="3993" y="3447"/>
                  <a:pt x="3966" y="3432"/>
                  <a:pt x="3935" y="3411"/>
                </a:cubicBezTo>
                <a:cubicBezTo>
                  <a:pt x="3761" y="3306"/>
                  <a:pt x="3614" y="3242"/>
                  <a:pt x="3451" y="3199"/>
                </a:cubicBezTo>
                <a:cubicBezTo>
                  <a:pt x="3288" y="3157"/>
                  <a:pt x="3224" y="3150"/>
                  <a:pt x="3046" y="3148"/>
                </a:cubicBezTo>
                <a:cubicBezTo>
                  <a:pt x="2872" y="3148"/>
                  <a:pt x="2815" y="3157"/>
                  <a:pt x="2664" y="3204"/>
                </a:cubicBezTo>
                <a:cubicBezTo>
                  <a:pt x="2350" y="3305"/>
                  <a:pt x="2019" y="3597"/>
                  <a:pt x="1859" y="3914"/>
                </a:cubicBezTo>
                <a:cubicBezTo>
                  <a:pt x="1790" y="4053"/>
                  <a:pt x="1745" y="4306"/>
                  <a:pt x="1765" y="4441"/>
                </a:cubicBezTo>
                <a:cubicBezTo>
                  <a:pt x="1775" y="4498"/>
                  <a:pt x="1828" y="4626"/>
                  <a:pt x="1867" y="4682"/>
                </a:cubicBezTo>
                <a:cubicBezTo>
                  <a:pt x="1881" y="4702"/>
                  <a:pt x="1883" y="4718"/>
                  <a:pt x="1883" y="4796"/>
                </a:cubicBezTo>
                <a:cubicBezTo>
                  <a:pt x="1883" y="4848"/>
                  <a:pt x="1891" y="5007"/>
                  <a:pt x="1901" y="5153"/>
                </a:cubicBezTo>
                <a:cubicBezTo>
                  <a:pt x="1921" y="5460"/>
                  <a:pt x="1919" y="5561"/>
                  <a:pt x="1887" y="5780"/>
                </a:cubicBezTo>
                <a:cubicBezTo>
                  <a:pt x="1868" y="5908"/>
                  <a:pt x="1864" y="5964"/>
                  <a:pt x="1864" y="6098"/>
                </a:cubicBezTo>
                <a:cubicBezTo>
                  <a:pt x="1864" y="6285"/>
                  <a:pt x="1874" y="6342"/>
                  <a:pt x="1921" y="6454"/>
                </a:cubicBezTo>
                <a:cubicBezTo>
                  <a:pt x="1986" y="6602"/>
                  <a:pt x="2143" y="6789"/>
                  <a:pt x="2285" y="6886"/>
                </a:cubicBezTo>
                <a:cubicBezTo>
                  <a:pt x="2427" y="6983"/>
                  <a:pt x="2704" y="7107"/>
                  <a:pt x="2810" y="7123"/>
                </a:cubicBezTo>
                <a:cubicBezTo>
                  <a:pt x="2862" y="7131"/>
                  <a:pt x="3036" y="7135"/>
                  <a:pt x="3079" y="7130"/>
                </a:cubicBezTo>
                <a:cubicBezTo>
                  <a:pt x="3095" y="7128"/>
                  <a:pt x="3096" y="7133"/>
                  <a:pt x="3095" y="7279"/>
                </a:cubicBezTo>
                <a:cubicBezTo>
                  <a:pt x="3093" y="7408"/>
                  <a:pt x="3090" y="7454"/>
                  <a:pt x="3066" y="7589"/>
                </a:cubicBezTo>
                <a:cubicBezTo>
                  <a:pt x="3032" y="7793"/>
                  <a:pt x="3012" y="7865"/>
                  <a:pt x="2939" y="8064"/>
                </a:cubicBezTo>
                <a:cubicBezTo>
                  <a:pt x="2873" y="8248"/>
                  <a:pt x="2826" y="8349"/>
                  <a:pt x="2641" y="8702"/>
                </a:cubicBezTo>
                <a:cubicBezTo>
                  <a:pt x="2453" y="9062"/>
                  <a:pt x="2376" y="9247"/>
                  <a:pt x="2333" y="9450"/>
                </a:cubicBezTo>
                <a:cubicBezTo>
                  <a:pt x="2316" y="9528"/>
                  <a:pt x="2313" y="9561"/>
                  <a:pt x="2313" y="9743"/>
                </a:cubicBezTo>
                <a:cubicBezTo>
                  <a:pt x="2313" y="10009"/>
                  <a:pt x="2336" y="10148"/>
                  <a:pt x="2412" y="10357"/>
                </a:cubicBezTo>
                <a:cubicBezTo>
                  <a:pt x="2478" y="10541"/>
                  <a:pt x="2559" y="10662"/>
                  <a:pt x="2781" y="10906"/>
                </a:cubicBezTo>
                <a:cubicBezTo>
                  <a:pt x="2968" y="11113"/>
                  <a:pt x="3176" y="11363"/>
                  <a:pt x="3188" y="11392"/>
                </a:cubicBezTo>
                <a:cubicBezTo>
                  <a:pt x="3202" y="11428"/>
                  <a:pt x="2894" y="12259"/>
                  <a:pt x="2698" y="12715"/>
                </a:cubicBezTo>
                <a:cubicBezTo>
                  <a:pt x="2555" y="13046"/>
                  <a:pt x="2381" y="13396"/>
                  <a:pt x="2219" y="13681"/>
                </a:cubicBezTo>
                <a:cubicBezTo>
                  <a:pt x="2077" y="13929"/>
                  <a:pt x="2032" y="13999"/>
                  <a:pt x="2014" y="13999"/>
                </a:cubicBezTo>
                <a:cubicBezTo>
                  <a:pt x="2005" y="13999"/>
                  <a:pt x="1998" y="14003"/>
                  <a:pt x="1998" y="14009"/>
                </a:cubicBezTo>
                <a:cubicBezTo>
                  <a:pt x="1998" y="14022"/>
                  <a:pt x="1949" y="14017"/>
                  <a:pt x="1915" y="13999"/>
                </a:cubicBezTo>
                <a:cubicBezTo>
                  <a:pt x="1898" y="13990"/>
                  <a:pt x="1813" y="13930"/>
                  <a:pt x="1729" y="13866"/>
                </a:cubicBezTo>
                <a:cubicBezTo>
                  <a:pt x="1567" y="13744"/>
                  <a:pt x="1442" y="13658"/>
                  <a:pt x="1377" y="13625"/>
                </a:cubicBezTo>
                <a:cubicBezTo>
                  <a:pt x="1317" y="13595"/>
                  <a:pt x="1272" y="13585"/>
                  <a:pt x="1151" y="13579"/>
                </a:cubicBezTo>
                <a:cubicBezTo>
                  <a:pt x="1074" y="13575"/>
                  <a:pt x="1018" y="13566"/>
                  <a:pt x="974" y="13554"/>
                </a:cubicBezTo>
                <a:cubicBezTo>
                  <a:pt x="849" y="13517"/>
                  <a:pt x="651" y="13523"/>
                  <a:pt x="530" y="13566"/>
                </a:cubicBezTo>
                <a:cubicBezTo>
                  <a:pt x="485" y="13581"/>
                  <a:pt x="456" y="13586"/>
                  <a:pt x="389" y="13586"/>
                </a:cubicBezTo>
                <a:cubicBezTo>
                  <a:pt x="193" y="13586"/>
                  <a:pt x="0" y="13651"/>
                  <a:pt x="0" y="13718"/>
                </a:cubicBezTo>
                <a:cubicBezTo>
                  <a:pt x="0" y="13770"/>
                  <a:pt x="77" y="13802"/>
                  <a:pt x="338" y="13856"/>
                </a:cubicBezTo>
                <a:cubicBezTo>
                  <a:pt x="602" y="13909"/>
                  <a:pt x="884" y="13998"/>
                  <a:pt x="984" y="14058"/>
                </a:cubicBezTo>
                <a:cubicBezTo>
                  <a:pt x="1040" y="14091"/>
                  <a:pt x="1142" y="14179"/>
                  <a:pt x="1142" y="14193"/>
                </a:cubicBezTo>
                <a:cubicBezTo>
                  <a:pt x="1142" y="14198"/>
                  <a:pt x="1084" y="14199"/>
                  <a:pt x="997" y="14195"/>
                </a:cubicBezTo>
                <a:cubicBezTo>
                  <a:pt x="837" y="14189"/>
                  <a:pt x="781" y="14195"/>
                  <a:pt x="664" y="14231"/>
                </a:cubicBezTo>
                <a:cubicBezTo>
                  <a:pt x="548" y="14267"/>
                  <a:pt x="484" y="14324"/>
                  <a:pt x="510" y="14367"/>
                </a:cubicBezTo>
                <a:cubicBezTo>
                  <a:pt x="522" y="14389"/>
                  <a:pt x="643" y="14450"/>
                  <a:pt x="717" y="14473"/>
                </a:cubicBezTo>
                <a:cubicBezTo>
                  <a:pt x="820" y="14503"/>
                  <a:pt x="993" y="14539"/>
                  <a:pt x="1490" y="14629"/>
                </a:cubicBezTo>
                <a:cubicBezTo>
                  <a:pt x="1790" y="14683"/>
                  <a:pt x="1842" y="14690"/>
                  <a:pt x="1986" y="14691"/>
                </a:cubicBezTo>
                <a:cubicBezTo>
                  <a:pt x="2115" y="14691"/>
                  <a:pt x="2123" y="14690"/>
                  <a:pt x="2195" y="14665"/>
                </a:cubicBezTo>
                <a:cubicBezTo>
                  <a:pt x="2300" y="14626"/>
                  <a:pt x="2350" y="14594"/>
                  <a:pt x="2467" y="14482"/>
                </a:cubicBezTo>
                <a:cubicBezTo>
                  <a:pt x="2656" y="14301"/>
                  <a:pt x="2802" y="14117"/>
                  <a:pt x="3048" y="13755"/>
                </a:cubicBezTo>
                <a:cubicBezTo>
                  <a:pt x="3225" y="13496"/>
                  <a:pt x="3395" y="13250"/>
                  <a:pt x="3426" y="13211"/>
                </a:cubicBezTo>
                <a:cubicBezTo>
                  <a:pt x="3439" y="13195"/>
                  <a:pt x="3550" y="13037"/>
                  <a:pt x="3673" y="12862"/>
                </a:cubicBezTo>
                <a:cubicBezTo>
                  <a:pt x="3798" y="12687"/>
                  <a:pt x="3937" y="12492"/>
                  <a:pt x="3984" y="12429"/>
                </a:cubicBezTo>
                <a:cubicBezTo>
                  <a:pt x="4030" y="12366"/>
                  <a:pt x="4097" y="12277"/>
                  <a:pt x="4132" y="12229"/>
                </a:cubicBezTo>
                <a:cubicBezTo>
                  <a:pt x="4193" y="12145"/>
                  <a:pt x="4194" y="12144"/>
                  <a:pt x="4211" y="12160"/>
                </a:cubicBezTo>
                <a:cubicBezTo>
                  <a:pt x="4221" y="12168"/>
                  <a:pt x="4320" y="12250"/>
                  <a:pt x="4430" y="12342"/>
                </a:cubicBezTo>
                <a:cubicBezTo>
                  <a:pt x="4731" y="12592"/>
                  <a:pt x="4799" y="12661"/>
                  <a:pt x="4859" y="12780"/>
                </a:cubicBezTo>
                <a:cubicBezTo>
                  <a:pt x="4886" y="12833"/>
                  <a:pt x="4887" y="12842"/>
                  <a:pt x="4887" y="12925"/>
                </a:cubicBezTo>
                <a:cubicBezTo>
                  <a:pt x="4887" y="13107"/>
                  <a:pt x="4859" y="13238"/>
                  <a:pt x="4787" y="13390"/>
                </a:cubicBezTo>
                <a:cubicBezTo>
                  <a:pt x="4737" y="13497"/>
                  <a:pt x="4702" y="13548"/>
                  <a:pt x="4578" y="13698"/>
                </a:cubicBezTo>
                <a:cubicBezTo>
                  <a:pt x="4127" y="14246"/>
                  <a:pt x="3819" y="14661"/>
                  <a:pt x="3395" y="15297"/>
                </a:cubicBezTo>
                <a:cubicBezTo>
                  <a:pt x="3200" y="15591"/>
                  <a:pt x="2979" y="15982"/>
                  <a:pt x="2843" y="16281"/>
                </a:cubicBezTo>
                <a:cubicBezTo>
                  <a:pt x="2715" y="16561"/>
                  <a:pt x="2618" y="16890"/>
                  <a:pt x="2584" y="17169"/>
                </a:cubicBezTo>
                <a:cubicBezTo>
                  <a:pt x="2564" y="17314"/>
                  <a:pt x="2563" y="17497"/>
                  <a:pt x="2582" y="17564"/>
                </a:cubicBezTo>
                <a:cubicBezTo>
                  <a:pt x="2597" y="17625"/>
                  <a:pt x="2651" y="17733"/>
                  <a:pt x="2698" y="17802"/>
                </a:cubicBezTo>
                <a:cubicBezTo>
                  <a:pt x="2806" y="17964"/>
                  <a:pt x="3068" y="18108"/>
                  <a:pt x="3345" y="18162"/>
                </a:cubicBezTo>
                <a:cubicBezTo>
                  <a:pt x="3522" y="18195"/>
                  <a:pt x="3605" y="18200"/>
                  <a:pt x="3927" y="18200"/>
                </a:cubicBezTo>
                <a:cubicBezTo>
                  <a:pt x="4295" y="18199"/>
                  <a:pt x="4374" y="18193"/>
                  <a:pt x="5136" y="18104"/>
                </a:cubicBezTo>
                <a:cubicBezTo>
                  <a:pt x="5417" y="18071"/>
                  <a:pt x="5746" y="18034"/>
                  <a:pt x="5865" y="18020"/>
                </a:cubicBezTo>
                <a:cubicBezTo>
                  <a:pt x="6090" y="17994"/>
                  <a:pt x="6293" y="17968"/>
                  <a:pt x="6797" y="17896"/>
                </a:cubicBezTo>
                <a:cubicBezTo>
                  <a:pt x="6960" y="17872"/>
                  <a:pt x="7176" y="17843"/>
                  <a:pt x="7279" y="17830"/>
                </a:cubicBezTo>
                <a:lnTo>
                  <a:pt x="7466" y="17807"/>
                </a:lnTo>
                <a:lnTo>
                  <a:pt x="7489" y="17833"/>
                </a:lnTo>
                <a:cubicBezTo>
                  <a:pt x="7501" y="17847"/>
                  <a:pt x="7594" y="17957"/>
                  <a:pt x="7696" y="18076"/>
                </a:cubicBezTo>
                <a:cubicBezTo>
                  <a:pt x="7985" y="18416"/>
                  <a:pt x="8061" y="18512"/>
                  <a:pt x="8321" y="18872"/>
                </a:cubicBezTo>
                <a:cubicBezTo>
                  <a:pt x="8711" y="19412"/>
                  <a:pt x="8923" y="19727"/>
                  <a:pt x="9178" y="20145"/>
                </a:cubicBezTo>
                <a:cubicBezTo>
                  <a:pt x="9509" y="20683"/>
                  <a:pt x="9732" y="21107"/>
                  <a:pt x="9816" y="21354"/>
                </a:cubicBezTo>
                <a:cubicBezTo>
                  <a:pt x="9894" y="21582"/>
                  <a:pt x="9919" y="21745"/>
                  <a:pt x="9911" y="21955"/>
                </a:cubicBezTo>
                <a:cubicBezTo>
                  <a:pt x="9903" y="22212"/>
                  <a:pt x="9865" y="22343"/>
                  <a:pt x="9701" y="22696"/>
                </a:cubicBezTo>
                <a:cubicBezTo>
                  <a:pt x="9598" y="22921"/>
                  <a:pt x="9536" y="23020"/>
                  <a:pt x="9382" y="23223"/>
                </a:cubicBezTo>
                <a:cubicBezTo>
                  <a:pt x="9232" y="23418"/>
                  <a:pt x="9208" y="23436"/>
                  <a:pt x="9086" y="23454"/>
                </a:cubicBezTo>
                <a:cubicBezTo>
                  <a:pt x="8991" y="23467"/>
                  <a:pt x="8957" y="23492"/>
                  <a:pt x="8909" y="23587"/>
                </a:cubicBezTo>
                <a:cubicBezTo>
                  <a:pt x="8865" y="23673"/>
                  <a:pt x="8865" y="23705"/>
                  <a:pt x="8907" y="23791"/>
                </a:cubicBezTo>
                <a:cubicBezTo>
                  <a:pt x="8961" y="23900"/>
                  <a:pt x="9017" y="23946"/>
                  <a:pt x="9141" y="23984"/>
                </a:cubicBezTo>
                <a:cubicBezTo>
                  <a:pt x="9242" y="24017"/>
                  <a:pt x="9266" y="24018"/>
                  <a:pt x="9413" y="23998"/>
                </a:cubicBezTo>
                <a:cubicBezTo>
                  <a:pt x="9680" y="23963"/>
                  <a:pt x="9895" y="23863"/>
                  <a:pt x="10046" y="23700"/>
                </a:cubicBezTo>
                <a:cubicBezTo>
                  <a:pt x="10074" y="23670"/>
                  <a:pt x="10136" y="23594"/>
                  <a:pt x="10185" y="23529"/>
                </a:cubicBezTo>
                <a:cubicBezTo>
                  <a:pt x="10282" y="23399"/>
                  <a:pt x="10436" y="23236"/>
                  <a:pt x="10549" y="23145"/>
                </a:cubicBezTo>
                <a:cubicBezTo>
                  <a:pt x="10651" y="23063"/>
                  <a:pt x="10746" y="23004"/>
                  <a:pt x="10918" y="22917"/>
                </a:cubicBezTo>
                <a:cubicBezTo>
                  <a:pt x="11091" y="22830"/>
                  <a:pt x="11154" y="22790"/>
                  <a:pt x="11226" y="22723"/>
                </a:cubicBezTo>
                <a:cubicBezTo>
                  <a:pt x="11293" y="22660"/>
                  <a:pt x="11335" y="22600"/>
                  <a:pt x="11363" y="22524"/>
                </a:cubicBezTo>
                <a:cubicBezTo>
                  <a:pt x="11402" y="22417"/>
                  <a:pt x="11385" y="22243"/>
                  <a:pt x="11320" y="22129"/>
                </a:cubicBezTo>
                <a:cubicBezTo>
                  <a:pt x="11282" y="22061"/>
                  <a:pt x="11245" y="22024"/>
                  <a:pt x="11094" y="21903"/>
                </a:cubicBezTo>
                <a:cubicBezTo>
                  <a:pt x="10847" y="21706"/>
                  <a:pt x="10726" y="21530"/>
                  <a:pt x="10621" y="21218"/>
                </a:cubicBezTo>
                <a:cubicBezTo>
                  <a:pt x="10519" y="20917"/>
                  <a:pt x="10472" y="20681"/>
                  <a:pt x="10341" y="19836"/>
                </a:cubicBezTo>
                <a:cubicBezTo>
                  <a:pt x="10206" y="18954"/>
                  <a:pt x="10063" y="18553"/>
                  <a:pt x="9633" y="17856"/>
                </a:cubicBezTo>
                <a:cubicBezTo>
                  <a:pt x="9526" y="17684"/>
                  <a:pt x="9490" y="17632"/>
                  <a:pt x="9407" y="17528"/>
                </a:cubicBezTo>
                <a:lnTo>
                  <a:pt x="9353" y="17462"/>
                </a:lnTo>
                <a:lnTo>
                  <a:pt x="9484" y="17438"/>
                </a:lnTo>
                <a:cubicBezTo>
                  <a:pt x="9556" y="17426"/>
                  <a:pt x="9701" y="17400"/>
                  <a:pt x="9808" y="17381"/>
                </a:cubicBezTo>
                <a:cubicBezTo>
                  <a:pt x="10270" y="17298"/>
                  <a:pt x="10482" y="17260"/>
                  <a:pt x="10764" y="17212"/>
                </a:cubicBezTo>
                <a:cubicBezTo>
                  <a:pt x="11069" y="17159"/>
                  <a:pt x="11494" y="17075"/>
                  <a:pt x="11641" y="17040"/>
                </a:cubicBezTo>
                <a:cubicBezTo>
                  <a:pt x="11686" y="17028"/>
                  <a:pt x="11759" y="17014"/>
                  <a:pt x="11805" y="17007"/>
                </a:cubicBezTo>
                <a:cubicBezTo>
                  <a:pt x="11896" y="16991"/>
                  <a:pt x="12075" y="16952"/>
                  <a:pt x="12141" y="16930"/>
                </a:cubicBezTo>
                <a:cubicBezTo>
                  <a:pt x="12189" y="16915"/>
                  <a:pt x="12410" y="16816"/>
                  <a:pt x="12515" y="16763"/>
                </a:cubicBezTo>
                <a:cubicBezTo>
                  <a:pt x="12557" y="16743"/>
                  <a:pt x="12612" y="16722"/>
                  <a:pt x="12649" y="16716"/>
                </a:cubicBezTo>
                <a:cubicBezTo>
                  <a:pt x="12728" y="16701"/>
                  <a:pt x="12749" y="16693"/>
                  <a:pt x="12787" y="16659"/>
                </a:cubicBezTo>
                <a:cubicBezTo>
                  <a:pt x="12829" y="16622"/>
                  <a:pt x="12841" y="16593"/>
                  <a:pt x="12841" y="16536"/>
                </a:cubicBezTo>
                <a:cubicBezTo>
                  <a:pt x="12841" y="16439"/>
                  <a:pt x="12753" y="16320"/>
                  <a:pt x="12660" y="16287"/>
                </a:cubicBezTo>
                <a:cubicBezTo>
                  <a:pt x="12584" y="16261"/>
                  <a:pt x="12520" y="16269"/>
                  <a:pt x="12364" y="16320"/>
                </a:cubicBezTo>
                <a:cubicBezTo>
                  <a:pt x="12030" y="16428"/>
                  <a:pt x="11948" y="16444"/>
                  <a:pt x="11785" y="16439"/>
                </a:cubicBezTo>
                <a:cubicBezTo>
                  <a:pt x="11530" y="16430"/>
                  <a:pt x="11278" y="16353"/>
                  <a:pt x="10794" y="16142"/>
                </a:cubicBezTo>
                <a:cubicBezTo>
                  <a:pt x="10468" y="16000"/>
                  <a:pt x="10351" y="15963"/>
                  <a:pt x="10192" y="15951"/>
                </a:cubicBezTo>
                <a:cubicBezTo>
                  <a:pt x="10130" y="15946"/>
                  <a:pt x="10119" y="15947"/>
                  <a:pt x="10078" y="15966"/>
                </a:cubicBezTo>
                <a:cubicBezTo>
                  <a:pt x="10026" y="15991"/>
                  <a:pt x="9998" y="16020"/>
                  <a:pt x="9964" y="16094"/>
                </a:cubicBezTo>
                <a:cubicBezTo>
                  <a:pt x="9944" y="16138"/>
                  <a:pt x="9941" y="16159"/>
                  <a:pt x="9935" y="16265"/>
                </a:cubicBezTo>
                <a:cubicBezTo>
                  <a:pt x="9931" y="16332"/>
                  <a:pt x="9926" y="16397"/>
                  <a:pt x="9923" y="16410"/>
                </a:cubicBezTo>
                <a:cubicBezTo>
                  <a:pt x="9908" y="16475"/>
                  <a:pt x="9833" y="16490"/>
                  <a:pt x="9521" y="16480"/>
                </a:cubicBezTo>
                <a:cubicBezTo>
                  <a:pt x="9312" y="16475"/>
                  <a:pt x="8926" y="16458"/>
                  <a:pt x="8711" y="16442"/>
                </a:cubicBezTo>
                <a:lnTo>
                  <a:pt x="8597" y="16433"/>
                </a:lnTo>
                <a:lnTo>
                  <a:pt x="8563" y="16397"/>
                </a:lnTo>
                <a:cubicBezTo>
                  <a:pt x="8506" y="16333"/>
                  <a:pt x="8470" y="16245"/>
                  <a:pt x="8413" y="16034"/>
                </a:cubicBezTo>
                <a:cubicBezTo>
                  <a:pt x="8338" y="15759"/>
                  <a:pt x="8256" y="15209"/>
                  <a:pt x="8256" y="14986"/>
                </a:cubicBezTo>
                <a:cubicBezTo>
                  <a:pt x="8256" y="14923"/>
                  <a:pt x="8260" y="14912"/>
                  <a:pt x="8303" y="14810"/>
                </a:cubicBezTo>
                <a:cubicBezTo>
                  <a:pt x="8444" y="14480"/>
                  <a:pt x="8597" y="14015"/>
                  <a:pt x="8635" y="13795"/>
                </a:cubicBezTo>
                <a:cubicBezTo>
                  <a:pt x="8658" y="13669"/>
                  <a:pt x="8665" y="13478"/>
                  <a:pt x="8650" y="13370"/>
                </a:cubicBezTo>
                <a:cubicBezTo>
                  <a:pt x="8628" y="13188"/>
                  <a:pt x="8566" y="12991"/>
                  <a:pt x="8476" y="12821"/>
                </a:cubicBezTo>
                <a:cubicBezTo>
                  <a:pt x="8378" y="12633"/>
                  <a:pt x="8284" y="12507"/>
                  <a:pt x="8063" y="12270"/>
                </a:cubicBezTo>
                <a:cubicBezTo>
                  <a:pt x="7849" y="12043"/>
                  <a:pt x="7734" y="11946"/>
                  <a:pt x="7411" y="11730"/>
                </a:cubicBezTo>
                <a:cubicBezTo>
                  <a:pt x="7093" y="11518"/>
                  <a:pt x="7008" y="11467"/>
                  <a:pt x="6678" y="11300"/>
                </a:cubicBezTo>
                <a:cubicBezTo>
                  <a:pt x="6251" y="11082"/>
                  <a:pt x="6174" y="11037"/>
                  <a:pt x="6006" y="10918"/>
                </a:cubicBezTo>
                <a:cubicBezTo>
                  <a:pt x="5886" y="10834"/>
                  <a:pt x="5843" y="10790"/>
                  <a:pt x="5827" y="10728"/>
                </a:cubicBezTo>
                <a:cubicBezTo>
                  <a:pt x="5781" y="10570"/>
                  <a:pt x="5713" y="10266"/>
                  <a:pt x="5680" y="10077"/>
                </a:cubicBezTo>
                <a:cubicBezTo>
                  <a:pt x="5660" y="9965"/>
                  <a:pt x="5658" y="9941"/>
                  <a:pt x="5668" y="9941"/>
                </a:cubicBezTo>
                <a:cubicBezTo>
                  <a:pt x="5693" y="9941"/>
                  <a:pt x="5928" y="10010"/>
                  <a:pt x="5971" y="10030"/>
                </a:cubicBezTo>
                <a:cubicBezTo>
                  <a:pt x="5997" y="10041"/>
                  <a:pt x="6047" y="10074"/>
                  <a:pt x="6086" y="10104"/>
                </a:cubicBezTo>
                <a:cubicBezTo>
                  <a:pt x="6124" y="10133"/>
                  <a:pt x="6274" y="10240"/>
                  <a:pt x="6419" y="10340"/>
                </a:cubicBezTo>
                <a:cubicBezTo>
                  <a:pt x="6564" y="10442"/>
                  <a:pt x="6712" y="10544"/>
                  <a:pt x="6747" y="10568"/>
                </a:cubicBezTo>
                <a:cubicBezTo>
                  <a:pt x="6834" y="10627"/>
                  <a:pt x="6955" y="10699"/>
                  <a:pt x="7103" y="10779"/>
                </a:cubicBezTo>
                <a:cubicBezTo>
                  <a:pt x="7466" y="10972"/>
                  <a:pt x="7599" y="11035"/>
                  <a:pt x="7888" y="11149"/>
                </a:cubicBezTo>
                <a:cubicBezTo>
                  <a:pt x="8200" y="11275"/>
                  <a:pt x="8298" y="11309"/>
                  <a:pt x="8671" y="11422"/>
                </a:cubicBezTo>
                <a:cubicBezTo>
                  <a:pt x="9028" y="11531"/>
                  <a:pt x="9121" y="11555"/>
                  <a:pt x="9319" y="11593"/>
                </a:cubicBezTo>
                <a:cubicBezTo>
                  <a:pt x="9538" y="11635"/>
                  <a:pt x="9654" y="11645"/>
                  <a:pt x="9864" y="11639"/>
                </a:cubicBezTo>
                <a:cubicBezTo>
                  <a:pt x="10018" y="11634"/>
                  <a:pt x="10041" y="11635"/>
                  <a:pt x="10114" y="11652"/>
                </a:cubicBezTo>
                <a:cubicBezTo>
                  <a:pt x="10264" y="11685"/>
                  <a:pt x="10313" y="11678"/>
                  <a:pt x="10532" y="11591"/>
                </a:cubicBezTo>
                <a:cubicBezTo>
                  <a:pt x="10719" y="11516"/>
                  <a:pt x="10815" y="11487"/>
                  <a:pt x="11095" y="11414"/>
                </a:cubicBezTo>
                <a:cubicBezTo>
                  <a:pt x="11388" y="11337"/>
                  <a:pt x="11490" y="11305"/>
                  <a:pt x="11537" y="11274"/>
                </a:cubicBezTo>
                <a:cubicBezTo>
                  <a:pt x="11600" y="11230"/>
                  <a:pt x="11608" y="11185"/>
                  <a:pt x="11552" y="11159"/>
                </a:cubicBezTo>
                <a:cubicBezTo>
                  <a:pt x="11512" y="11138"/>
                  <a:pt x="11353" y="11136"/>
                  <a:pt x="11246" y="11154"/>
                </a:cubicBezTo>
                <a:cubicBezTo>
                  <a:pt x="11160" y="11167"/>
                  <a:pt x="11061" y="11168"/>
                  <a:pt x="11047" y="11155"/>
                </a:cubicBezTo>
                <a:cubicBezTo>
                  <a:pt x="11036" y="11143"/>
                  <a:pt x="11066" y="11102"/>
                  <a:pt x="11141" y="11027"/>
                </a:cubicBezTo>
                <a:cubicBezTo>
                  <a:pt x="11266" y="10901"/>
                  <a:pt x="11461" y="10760"/>
                  <a:pt x="11600" y="10697"/>
                </a:cubicBezTo>
                <a:cubicBezTo>
                  <a:pt x="11672" y="10663"/>
                  <a:pt x="11839" y="10609"/>
                  <a:pt x="11958" y="10578"/>
                </a:cubicBezTo>
                <a:cubicBezTo>
                  <a:pt x="12035" y="10558"/>
                  <a:pt x="12061" y="10539"/>
                  <a:pt x="12061" y="10503"/>
                </a:cubicBezTo>
                <a:cubicBezTo>
                  <a:pt x="12061" y="10472"/>
                  <a:pt x="12029" y="10448"/>
                  <a:pt x="11958" y="10426"/>
                </a:cubicBezTo>
                <a:cubicBezTo>
                  <a:pt x="11899" y="10409"/>
                  <a:pt x="11758" y="10387"/>
                  <a:pt x="11698" y="10387"/>
                </a:cubicBezTo>
                <a:cubicBezTo>
                  <a:pt x="11665" y="10387"/>
                  <a:pt x="11655" y="10383"/>
                  <a:pt x="11639" y="10365"/>
                </a:cubicBezTo>
                <a:cubicBezTo>
                  <a:pt x="11621" y="10344"/>
                  <a:pt x="11619" y="10343"/>
                  <a:pt x="11500" y="10343"/>
                </a:cubicBezTo>
                <a:cubicBezTo>
                  <a:pt x="11385" y="10342"/>
                  <a:pt x="11372" y="10344"/>
                  <a:pt x="11290" y="10369"/>
                </a:cubicBezTo>
                <a:cubicBezTo>
                  <a:pt x="11241" y="10384"/>
                  <a:pt x="11199" y="10396"/>
                  <a:pt x="11196" y="10396"/>
                </a:cubicBezTo>
                <a:cubicBezTo>
                  <a:pt x="11193" y="10396"/>
                  <a:pt x="11190" y="10388"/>
                  <a:pt x="11190" y="10379"/>
                </a:cubicBezTo>
                <a:cubicBezTo>
                  <a:pt x="11190" y="10370"/>
                  <a:pt x="11183" y="10360"/>
                  <a:pt x="11177" y="10358"/>
                </a:cubicBezTo>
                <a:cubicBezTo>
                  <a:pt x="11149" y="10345"/>
                  <a:pt x="10939" y="10424"/>
                  <a:pt x="10784" y="10502"/>
                </a:cubicBezTo>
                <a:cubicBezTo>
                  <a:pt x="10607" y="10590"/>
                  <a:pt x="10527" y="10655"/>
                  <a:pt x="10366" y="10832"/>
                </a:cubicBezTo>
                <a:cubicBezTo>
                  <a:pt x="10238" y="10977"/>
                  <a:pt x="10184" y="11027"/>
                  <a:pt x="10109" y="11073"/>
                </a:cubicBezTo>
                <a:cubicBezTo>
                  <a:pt x="10064" y="11101"/>
                  <a:pt x="10057" y="11102"/>
                  <a:pt x="10005" y="11098"/>
                </a:cubicBezTo>
                <a:cubicBezTo>
                  <a:pt x="9975" y="11097"/>
                  <a:pt x="9945" y="11100"/>
                  <a:pt x="9938" y="11103"/>
                </a:cubicBezTo>
                <a:cubicBezTo>
                  <a:pt x="9909" y="11122"/>
                  <a:pt x="9658" y="11023"/>
                  <a:pt x="9526" y="10944"/>
                </a:cubicBezTo>
                <a:cubicBezTo>
                  <a:pt x="9451" y="10899"/>
                  <a:pt x="9342" y="10824"/>
                  <a:pt x="9183" y="10706"/>
                </a:cubicBezTo>
                <a:cubicBezTo>
                  <a:pt x="9048" y="10606"/>
                  <a:pt x="8681" y="10369"/>
                  <a:pt x="8524" y="10278"/>
                </a:cubicBezTo>
                <a:cubicBezTo>
                  <a:pt x="8449" y="10236"/>
                  <a:pt x="8337" y="10174"/>
                  <a:pt x="8270" y="10143"/>
                </a:cubicBezTo>
                <a:lnTo>
                  <a:pt x="8150" y="10082"/>
                </a:lnTo>
                <a:lnTo>
                  <a:pt x="8264" y="10042"/>
                </a:lnTo>
                <a:cubicBezTo>
                  <a:pt x="8440" y="9982"/>
                  <a:pt x="8658" y="9869"/>
                  <a:pt x="8831" y="9750"/>
                </a:cubicBezTo>
                <a:cubicBezTo>
                  <a:pt x="9127" y="9548"/>
                  <a:pt x="9301" y="9346"/>
                  <a:pt x="9448" y="9032"/>
                </a:cubicBezTo>
                <a:cubicBezTo>
                  <a:pt x="9528" y="8863"/>
                  <a:pt x="9554" y="8764"/>
                  <a:pt x="9554" y="8618"/>
                </a:cubicBezTo>
                <a:lnTo>
                  <a:pt x="9554" y="8523"/>
                </a:lnTo>
                <a:lnTo>
                  <a:pt x="9644" y="8528"/>
                </a:lnTo>
                <a:cubicBezTo>
                  <a:pt x="9801" y="8536"/>
                  <a:pt x="10021" y="8499"/>
                  <a:pt x="10184" y="8441"/>
                </a:cubicBezTo>
                <a:cubicBezTo>
                  <a:pt x="10528" y="8313"/>
                  <a:pt x="10791" y="8073"/>
                  <a:pt x="10947" y="7750"/>
                </a:cubicBezTo>
                <a:cubicBezTo>
                  <a:pt x="11065" y="7500"/>
                  <a:pt x="11111" y="7182"/>
                  <a:pt x="11061" y="6949"/>
                </a:cubicBezTo>
                <a:lnTo>
                  <a:pt x="11055" y="6926"/>
                </a:lnTo>
                <a:lnTo>
                  <a:pt x="11121" y="6926"/>
                </a:lnTo>
                <a:cubicBezTo>
                  <a:pt x="11260" y="6925"/>
                  <a:pt x="11666" y="6876"/>
                  <a:pt x="11845" y="6838"/>
                </a:cubicBezTo>
                <a:cubicBezTo>
                  <a:pt x="12117" y="6780"/>
                  <a:pt x="12350" y="6697"/>
                  <a:pt x="12609" y="6564"/>
                </a:cubicBezTo>
                <a:cubicBezTo>
                  <a:pt x="12830" y="6454"/>
                  <a:pt x="13008" y="6318"/>
                  <a:pt x="13258" y="6071"/>
                </a:cubicBezTo>
                <a:cubicBezTo>
                  <a:pt x="13350" y="5979"/>
                  <a:pt x="13460" y="5865"/>
                  <a:pt x="13503" y="5814"/>
                </a:cubicBezTo>
                <a:cubicBezTo>
                  <a:pt x="13603" y="5693"/>
                  <a:pt x="13811" y="5412"/>
                  <a:pt x="13961" y="5191"/>
                </a:cubicBezTo>
                <a:cubicBezTo>
                  <a:pt x="14616" y="4227"/>
                  <a:pt x="15168" y="3591"/>
                  <a:pt x="15686" y="3202"/>
                </a:cubicBezTo>
                <a:cubicBezTo>
                  <a:pt x="15903" y="3038"/>
                  <a:pt x="16194" y="2882"/>
                  <a:pt x="16530" y="2749"/>
                </a:cubicBezTo>
                <a:cubicBezTo>
                  <a:pt x="16596" y="2722"/>
                  <a:pt x="16661" y="2694"/>
                  <a:pt x="16674" y="2685"/>
                </a:cubicBezTo>
                <a:cubicBezTo>
                  <a:pt x="16699" y="2667"/>
                  <a:pt x="16705" y="2636"/>
                  <a:pt x="16685" y="2621"/>
                </a:cubicBezTo>
                <a:cubicBezTo>
                  <a:pt x="16679" y="2615"/>
                  <a:pt x="16547" y="2580"/>
                  <a:pt x="16391" y="2541"/>
                </a:cubicBezTo>
                <a:cubicBezTo>
                  <a:pt x="15933" y="2425"/>
                  <a:pt x="15365" y="2331"/>
                  <a:pt x="14945" y="2302"/>
                </a:cubicBezTo>
                <a:cubicBezTo>
                  <a:pt x="14725" y="2287"/>
                  <a:pt x="14304" y="2281"/>
                  <a:pt x="14133" y="2292"/>
                </a:cubicBezTo>
                <a:cubicBezTo>
                  <a:pt x="13688" y="2318"/>
                  <a:pt x="13034" y="2403"/>
                  <a:pt x="12760" y="2469"/>
                </a:cubicBezTo>
                <a:cubicBezTo>
                  <a:pt x="12702" y="2481"/>
                  <a:pt x="12653" y="2491"/>
                  <a:pt x="12652" y="2490"/>
                </a:cubicBezTo>
                <a:cubicBezTo>
                  <a:pt x="12650" y="2489"/>
                  <a:pt x="12695" y="2405"/>
                  <a:pt x="12752" y="2305"/>
                </a:cubicBezTo>
                <a:cubicBezTo>
                  <a:pt x="12985" y="1887"/>
                  <a:pt x="13252" y="1475"/>
                  <a:pt x="13458" y="1209"/>
                </a:cubicBezTo>
                <a:cubicBezTo>
                  <a:pt x="13678" y="927"/>
                  <a:pt x="13831" y="756"/>
                  <a:pt x="14329" y="247"/>
                </a:cubicBezTo>
                <a:cubicBezTo>
                  <a:pt x="14489" y="83"/>
                  <a:pt x="14513" y="52"/>
                  <a:pt x="14497" y="21"/>
                </a:cubicBezTo>
                <a:cubicBezTo>
                  <a:pt x="14488" y="1"/>
                  <a:pt x="14484" y="0"/>
                  <a:pt x="14406" y="1"/>
                </a:cubicBezTo>
                <a:cubicBezTo>
                  <a:pt x="14359" y="6"/>
                  <a:pt x="14243" y="17"/>
                  <a:pt x="14146" y="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38"/>
          <p:cNvSpPr/>
          <p:nvPr/>
        </p:nvSpPr>
        <p:spPr>
          <a:xfrm>
            <a:off x="7026334" y="3143616"/>
            <a:ext cx="120355" cy="163211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38"/>
          <p:cNvSpPr/>
          <p:nvPr/>
        </p:nvSpPr>
        <p:spPr>
          <a:xfrm rot="2085508">
            <a:off x="1403282" y="2440022"/>
            <a:ext cx="1492683" cy="2128755"/>
          </a:xfrm>
          <a:custGeom>
            <a:avLst/>
            <a:gdLst/>
            <a:ahLst/>
            <a:cxnLst/>
            <a:rect l="l" t="t" r="r" b="b"/>
            <a:pathLst>
              <a:path w="18464" h="26332" extrusionOk="0">
                <a:moveTo>
                  <a:pt x="14264" y="27"/>
                </a:moveTo>
                <a:cubicBezTo>
                  <a:pt x="14255" y="42"/>
                  <a:pt x="14247" y="58"/>
                  <a:pt x="14247" y="61"/>
                </a:cubicBezTo>
                <a:cubicBezTo>
                  <a:pt x="14247" y="63"/>
                  <a:pt x="14230" y="165"/>
                  <a:pt x="14209" y="287"/>
                </a:cubicBezTo>
                <a:cubicBezTo>
                  <a:pt x="14079" y="1036"/>
                  <a:pt x="13955" y="1475"/>
                  <a:pt x="13716" y="2036"/>
                </a:cubicBezTo>
                <a:cubicBezTo>
                  <a:pt x="13617" y="2265"/>
                  <a:pt x="13532" y="2445"/>
                  <a:pt x="13137" y="3241"/>
                </a:cubicBezTo>
                <a:cubicBezTo>
                  <a:pt x="12402" y="4722"/>
                  <a:pt x="12142" y="5327"/>
                  <a:pt x="11927" y="6058"/>
                </a:cubicBezTo>
                <a:cubicBezTo>
                  <a:pt x="11802" y="6487"/>
                  <a:pt x="11729" y="6804"/>
                  <a:pt x="11658" y="7239"/>
                </a:cubicBezTo>
                <a:cubicBezTo>
                  <a:pt x="11638" y="7362"/>
                  <a:pt x="11624" y="7421"/>
                  <a:pt x="11616" y="7427"/>
                </a:cubicBezTo>
                <a:cubicBezTo>
                  <a:pt x="11609" y="7431"/>
                  <a:pt x="11579" y="7447"/>
                  <a:pt x="11553" y="7464"/>
                </a:cubicBezTo>
                <a:cubicBezTo>
                  <a:pt x="11438" y="7529"/>
                  <a:pt x="11309" y="7653"/>
                  <a:pt x="11225" y="7779"/>
                </a:cubicBezTo>
                <a:lnTo>
                  <a:pt x="11192" y="7828"/>
                </a:lnTo>
                <a:lnTo>
                  <a:pt x="11134" y="7769"/>
                </a:lnTo>
                <a:cubicBezTo>
                  <a:pt x="11102" y="7735"/>
                  <a:pt x="11066" y="7694"/>
                  <a:pt x="11055" y="7676"/>
                </a:cubicBezTo>
                <a:lnTo>
                  <a:pt x="11031" y="7644"/>
                </a:lnTo>
                <a:lnTo>
                  <a:pt x="11078" y="7557"/>
                </a:lnTo>
                <a:cubicBezTo>
                  <a:pt x="11174" y="7376"/>
                  <a:pt x="11197" y="7266"/>
                  <a:pt x="11189" y="7047"/>
                </a:cubicBezTo>
                <a:cubicBezTo>
                  <a:pt x="11184" y="6896"/>
                  <a:pt x="11173" y="6834"/>
                  <a:pt x="11126" y="6697"/>
                </a:cubicBezTo>
                <a:cubicBezTo>
                  <a:pt x="11047" y="6476"/>
                  <a:pt x="10943" y="6345"/>
                  <a:pt x="10697" y="6152"/>
                </a:cubicBezTo>
                <a:cubicBezTo>
                  <a:pt x="10466" y="5969"/>
                  <a:pt x="10427" y="5926"/>
                  <a:pt x="10369" y="5775"/>
                </a:cubicBezTo>
                <a:cubicBezTo>
                  <a:pt x="10293" y="5579"/>
                  <a:pt x="10219" y="5457"/>
                  <a:pt x="10106" y="5341"/>
                </a:cubicBezTo>
                <a:cubicBezTo>
                  <a:pt x="10050" y="5283"/>
                  <a:pt x="10026" y="5252"/>
                  <a:pt x="10026" y="5239"/>
                </a:cubicBezTo>
                <a:cubicBezTo>
                  <a:pt x="10026" y="5204"/>
                  <a:pt x="9998" y="5109"/>
                  <a:pt x="9974" y="5070"/>
                </a:cubicBezTo>
                <a:cubicBezTo>
                  <a:pt x="9940" y="5013"/>
                  <a:pt x="9835" y="4938"/>
                  <a:pt x="9750" y="4909"/>
                </a:cubicBezTo>
                <a:cubicBezTo>
                  <a:pt x="9630" y="4870"/>
                  <a:pt x="9267" y="4839"/>
                  <a:pt x="9101" y="4855"/>
                </a:cubicBezTo>
                <a:cubicBezTo>
                  <a:pt x="8772" y="4885"/>
                  <a:pt x="8413" y="5014"/>
                  <a:pt x="8198" y="5178"/>
                </a:cubicBezTo>
                <a:lnTo>
                  <a:pt x="8140" y="5221"/>
                </a:lnTo>
                <a:lnTo>
                  <a:pt x="8136" y="5174"/>
                </a:lnTo>
                <a:cubicBezTo>
                  <a:pt x="8131" y="5111"/>
                  <a:pt x="8096" y="5038"/>
                  <a:pt x="8006" y="4921"/>
                </a:cubicBezTo>
                <a:cubicBezTo>
                  <a:pt x="7894" y="4771"/>
                  <a:pt x="7854" y="4670"/>
                  <a:pt x="7867" y="4569"/>
                </a:cubicBezTo>
                <a:cubicBezTo>
                  <a:pt x="7875" y="4502"/>
                  <a:pt x="7900" y="4441"/>
                  <a:pt x="7944" y="4383"/>
                </a:cubicBezTo>
                <a:cubicBezTo>
                  <a:pt x="7987" y="4325"/>
                  <a:pt x="7986" y="4307"/>
                  <a:pt x="7940" y="4302"/>
                </a:cubicBezTo>
                <a:cubicBezTo>
                  <a:pt x="7870" y="4294"/>
                  <a:pt x="7754" y="4405"/>
                  <a:pt x="7715" y="4514"/>
                </a:cubicBezTo>
                <a:cubicBezTo>
                  <a:pt x="7696" y="4569"/>
                  <a:pt x="7690" y="4729"/>
                  <a:pt x="7703" y="4832"/>
                </a:cubicBezTo>
                <a:cubicBezTo>
                  <a:pt x="7713" y="4908"/>
                  <a:pt x="7745" y="5066"/>
                  <a:pt x="7759" y="5102"/>
                </a:cubicBezTo>
                <a:cubicBezTo>
                  <a:pt x="7763" y="5111"/>
                  <a:pt x="7742" y="5087"/>
                  <a:pt x="7712" y="5049"/>
                </a:cubicBezTo>
                <a:cubicBezTo>
                  <a:pt x="7641" y="4953"/>
                  <a:pt x="7550" y="4863"/>
                  <a:pt x="7450" y="4789"/>
                </a:cubicBezTo>
                <a:cubicBezTo>
                  <a:pt x="7276" y="4658"/>
                  <a:pt x="7094" y="4596"/>
                  <a:pt x="6876" y="4586"/>
                </a:cubicBezTo>
                <a:cubicBezTo>
                  <a:pt x="6687" y="4579"/>
                  <a:pt x="6631" y="4590"/>
                  <a:pt x="6273" y="4713"/>
                </a:cubicBezTo>
                <a:cubicBezTo>
                  <a:pt x="5857" y="4856"/>
                  <a:pt x="5709" y="4861"/>
                  <a:pt x="5380" y="4747"/>
                </a:cubicBezTo>
                <a:cubicBezTo>
                  <a:pt x="5153" y="4667"/>
                  <a:pt x="5001" y="4643"/>
                  <a:pt x="4851" y="4657"/>
                </a:cubicBezTo>
                <a:cubicBezTo>
                  <a:pt x="4800" y="4663"/>
                  <a:pt x="4788" y="4666"/>
                  <a:pt x="4786" y="4681"/>
                </a:cubicBezTo>
                <a:cubicBezTo>
                  <a:pt x="4781" y="4703"/>
                  <a:pt x="4792" y="4711"/>
                  <a:pt x="4859" y="4724"/>
                </a:cubicBezTo>
                <a:cubicBezTo>
                  <a:pt x="4997" y="4752"/>
                  <a:pt x="5084" y="4803"/>
                  <a:pt x="5258" y="4958"/>
                </a:cubicBezTo>
                <a:cubicBezTo>
                  <a:pt x="5447" y="5124"/>
                  <a:pt x="5539" y="5170"/>
                  <a:pt x="5713" y="5178"/>
                </a:cubicBezTo>
                <a:cubicBezTo>
                  <a:pt x="5876" y="5188"/>
                  <a:pt x="5958" y="5164"/>
                  <a:pt x="6240" y="5036"/>
                </a:cubicBezTo>
                <a:cubicBezTo>
                  <a:pt x="6567" y="4888"/>
                  <a:pt x="6681" y="4857"/>
                  <a:pt x="6861" y="4865"/>
                </a:cubicBezTo>
                <a:cubicBezTo>
                  <a:pt x="7057" y="4873"/>
                  <a:pt x="7215" y="4929"/>
                  <a:pt x="7367" y="5046"/>
                </a:cubicBezTo>
                <a:cubicBezTo>
                  <a:pt x="7409" y="5080"/>
                  <a:pt x="7444" y="5108"/>
                  <a:pt x="7444" y="5109"/>
                </a:cubicBezTo>
                <a:cubicBezTo>
                  <a:pt x="7444" y="5112"/>
                  <a:pt x="7425" y="5106"/>
                  <a:pt x="7404" y="5093"/>
                </a:cubicBezTo>
                <a:cubicBezTo>
                  <a:pt x="7276" y="5030"/>
                  <a:pt x="7111" y="4970"/>
                  <a:pt x="7000" y="4949"/>
                </a:cubicBezTo>
                <a:cubicBezTo>
                  <a:pt x="6860" y="4922"/>
                  <a:pt x="6662" y="4950"/>
                  <a:pt x="6522" y="5017"/>
                </a:cubicBezTo>
                <a:cubicBezTo>
                  <a:pt x="6426" y="5063"/>
                  <a:pt x="6311" y="5150"/>
                  <a:pt x="6171" y="5283"/>
                </a:cubicBezTo>
                <a:cubicBezTo>
                  <a:pt x="6000" y="5446"/>
                  <a:pt x="5925" y="5496"/>
                  <a:pt x="5800" y="5528"/>
                </a:cubicBezTo>
                <a:cubicBezTo>
                  <a:pt x="5622" y="5572"/>
                  <a:pt x="5502" y="5549"/>
                  <a:pt x="5300" y="5437"/>
                </a:cubicBezTo>
                <a:cubicBezTo>
                  <a:pt x="4924" y="5224"/>
                  <a:pt x="4744" y="5153"/>
                  <a:pt x="4505" y="5117"/>
                </a:cubicBezTo>
                <a:cubicBezTo>
                  <a:pt x="4223" y="5076"/>
                  <a:pt x="3987" y="5159"/>
                  <a:pt x="3773" y="5376"/>
                </a:cubicBezTo>
                <a:cubicBezTo>
                  <a:pt x="3663" y="5488"/>
                  <a:pt x="3602" y="5590"/>
                  <a:pt x="3625" y="5620"/>
                </a:cubicBezTo>
                <a:cubicBezTo>
                  <a:pt x="3640" y="5639"/>
                  <a:pt x="3679" y="5636"/>
                  <a:pt x="3783" y="5611"/>
                </a:cubicBezTo>
                <a:cubicBezTo>
                  <a:pt x="4095" y="5534"/>
                  <a:pt x="4391" y="5666"/>
                  <a:pt x="4607" y="5977"/>
                </a:cubicBezTo>
                <a:cubicBezTo>
                  <a:pt x="4772" y="6216"/>
                  <a:pt x="4864" y="6321"/>
                  <a:pt x="4985" y="6411"/>
                </a:cubicBezTo>
                <a:cubicBezTo>
                  <a:pt x="5077" y="6480"/>
                  <a:pt x="5153" y="6520"/>
                  <a:pt x="5230" y="6539"/>
                </a:cubicBezTo>
                <a:cubicBezTo>
                  <a:pt x="5375" y="6577"/>
                  <a:pt x="5499" y="6569"/>
                  <a:pt x="5715" y="6513"/>
                </a:cubicBezTo>
                <a:cubicBezTo>
                  <a:pt x="5924" y="6460"/>
                  <a:pt x="6040" y="6461"/>
                  <a:pt x="6153" y="6517"/>
                </a:cubicBezTo>
                <a:cubicBezTo>
                  <a:pt x="6209" y="6546"/>
                  <a:pt x="6246" y="6582"/>
                  <a:pt x="6454" y="6799"/>
                </a:cubicBezTo>
                <a:cubicBezTo>
                  <a:pt x="6626" y="6981"/>
                  <a:pt x="6789" y="7061"/>
                  <a:pt x="6987" y="7061"/>
                </a:cubicBezTo>
                <a:cubicBezTo>
                  <a:pt x="7077" y="7061"/>
                  <a:pt x="7138" y="7046"/>
                  <a:pt x="7255" y="6993"/>
                </a:cubicBezTo>
                <a:cubicBezTo>
                  <a:pt x="7307" y="6969"/>
                  <a:pt x="7352" y="6949"/>
                  <a:pt x="7357" y="6947"/>
                </a:cubicBezTo>
                <a:cubicBezTo>
                  <a:pt x="7363" y="6945"/>
                  <a:pt x="7371" y="6971"/>
                  <a:pt x="7379" y="7017"/>
                </a:cubicBezTo>
                <a:cubicBezTo>
                  <a:pt x="7434" y="7309"/>
                  <a:pt x="7639" y="7669"/>
                  <a:pt x="7859" y="7857"/>
                </a:cubicBezTo>
                <a:cubicBezTo>
                  <a:pt x="7956" y="7940"/>
                  <a:pt x="8052" y="8012"/>
                  <a:pt x="8098" y="8033"/>
                </a:cubicBezTo>
                <a:cubicBezTo>
                  <a:pt x="8132" y="8052"/>
                  <a:pt x="8134" y="8053"/>
                  <a:pt x="8134" y="8093"/>
                </a:cubicBezTo>
                <a:cubicBezTo>
                  <a:pt x="8134" y="8144"/>
                  <a:pt x="8170" y="8200"/>
                  <a:pt x="8230" y="8247"/>
                </a:cubicBezTo>
                <a:cubicBezTo>
                  <a:pt x="8290" y="8294"/>
                  <a:pt x="8428" y="8359"/>
                  <a:pt x="8511" y="8381"/>
                </a:cubicBezTo>
                <a:cubicBezTo>
                  <a:pt x="8576" y="8396"/>
                  <a:pt x="8597" y="8398"/>
                  <a:pt x="8721" y="8393"/>
                </a:cubicBezTo>
                <a:cubicBezTo>
                  <a:pt x="8798" y="8391"/>
                  <a:pt x="8906" y="8382"/>
                  <a:pt x="8964" y="8375"/>
                </a:cubicBezTo>
                <a:lnTo>
                  <a:pt x="9068" y="8361"/>
                </a:lnTo>
                <a:lnTo>
                  <a:pt x="9157" y="8383"/>
                </a:lnTo>
                <a:cubicBezTo>
                  <a:pt x="9283" y="8412"/>
                  <a:pt x="9369" y="8417"/>
                  <a:pt x="9556" y="8405"/>
                </a:cubicBezTo>
                <a:lnTo>
                  <a:pt x="9720" y="8393"/>
                </a:lnTo>
                <a:lnTo>
                  <a:pt x="9769" y="8416"/>
                </a:lnTo>
                <a:cubicBezTo>
                  <a:pt x="9858" y="8458"/>
                  <a:pt x="10001" y="8627"/>
                  <a:pt x="10043" y="8739"/>
                </a:cubicBezTo>
                <a:lnTo>
                  <a:pt x="10053" y="8768"/>
                </a:lnTo>
                <a:lnTo>
                  <a:pt x="9986" y="8830"/>
                </a:lnTo>
                <a:cubicBezTo>
                  <a:pt x="9950" y="8866"/>
                  <a:pt x="9884" y="8921"/>
                  <a:pt x="9841" y="8953"/>
                </a:cubicBezTo>
                <a:cubicBezTo>
                  <a:pt x="9796" y="8986"/>
                  <a:pt x="9737" y="9035"/>
                  <a:pt x="9708" y="9062"/>
                </a:cubicBezTo>
                <a:lnTo>
                  <a:pt x="9656" y="9110"/>
                </a:lnTo>
                <a:lnTo>
                  <a:pt x="9606" y="9071"/>
                </a:lnTo>
                <a:cubicBezTo>
                  <a:pt x="9550" y="9025"/>
                  <a:pt x="9390" y="8918"/>
                  <a:pt x="9256" y="8836"/>
                </a:cubicBezTo>
                <a:cubicBezTo>
                  <a:pt x="9135" y="8764"/>
                  <a:pt x="8602" y="8497"/>
                  <a:pt x="8442" y="8430"/>
                </a:cubicBezTo>
                <a:cubicBezTo>
                  <a:pt x="8017" y="8250"/>
                  <a:pt x="7507" y="8079"/>
                  <a:pt x="7035" y="7955"/>
                </a:cubicBezTo>
                <a:cubicBezTo>
                  <a:pt x="6495" y="7815"/>
                  <a:pt x="5684" y="7669"/>
                  <a:pt x="5042" y="7598"/>
                </a:cubicBezTo>
                <a:cubicBezTo>
                  <a:pt x="4713" y="7561"/>
                  <a:pt x="4187" y="7509"/>
                  <a:pt x="3916" y="7484"/>
                </a:cubicBezTo>
                <a:cubicBezTo>
                  <a:pt x="3427" y="7439"/>
                  <a:pt x="2828" y="7370"/>
                  <a:pt x="2267" y="7286"/>
                </a:cubicBezTo>
                <a:cubicBezTo>
                  <a:pt x="1554" y="7182"/>
                  <a:pt x="1051" y="7069"/>
                  <a:pt x="310" y="6850"/>
                </a:cubicBezTo>
                <a:cubicBezTo>
                  <a:pt x="116" y="6793"/>
                  <a:pt x="64" y="6787"/>
                  <a:pt x="39" y="6818"/>
                </a:cubicBezTo>
                <a:cubicBezTo>
                  <a:pt x="1" y="6866"/>
                  <a:pt x="44" y="6982"/>
                  <a:pt x="188" y="7219"/>
                </a:cubicBezTo>
                <a:cubicBezTo>
                  <a:pt x="284" y="7376"/>
                  <a:pt x="325" y="7437"/>
                  <a:pt x="444" y="7601"/>
                </a:cubicBezTo>
                <a:cubicBezTo>
                  <a:pt x="564" y="7766"/>
                  <a:pt x="632" y="7864"/>
                  <a:pt x="759" y="8068"/>
                </a:cubicBezTo>
                <a:cubicBezTo>
                  <a:pt x="918" y="8323"/>
                  <a:pt x="1179" y="8724"/>
                  <a:pt x="1277" y="8865"/>
                </a:cubicBezTo>
                <a:cubicBezTo>
                  <a:pt x="1451" y="9112"/>
                  <a:pt x="1602" y="9289"/>
                  <a:pt x="1860" y="9548"/>
                </a:cubicBezTo>
                <a:cubicBezTo>
                  <a:pt x="2439" y="10127"/>
                  <a:pt x="3019" y="10465"/>
                  <a:pt x="3741" y="10639"/>
                </a:cubicBezTo>
                <a:cubicBezTo>
                  <a:pt x="3998" y="10702"/>
                  <a:pt x="4216" y="10722"/>
                  <a:pt x="4482" y="10710"/>
                </a:cubicBezTo>
                <a:cubicBezTo>
                  <a:pt x="4805" y="10695"/>
                  <a:pt x="4945" y="10668"/>
                  <a:pt x="5515" y="10509"/>
                </a:cubicBezTo>
                <a:cubicBezTo>
                  <a:pt x="5614" y="10481"/>
                  <a:pt x="5696" y="10460"/>
                  <a:pt x="5697" y="10461"/>
                </a:cubicBezTo>
                <a:cubicBezTo>
                  <a:pt x="5837" y="10670"/>
                  <a:pt x="5964" y="10793"/>
                  <a:pt x="6210" y="10967"/>
                </a:cubicBezTo>
                <a:cubicBezTo>
                  <a:pt x="6467" y="11149"/>
                  <a:pt x="6691" y="11254"/>
                  <a:pt x="6901" y="11287"/>
                </a:cubicBezTo>
                <a:cubicBezTo>
                  <a:pt x="7031" y="11309"/>
                  <a:pt x="7321" y="11296"/>
                  <a:pt x="7477" y="11261"/>
                </a:cubicBezTo>
                <a:cubicBezTo>
                  <a:pt x="7501" y="11256"/>
                  <a:pt x="7506" y="11260"/>
                  <a:pt x="7576" y="11341"/>
                </a:cubicBezTo>
                <a:cubicBezTo>
                  <a:pt x="7712" y="11496"/>
                  <a:pt x="7890" y="11639"/>
                  <a:pt x="8043" y="11719"/>
                </a:cubicBezTo>
                <a:cubicBezTo>
                  <a:pt x="8156" y="11776"/>
                  <a:pt x="8217" y="11797"/>
                  <a:pt x="8340" y="11817"/>
                </a:cubicBezTo>
                <a:cubicBezTo>
                  <a:pt x="8416" y="11831"/>
                  <a:pt x="8427" y="11833"/>
                  <a:pt x="8421" y="11846"/>
                </a:cubicBezTo>
                <a:cubicBezTo>
                  <a:pt x="8417" y="11853"/>
                  <a:pt x="8346" y="11944"/>
                  <a:pt x="8264" y="12048"/>
                </a:cubicBezTo>
                <a:cubicBezTo>
                  <a:pt x="8024" y="12351"/>
                  <a:pt x="7901" y="12532"/>
                  <a:pt x="7748" y="12800"/>
                </a:cubicBezTo>
                <a:cubicBezTo>
                  <a:pt x="7617" y="13032"/>
                  <a:pt x="7574" y="13122"/>
                  <a:pt x="7276" y="13805"/>
                </a:cubicBezTo>
                <a:cubicBezTo>
                  <a:pt x="7219" y="13936"/>
                  <a:pt x="7138" y="14118"/>
                  <a:pt x="7097" y="14210"/>
                </a:cubicBezTo>
                <a:cubicBezTo>
                  <a:pt x="7055" y="14302"/>
                  <a:pt x="7016" y="14394"/>
                  <a:pt x="7010" y="14412"/>
                </a:cubicBezTo>
                <a:cubicBezTo>
                  <a:pt x="6994" y="14459"/>
                  <a:pt x="6994" y="14459"/>
                  <a:pt x="6969" y="14446"/>
                </a:cubicBezTo>
                <a:cubicBezTo>
                  <a:pt x="6908" y="14414"/>
                  <a:pt x="6806" y="14280"/>
                  <a:pt x="6708" y="14098"/>
                </a:cubicBezTo>
                <a:cubicBezTo>
                  <a:pt x="6641" y="13974"/>
                  <a:pt x="6599" y="13911"/>
                  <a:pt x="6537" y="13846"/>
                </a:cubicBezTo>
                <a:cubicBezTo>
                  <a:pt x="6480" y="13785"/>
                  <a:pt x="6437" y="13762"/>
                  <a:pt x="6395" y="13762"/>
                </a:cubicBezTo>
                <a:cubicBezTo>
                  <a:pt x="6331" y="13762"/>
                  <a:pt x="6314" y="13787"/>
                  <a:pt x="6314" y="13893"/>
                </a:cubicBezTo>
                <a:cubicBezTo>
                  <a:pt x="6314" y="13975"/>
                  <a:pt x="6332" y="14060"/>
                  <a:pt x="6372" y="14174"/>
                </a:cubicBezTo>
                <a:cubicBezTo>
                  <a:pt x="6386" y="14214"/>
                  <a:pt x="6398" y="14249"/>
                  <a:pt x="6398" y="14251"/>
                </a:cubicBezTo>
                <a:cubicBezTo>
                  <a:pt x="6398" y="14260"/>
                  <a:pt x="6344" y="14235"/>
                  <a:pt x="6255" y="14183"/>
                </a:cubicBezTo>
                <a:cubicBezTo>
                  <a:pt x="6014" y="14044"/>
                  <a:pt x="5873" y="13990"/>
                  <a:pt x="5671" y="13959"/>
                </a:cubicBezTo>
                <a:cubicBezTo>
                  <a:pt x="5481" y="13931"/>
                  <a:pt x="5247" y="13961"/>
                  <a:pt x="5221" y="14018"/>
                </a:cubicBezTo>
                <a:cubicBezTo>
                  <a:pt x="5201" y="14065"/>
                  <a:pt x="5252" y="14102"/>
                  <a:pt x="5459" y="14187"/>
                </a:cubicBezTo>
                <a:lnTo>
                  <a:pt x="5620" y="14251"/>
                </a:lnTo>
                <a:lnTo>
                  <a:pt x="5565" y="14258"/>
                </a:lnTo>
                <a:cubicBezTo>
                  <a:pt x="5536" y="14262"/>
                  <a:pt x="5472" y="14267"/>
                  <a:pt x="5421" y="14272"/>
                </a:cubicBezTo>
                <a:cubicBezTo>
                  <a:pt x="5314" y="14282"/>
                  <a:pt x="5134" y="14324"/>
                  <a:pt x="5031" y="14365"/>
                </a:cubicBezTo>
                <a:cubicBezTo>
                  <a:pt x="4976" y="14385"/>
                  <a:pt x="4949" y="14404"/>
                  <a:pt x="4915" y="14436"/>
                </a:cubicBezTo>
                <a:cubicBezTo>
                  <a:pt x="4864" y="14486"/>
                  <a:pt x="4857" y="14517"/>
                  <a:pt x="4889" y="14547"/>
                </a:cubicBezTo>
                <a:cubicBezTo>
                  <a:pt x="4908" y="14563"/>
                  <a:pt x="5039" y="14608"/>
                  <a:pt x="5071" y="14608"/>
                </a:cubicBezTo>
                <a:cubicBezTo>
                  <a:pt x="5080" y="14609"/>
                  <a:pt x="5078" y="14614"/>
                  <a:pt x="5059" y="14627"/>
                </a:cubicBezTo>
                <a:cubicBezTo>
                  <a:pt x="5007" y="14665"/>
                  <a:pt x="4987" y="14691"/>
                  <a:pt x="4987" y="14728"/>
                </a:cubicBezTo>
                <a:cubicBezTo>
                  <a:pt x="4987" y="14746"/>
                  <a:pt x="4993" y="14768"/>
                  <a:pt x="5000" y="14776"/>
                </a:cubicBezTo>
                <a:cubicBezTo>
                  <a:pt x="5026" y="14812"/>
                  <a:pt x="5039" y="14813"/>
                  <a:pt x="5349" y="14817"/>
                </a:cubicBezTo>
                <a:lnTo>
                  <a:pt x="5647" y="14820"/>
                </a:lnTo>
                <a:lnTo>
                  <a:pt x="5563" y="14835"/>
                </a:lnTo>
                <a:cubicBezTo>
                  <a:pt x="5374" y="14871"/>
                  <a:pt x="5266" y="14911"/>
                  <a:pt x="5205" y="14968"/>
                </a:cubicBezTo>
                <a:cubicBezTo>
                  <a:pt x="5150" y="15020"/>
                  <a:pt x="5150" y="15075"/>
                  <a:pt x="5205" y="15101"/>
                </a:cubicBezTo>
                <a:cubicBezTo>
                  <a:pt x="5244" y="15122"/>
                  <a:pt x="5267" y="15125"/>
                  <a:pt x="5467" y="15140"/>
                </a:cubicBezTo>
                <a:cubicBezTo>
                  <a:pt x="5801" y="15166"/>
                  <a:pt x="5907" y="15187"/>
                  <a:pt x="6121" y="15263"/>
                </a:cubicBezTo>
                <a:cubicBezTo>
                  <a:pt x="6303" y="15329"/>
                  <a:pt x="6364" y="15347"/>
                  <a:pt x="6490" y="15378"/>
                </a:cubicBezTo>
                <a:cubicBezTo>
                  <a:pt x="6635" y="15413"/>
                  <a:pt x="6726" y="15423"/>
                  <a:pt x="6841" y="15419"/>
                </a:cubicBezTo>
                <a:cubicBezTo>
                  <a:pt x="6949" y="15416"/>
                  <a:pt x="6993" y="15402"/>
                  <a:pt x="7052" y="15355"/>
                </a:cubicBezTo>
                <a:cubicBezTo>
                  <a:pt x="7069" y="15340"/>
                  <a:pt x="7107" y="15310"/>
                  <a:pt x="7137" y="15288"/>
                </a:cubicBezTo>
                <a:cubicBezTo>
                  <a:pt x="7226" y="15221"/>
                  <a:pt x="7321" y="15114"/>
                  <a:pt x="7910" y="14405"/>
                </a:cubicBezTo>
                <a:cubicBezTo>
                  <a:pt x="8003" y="14291"/>
                  <a:pt x="8119" y="14151"/>
                  <a:pt x="8165" y="14090"/>
                </a:cubicBezTo>
                <a:cubicBezTo>
                  <a:pt x="8211" y="14030"/>
                  <a:pt x="8315" y="13897"/>
                  <a:pt x="8397" y="13792"/>
                </a:cubicBezTo>
                <a:cubicBezTo>
                  <a:pt x="8602" y="13528"/>
                  <a:pt x="8716" y="13373"/>
                  <a:pt x="8873" y="13145"/>
                </a:cubicBezTo>
                <a:cubicBezTo>
                  <a:pt x="9180" y="12696"/>
                  <a:pt x="9362" y="12379"/>
                  <a:pt x="9495" y="12058"/>
                </a:cubicBezTo>
                <a:lnTo>
                  <a:pt x="9544" y="11940"/>
                </a:lnTo>
                <a:lnTo>
                  <a:pt x="9572" y="11941"/>
                </a:lnTo>
                <a:cubicBezTo>
                  <a:pt x="9587" y="11943"/>
                  <a:pt x="9684" y="11948"/>
                  <a:pt x="9786" y="11954"/>
                </a:cubicBezTo>
                <a:cubicBezTo>
                  <a:pt x="10083" y="11970"/>
                  <a:pt x="10378" y="11952"/>
                  <a:pt x="10531" y="11908"/>
                </a:cubicBezTo>
                <a:cubicBezTo>
                  <a:pt x="10570" y="11895"/>
                  <a:pt x="10661" y="11864"/>
                  <a:pt x="10732" y="11841"/>
                </a:cubicBezTo>
                <a:cubicBezTo>
                  <a:pt x="10803" y="11815"/>
                  <a:pt x="10862" y="11798"/>
                  <a:pt x="10865" y="11801"/>
                </a:cubicBezTo>
                <a:cubicBezTo>
                  <a:pt x="10875" y="11810"/>
                  <a:pt x="10898" y="11965"/>
                  <a:pt x="10898" y="12015"/>
                </a:cubicBezTo>
                <a:cubicBezTo>
                  <a:pt x="10898" y="12064"/>
                  <a:pt x="10860" y="12290"/>
                  <a:pt x="10851" y="12299"/>
                </a:cubicBezTo>
                <a:cubicBezTo>
                  <a:pt x="10847" y="12303"/>
                  <a:pt x="10782" y="12350"/>
                  <a:pt x="10707" y="12406"/>
                </a:cubicBezTo>
                <a:cubicBezTo>
                  <a:pt x="10256" y="12734"/>
                  <a:pt x="10006" y="13011"/>
                  <a:pt x="9737" y="13478"/>
                </a:cubicBezTo>
                <a:cubicBezTo>
                  <a:pt x="9599" y="13719"/>
                  <a:pt x="9432" y="14090"/>
                  <a:pt x="9266" y="14532"/>
                </a:cubicBezTo>
                <a:cubicBezTo>
                  <a:pt x="9164" y="14806"/>
                  <a:pt x="9128" y="14914"/>
                  <a:pt x="8990" y="15397"/>
                </a:cubicBezTo>
                <a:cubicBezTo>
                  <a:pt x="8786" y="16102"/>
                  <a:pt x="8741" y="16258"/>
                  <a:pt x="8714" y="16329"/>
                </a:cubicBezTo>
                <a:cubicBezTo>
                  <a:pt x="8678" y="16428"/>
                  <a:pt x="8608" y="16566"/>
                  <a:pt x="8562" y="16628"/>
                </a:cubicBezTo>
                <a:cubicBezTo>
                  <a:pt x="8498" y="16714"/>
                  <a:pt x="8437" y="16743"/>
                  <a:pt x="8170" y="16797"/>
                </a:cubicBezTo>
                <a:cubicBezTo>
                  <a:pt x="7820" y="16872"/>
                  <a:pt x="7684" y="16917"/>
                  <a:pt x="7451" y="17029"/>
                </a:cubicBezTo>
                <a:cubicBezTo>
                  <a:pt x="7095" y="17204"/>
                  <a:pt x="6849" y="17385"/>
                  <a:pt x="6528" y="17714"/>
                </a:cubicBezTo>
                <a:cubicBezTo>
                  <a:pt x="6362" y="17886"/>
                  <a:pt x="6222" y="18039"/>
                  <a:pt x="6080" y="18208"/>
                </a:cubicBezTo>
                <a:cubicBezTo>
                  <a:pt x="5739" y="18617"/>
                  <a:pt x="5386" y="19033"/>
                  <a:pt x="5338" y="19086"/>
                </a:cubicBezTo>
                <a:lnTo>
                  <a:pt x="5283" y="19146"/>
                </a:lnTo>
                <a:lnTo>
                  <a:pt x="5195" y="19161"/>
                </a:lnTo>
                <a:cubicBezTo>
                  <a:pt x="4936" y="19207"/>
                  <a:pt x="4867" y="19234"/>
                  <a:pt x="4782" y="19321"/>
                </a:cubicBezTo>
                <a:cubicBezTo>
                  <a:pt x="4682" y="19422"/>
                  <a:pt x="4636" y="19522"/>
                  <a:pt x="4588" y="19730"/>
                </a:cubicBezTo>
                <a:cubicBezTo>
                  <a:pt x="4539" y="19955"/>
                  <a:pt x="4503" y="20051"/>
                  <a:pt x="4351" y="20384"/>
                </a:cubicBezTo>
                <a:cubicBezTo>
                  <a:pt x="4244" y="20620"/>
                  <a:pt x="4145" y="20946"/>
                  <a:pt x="4131" y="21115"/>
                </a:cubicBezTo>
                <a:cubicBezTo>
                  <a:pt x="4116" y="21291"/>
                  <a:pt x="4161" y="21429"/>
                  <a:pt x="4253" y="21493"/>
                </a:cubicBezTo>
                <a:cubicBezTo>
                  <a:pt x="4340" y="21553"/>
                  <a:pt x="4448" y="21567"/>
                  <a:pt x="4539" y="21534"/>
                </a:cubicBezTo>
                <a:cubicBezTo>
                  <a:pt x="4590" y="21514"/>
                  <a:pt x="4674" y="21442"/>
                  <a:pt x="4708" y="21390"/>
                </a:cubicBezTo>
                <a:cubicBezTo>
                  <a:pt x="4719" y="21374"/>
                  <a:pt x="4750" y="21294"/>
                  <a:pt x="4776" y="21214"/>
                </a:cubicBezTo>
                <a:cubicBezTo>
                  <a:pt x="4905" y="20841"/>
                  <a:pt x="5077" y="20520"/>
                  <a:pt x="5302" y="20237"/>
                </a:cubicBezTo>
                <a:cubicBezTo>
                  <a:pt x="5395" y="20119"/>
                  <a:pt x="5563" y="19939"/>
                  <a:pt x="5602" y="19914"/>
                </a:cubicBezTo>
                <a:cubicBezTo>
                  <a:pt x="5622" y="19903"/>
                  <a:pt x="5725" y="19831"/>
                  <a:pt x="5831" y="19756"/>
                </a:cubicBezTo>
                <a:cubicBezTo>
                  <a:pt x="6319" y="19416"/>
                  <a:pt x="6434" y="19351"/>
                  <a:pt x="6959" y="19111"/>
                </a:cubicBezTo>
                <a:cubicBezTo>
                  <a:pt x="7307" y="18952"/>
                  <a:pt x="7404" y="18910"/>
                  <a:pt x="7610" y="18825"/>
                </a:cubicBezTo>
                <a:cubicBezTo>
                  <a:pt x="8434" y="18490"/>
                  <a:pt x="8612" y="18409"/>
                  <a:pt x="9248" y="18077"/>
                </a:cubicBezTo>
                <a:cubicBezTo>
                  <a:pt x="9640" y="17874"/>
                  <a:pt x="9727" y="17819"/>
                  <a:pt x="9945" y="17645"/>
                </a:cubicBezTo>
                <a:cubicBezTo>
                  <a:pt x="10140" y="17490"/>
                  <a:pt x="10198" y="17429"/>
                  <a:pt x="10344" y="17229"/>
                </a:cubicBezTo>
                <a:cubicBezTo>
                  <a:pt x="10573" y="16914"/>
                  <a:pt x="10921" y="16287"/>
                  <a:pt x="11169" y="15739"/>
                </a:cubicBezTo>
                <a:cubicBezTo>
                  <a:pt x="11214" y="15638"/>
                  <a:pt x="11256" y="15549"/>
                  <a:pt x="11262" y="15541"/>
                </a:cubicBezTo>
                <a:cubicBezTo>
                  <a:pt x="11272" y="15529"/>
                  <a:pt x="11274" y="15529"/>
                  <a:pt x="11270" y="15551"/>
                </a:cubicBezTo>
                <a:cubicBezTo>
                  <a:pt x="11259" y="15619"/>
                  <a:pt x="11231" y="15976"/>
                  <a:pt x="11224" y="16147"/>
                </a:cubicBezTo>
                <a:cubicBezTo>
                  <a:pt x="11219" y="16254"/>
                  <a:pt x="11211" y="16648"/>
                  <a:pt x="11207" y="17025"/>
                </a:cubicBezTo>
                <a:cubicBezTo>
                  <a:pt x="11192" y="18276"/>
                  <a:pt x="11195" y="18260"/>
                  <a:pt x="10798" y="18922"/>
                </a:cubicBezTo>
                <a:cubicBezTo>
                  <a:pt x="10560" y="19317"/>
                  <a:pt x="10468" y="19509"/>
                  <a:pt x="10338" y="19884"/>
                </a:cubicBezTo>
                <a:cubicBezTo>
                  <a:pt x="10224" y="20212"/>
                  <a:pt x="10160" y="20494"/>
                  <a:pt x="10082" y="21021"/>
                </a:cubicBezTo>
                <a:cubicBezTo>
                  <a:pt x="10029" y="21374"/>
                  <a:pt x="10000" y="21524"/>
                  <a:pt x="9896" y="21980"/>
                </a:cubicBezTo>
                <a:cubicBezTo>
                  <a:pt x="9809" y="22363"/>
                  <a:pt x="9734" y="22613"/>
                  <a:pt x="9627" y="22886"/>
                </a:cubicBezTo>
                <a:cubicBezTo>
                  <a:pt x="9504" y="23199"/>
                  <a:pt x="9382" y="23412"/>
                  <a:pt x="9284" y="23489"/>
                </a:cubicBezTo>
                <a:cubicBezTo>
                  <a:pt x="9207" y="23548"/>
                  <a:pt x="9185" y="23556"/>
                  <a:pt x="9024" y="23566"/>
                </a:cubicBezTo>
                <a:cubicBezTo>
                  <a:pt x="8782" y="23581"/>
                  <a:pt x="8704" y="23609"/>
                  <a:pt x="8591" y="23721"/>
                </a:cubicBezTo>
                <a:cubicBezTo>
                  <a:pt x="8499" y="23812"/>
                  <a:pt x="8459" y="23899"/>
                  <a:pt x="8331" y="24288"/>
                </a:cubicBezTo>
                <a:cubicBezTo>
                  <a:pt x="8271" y="24469"/>
                  <a:pt x="8211" y="24638"/>
                  <a:pt x="8193" y="24675"/>
                </a:cubicBezTo>
                <a:cubicBezTo>
                  <a:pt x="8175" y="24712"/>
                  <a:pt x="8114" y="24815"/>
                  <a:pt x="8054" y="24906"/>
                </a:cubicBezTo>
                <a:cubicBezTo>
                  <a:pt x="7925" y="25114"/>
                  <a:pt x="7889" y="25181"/>
                  <a:pt x="7818" y="25344"/>
                </a:cubicBezTo>
                <a:cubicBezTo>
                  <a:pt x="7746" y="25512"/>
                  <a:pt x="7699" y="25651"/>
                  <a:pt x="7682" y="25739"/>
                </a:cubicBezTo>
                <a:cubicBezTo>
                  <a:pt x="7664" y="25843"/>
                  <a:pt x="7665" y="25964"/>
                  <a:pt x="7686" y="26046"/>
                </a:cubicBezTo>
                <a:cubicBezTo>
                  <a:pt x="7736" y="26236"/>
                  <a:pt x="7829" y="26330"/>
                  <a:pt x="7973" y="26332"/>
                </a:cubicBezTo>
                <a:cubicBezTo>
                  <a:pt x="8025" y="26332"/>
                  <a:pt x="8042" y="26328"/>
                  <a:pt x="8073" y="26311"/>
                </a:cubicBezTo>
                <a:cubicBezTo>
                  <a:pt x="8129" y="26279"/>
                  <a:pt x="8157" y="26240"/>
                  <a:pt x="8166" y="26175"/>
                </a:cubicBezTo>
                <a:cubicBezTo>
                  <a:pt x="8197" y="25994"/>
                  <a:pt x="8208" y="25943"/>
                  <a:pt x="8240" y="25880"/>
                </a:cubicBezTo>
                <a:cubicBezTo>
                  <a:pt x="8334" y="25696"/>
                  <a:pt x="8439" y="25584"/>
                  <a:pt x="8773" y="25317"/>
                </a:cubicBezTo>
                <a:cubicBezTo>
                  <a:pt x="9167" y="25000"/>
                  <a:pt x="9341" y="24830"/>
                  <a:pt x="9659" y="24449"/>
                </a:cubicBezTo>
                <a:cubicBezTo>
                  <a:pt x="9892" y="24170"/>
                  <a:pt x="10027" y="23971"/>
                  <a:pt x="10340" y="23452"/>
                </a:cubicBezTo>
                <a:cubicBezTo>
                  <a:pt x="10449" y="23271"/>
                  <a:pt x="10619" y="22989"/>
                  <a:pt x="10719" y="22824"/>
                </a:cubicBezTo>
                <a:cubicBezTo>
                  <a:pt x="11004" y="22354"/>
                  <a:pt x="11129" y="22141"/>
                  <a:pt x="11313" y="21810"/>
                </a:cubicBezTo>
                <a:cubicBezTo>
                  <a:pt x="11515" y="21447"/>
                  <a:pt x="11584" y="21312"/>
                  <a:pt x="11689" y="21081"/>
                </a:cubicBezTo>
                <a:cubicBezTo>
                  <a:pt x="11731" y="20986"/>
                  <a:pt x="11802" y="20828"/>
                  <a:pt x="11845" y="20732"/>
                </a:cubicBezTo>
                <a:cubicBezTo>
                  <a:pt x="11994" y="20398"/>
                  <a:pt x="12086" y="20144"/>
                  <a:pt x="12186" y="19802"/>
                </a:cubicBezTo>
                <a:cubicBezTo>
                  <a:pt x="12274" y="19491"/>
                  <a:pt x="12305" y="19353"/>
                  <a:pt x="12355" y="19006"/>
                </a:cubicBezTo>
                <a:cubicBezTo>
                  <a:pt x="12394" y="18731"/>
                  <a:pt x="12412" y="18629"/>
                  <a:pt x="12448" y="18490"/>
                </a:cubicBezTo>
                <a:cubicBezTo>
                  <a:pt x="12500" y="18282"/>
                  <a:pt x="12587" y="18045"/>
                  <a:pt x="12749" y="17675"/>
                </a:cubicBezTo>
                <a:cubicBezTo>
                  <a:pt x="13133" y="16791"/>
                  <a:pt x="13331" y="16174"/>
                  <a:pt x="13427" y="15554"/>
                </a:cubicBezTo>
                <a:cubicBezTo>
                  <a:pt x="13489" y="15158"/>
                  <a:pt x="13507" y="14896"/>
                  <a:pt x="13502" y="14504"/>
                </a:cubicBezTo>
                <a:cubicBezTo>
                  <a:pt x="13495" y="14065"/>
                  <a:pt x="13463" y="13818"/>
                  <a:pt x="13351" y="13322"/>
                </a:cubicBezTo>
                <a:cubicBezTo>
                  <a:pt x="13280" y="13001"/>
                  <a:pt x="13223" y="12809"/>
                  <a:pt x="13073" y="12369"/>
                </a:cubicBezTo>
                <a:cubicBezTo>
                  <a:pt x="12947" y="12005"/>
                  <a:pt x="12926" y="11895"/>
                  <a:pt x="12936" y="11649"/>
                </a:cubicBezTo>
                <a:cubicBezTo>
                  <a:pt x="12941" y="11498"/>
                  <a:pt x="12949" y="11385"/>
                  <a:pt x="12967" y="11227"/>
                </a:cubicBezTo>
                <a:lnTo>
                  <a:pt x="12978" y="11135"/>
                </a:lnTo>
                <a:lnTo>
                  <a:pt x="13075" y="11039"/>
                </a:lnTo>
                <a:cubicBezTo>
                  <a:pt x="13362" y="10752"/>
                  <a:pt x="13528" y="10473"/>
                  <a:pt x="13595" y="10159"/>
                </a:cubicBezTo>
                <a:cubicBezTo>
                  <a:pt x="13656" y="9880"/>
                  <a:pt x="13630" y="9478"/>
                  <a:pt x="13533" y="9195"/>
                </a:cubicBezTo>
                <a:lnTo>
                  <a:pt x="13512" y="9135"/>
                </a:lnTo>
                <a:lnTo>
                  <a:pt x="13570" y="9039"/>
                </a:lnTo>
                <a:cubicBezTo>
                  <a:pt x="13704" y="8811"/>
                  <a:pt x="13770" y="8667"/>
                  <a:pt x="13809" y="8527"/>
                </a:cubicBezTo>
                <a:cubicBezTo>
                  <a:pt x="13848" y="8380"/>
                  <a:pt x="13886" y="8061"/>
                  <a:pt x="13876" y="7970"/>
                </a:cubicBezTo>
                <a:lnTo>
                  <a:pt x="13871" y="7929"/>
                </a:lnTo>
                <a:lnTo>
                  <a:pt x="14099" y="7816"/>
                </a:lnTo>
                <a:cubicBezTo>
                  <a:pt x="14439" y="7651"/>
                  <a:pt x="14458" y="7641"/>
                  <a:pt x="14527" y="7595"/>
                </a:cubicBezTo>
                <a:cubicBezTo>
                  <a:pt x="14666" y="7501"/>
                  <a:pt x="14888" y="7296"/>
                  <a:pt x="15004" y="7155"/>
                </a:cubicBezTo>
                <a:cubicBezTo>
                  <a:pt x="15075" y="7067"/>
                  <a:pt x="15210" y="6878"/>
                  <a:pt x="15300" y="6736"/>
                </a:cubicBezTo>
                <a:cubicBezTo>
                  <a:pt x="15379" y="6611"/>
                  <a:pt x="15594" y="6241"/>
                  <a:pt x="15681" y="6077"/>
                </a:cubicBezTo>
                <a:cubicBezTo>
                  <a:pt x="15835" y="5790"/>
                  <a:pt x="16060" y="5328"/>
                  <a:pt x="16136" y="5145"/>
                </a:cubicBezTo>
                <a:cubicBezTo>
                  <a:pt x="16198" y="4996"/>
                  <a:pt x="16358" y="4634"/>
                  <a:pt x="16402" y="4544"/>
                </a:cubicBezTo>
                <a:cubicBezTo>
                  <a:pt x="16466" y="4414"/>
                  <a:pt x="16466" y="4414"/>
                  <a:pt x="16545" y="4405"/>
                </a:cubicBezTo>
                <a:cubicBezTo>
                  <a:pt x="16689" y="4387"/>
                  <a:pt x="16804" y="4363"/>
                  <a:pt x="16965" y="4315"/>
                </a:cubicBezTo>
                <a:cubicBezTo>
                  <a:pt x="17287" y="4221"/>
                  <a:pt x="17410" y="4200"/>
                  <a:pt x="17719" y="4189"/>
                </a:cubicBezTo>
                <a:cubicBezTo>
                  <a:pt x="17859" y="4184"/>
                  <a:pt x="17960" y="4176"/>
                  <a:pt x="17999" y="4168"/>
                </a:cubicBezTo>
                <a:cubicBezTo>
                  <a:pt x="18205" y="4123"/>
                  <a:pt x="18297" y="4047"/>
                  <a:pt x="18212" y="3991"/>
                </a:cubicBezTo>
                <a:cubicBezTo>
                  <a:pt x="18179" y="3969"/>
                  <a:pt x="18118" y="3954"/>
                  <a:pt x="18050" y="3954"/>
                </a:cubicBezTo>
                <a:cubicBezTo>
                  <a:pt x="18022" y="3954"/>
                  <a:pt x="18000" y="3951"/>
                  <a:pt x="18004" y="3949"/>
                </a:cubicBezTo>
                <a:cubicBezTo>
                  <a:pt x="18006" y="3946"/>
                  <a:pt x="18046" y="3931"/>
                  <a:pt x="18092" y="3915"/>
                </a:cubicBezTo>
                <a:cubicBezTo>
                  <a:pt x="18192" y="3883"/>
                  <a:pt x="18323" y="3817"/>
                  <a:pt x="18359" y="3785"/>
                </a:cubicBezTo>
                <a:cubicBezTo>
                  <a:pt x="18458" y="3693"/>
                  <a:pt x="18463" y="3687"/>
                  <a:pt x="18463" y="3659"/>
                </a:cubicBezTo>
                <a:cubicBezTo>
                  <a:pt x="18463" y="3600"/>
                  <a:pt x="18384" y="3543"/>
                  <a:pt x="18292" y="3535"/>
                </a:cubicBezTo>
                <a:cubicBezTo>
                  <a:pt x="18250" y="3533"/>
                  <a:pt x="18238" y="3529"/>
                  <a:pt x="18235" y="3518"/>
                </a:cubicBezTo>
                <a:cubicBezTo>
                  <a:pt x="18227" y="3492"/>
                  <a:pt x="18190" y="3474"/>
                  <a:pt x="18109" y="3463"/>
                </a:cubicBezTo>
                <a:cubicBezTo>
                  <a:pt x="17999" y="3447"/>
                  <a:pt x="17895" y="3448"/>
                  <a:pt x="17751" y="3469"/>
                </a:cubicBezTo>
                <a:cubicBezTo>
                  <a:pt x="17612" y="3489"/>
                  <a:pt x="17417" y="3492"/>
                  <a:pt x="17292" y="3477"/>
                </a:cubicBezTo>
                <a:cubicBezTo>
                  <a:pt x="17251" y="3472"/>
                  <a:pt x="17152" y="3453"/>
                  <a:pt x="17074" y="3437"/>
                </a:cubicBezTo>
                <a:cubicBezTo>
                  <a:pt x="16909" y="3402"/>
                  <a:pt x="16725" y="3391"/>
                  <a:pt x="16633" y="3408"/>
                </a:cubicBezTo>
                <a:cubicBezTo>
                  <a:pt x="16604" y="3415"/>
                  <a:pt x="16580" y="3417"/>
                  <a:pt x="16578" y="3416"/>
                </a:cubicBezTo>
                <a:cubicBezTo>
                  <a:pt x="16577" y="3415"/>
                  <a:pt x="16582" y="3313"/>
                  <a:pt x="16588" y="3188"/>
                </a:cubicBezTo>
                <a:cubicBezTo>
                  <a:pt x="16602" y="2981"/>
                  <a:pt x="16602" y="2957"/>
                  <a:pt x="16588" y="2886"/>
                </a:cubicBezTo>
                <a:cubicBezTo>
                  <a:pt x="16544" y="2638"/>
                  <a:pt x="16466" y="2572"/>
                  <a:pt x="16371" y="2707"/>
                </a:cubicBezTo>
                <a:cubicBezTo>
                  <a:pt x="16332" y="2763"/>
                  <a:pt x="16321" y="2791"/>
                  <a:pt x="16280" y="2932"/>
                </a:cubicBezTo>
                <a:cubicBezTo>
                  <a:pt x="16249" y="3042"/>
                  <a:pt x="16206" y="3149"/>
                  <a:pt x="16105" y="3372"/>
                </a:cubicBezTo>
                <a:cubicBezTo>
                  <a:pt x="16048" y="3500"/>
                  <a:pt x="16030" y="3567"/>
                  <a:pt x="16017" y="3729"/>
                </a:cubicBezTo>
                <a:cubicBezTo>
                  <a:pt x="15986" y="4057"/>
                  <a:pt x="15931" y="4209"/>
                  <a:pt x="15787" y="4360"/>
                </a:cubicBezTo>
                <a:cubicBezTo>
                  <a:pt x="15752" y="4399"/>
                  <a:pt x="15623" y="4518"/>
                  <a:pt x="15501" y="4626"/>
                </a:cubicBezTo>
                <a:cubicBezTo>
                  <a:pt x="15119" y="4965"/>
                  <a:pt x="14967" y="5127"/>
                  <a:pt x="14568" y="5610"/>
                </a:cubicBezTo>
                <a:cubicBezTo>
                  <a:pt x="14409" y="5803"/>
                  <a:pt x="14197" y="6101"/>
                  <a:pt x="14052" y="6336"/>
                </a:cubicBezTo>
                <a:cubicBezTo>
                  <a:pt x="13999" y="6424"/>
                  <a:pt x="13951" y="6499"/>
                  <a:pt x="13949" y="6502"/>
                </a:cubicBezTo>
                <a:cubicBezTo>
                  <a:pt x="13945" y="6506"/>
                  <a:pt x="13948" y="6474"/>
                  <a:pt x="13955" y="6430"/>
                </a:cubicBezTo>
                <a:cubicBezTo>
                  <a:pt x="13964" y="6381"/>
                  <a:pt x="13968" y="6292"/>
                  <a:pt x="13968" y="6184"/>
                </a:cubicBezTo>
                <a:cubicBezTo>
                  <a:pt x="13969" y="6022"/>
                  <a:pt x="13968" y="6014"/>
                  <a:pt x="13945" y="5946"/>
                </a:cubicBezTo>
                <a:cubicBezTo>
                  <a:pt x="13912" y="5846"/>
                  <a:pt x="13845" y="5713"/>
                  <a:pt x="13791" y="5638"/>
                </a:cubicBezTo>
                <a:lnTo>
                  <a:pt x="13746" y="5574"/>
                </a:lnTo>
                <a:lnTo>
                  <a:pt x="13840" y="5476"/>
                </a:lnTo>
                <a:cubicBezTo>
                  <a:pt x="14041" y="5266"/>
                  <a:pt x="14216" y="5027"/>
                  <a:pt x="14318" y="4824"/>
                </a:cubicBezTo>
                <a:cubicBezTo>
                  <a:pt x="14466" y="4529"/>
                  <a:pt x="14568" y="4181"/>
                  <a:pt x="14635" y="3745"/>
                </a:cubicBezTo>
                <a:cubicBezTo>
                  <a:pt x="14661" y="3579"/>
                  <a:pt x="14695" y="3149"/>
                  <a:pt x="14697" y="2990"/>
                </a:cubicBezTo>
                <a:cubicBezTo>
                  <a:pt x="14702" y="2627"/>
                  <a:pt x="14681" y="2050"/>
                  <a:pt x="14647" y="1608"/>
                </a:cubicBezTo>
                <a:cubicBezTo>
                  <a:pt x="14608" y="1062"/>
                  <a:pt x="14560" y="765"/>
                  <a:pt x="14447" y="332"/>
                </a:cubicBezTo>
                <a:cubicBezTo>
                  <a:pt x="14368" y="33"/>
                  <a:pt x="14353" y="0"/>
                  <a:pt x="14308" y="0"/>
                </a:cubicBezTo>
                <a:cubicBezTo>
                  <a:pt x="14287" y="0"/>
                  <a:pt x="14276" y="6"/>
                  <a:pt x="14264" y="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38"/>
          <p:cNvSpPr/>
          <p:nvPr/>
        </p:nvSpPr>
        <p:spPr>
          <a:xfrm rot="635935">
            <a:off x="1914653" y="2349247"/>
            <a:ext cx="114045" cy="148430"/>
          </a:xfrm>
          <a:custGeom>
            <a:avLst/>
            <a:gdLst/>
            <a:ahLst/>
            <a:cxnLst/>
            <a:rect l="l" t="t" r="r" b="b"/>
            <a:pathLst>
              <a:path w="1088" h="1416" extrusionOk="0">
                <a:moveTo>
                  <a:pt x="543" y="7"/>
                </a:moveTo>
                <a:cubicBezTo>
                  <a:pt x="508" y="16"/>
                  <a:pt x="483" y="78"/>
                  <a:pt x="476" y="178"/>
                </a:cubicBezTo>
                <a:cubicBezTo>
                  <a:pt x="455" y="417"/>
                  <a:pt x="450" y="443"/>
                  <a:pt x="401" y="496"/>
                </a:cubicBezTo>
                <a:cubicBezTo>
                  <a:pt x="365" y="537"/>
                  <a:pt x="315" y="554"/>
                  <a:pt x="195" y="561"/>
                </a:cubicBezTo>
                <a:cubicBezTo>
                  <a:pt x="71" y="570"/>
                  <a:pt x="20" y="586"/>
                  <a:pt x="7" y="622"/>
                </a:cubicBezTo>
                <a:cubicBezTo>
                  <a:pt x="1" y="637"/>
                  <a:pt x="0" y="654"/>
                  <a:pt x="6" y="665"/>
                </a:cubicBezTo>
                <a:cubicBezTo>
                  <a:pt x="21" y="704"/>
                  <a:pt x="46" y="715"/>
                  <a:pt x="155" y="734"/>
                </a:cubicBezTo>
                <a:cubicBezTo>
                  <a:pt x="349" y="768"/>
                  <a:pt x="405" y="803"/>
                  <a:pt x="443" y="908"/>
                </a:cubicBezTo>
                <a:cubicBezTo>
                  <a:pt x="458" y="951"/>
                  <a:pt x="461" y="987"/>
                  <a:pt x="468" y="1140"/>
                </a:cubicBezTo>
                <a:cubicBezTo>
                  <a:pt x="474" y="1325"/>
                  <a:pt x="478" y="1351"/>
                  <a:pt x="513" y="1390"/>
                </a:cubicBezTo>
                <a:cubicBezTo>
                  <a:pt x="528" y="1409"/>
                  <a:pt x="564" y="1415"/>
                  <a:pt x="580" y="1402"/>
                </a:cubicBezTo>
                <a:cubicBezTo>
                  <a:pt x="598" y="1391"/>
                  <a:pt x="625" y="1346"/>
                  <a:pt x="630" y="1320"/>
                </a:cubicBezTo>
                <a:cubicBezTo>
                  <a:pt x="633" y="1307"/>
                  <a:pt x="637" y="1231"/>
                  <a:pt x="639" y="1153"/>
                </a:cubicBezTo>
                <a:cubicBezTo>
                  <a:pt x="646" y="882"/>
                  <a:pt x="684" y="781"/>
                  <a:pt x="794" y="755"/>
                </a:cubicBezTo>
                <a:cubicBezTo>
                  <a:pt x="811" y="751"/>
                  <a:pt x="863" y="740"/>
                  <a:pt x="912" y="733"/>
                </a:cubicBezTo>
                <a:cubicBezTo>
                  <a:pt x="1005" y="716"/>
                  <a:pt x="1077" y="688"/>
                  <a:pt x="1081" y="664"/>
                </a:cubicBezTo>
                <a:cubicBezTo>
                  <a:pt x="1087" y="636"/>
                  <a:pt x="1069" y="603"/>
                  <a:pt x="1042" y="592"/>
                </a:cubicBezTo>
                <a:cubicBezTo>
                  <a:pt x="1013" y="580"/>
                  <a:pt x="950" y="565"/>
                  <a:pt x="874" y="556"/>
                </a:cubicBezTo>
                <a:cubicBezTo>
                  <a:pt x="812" y="550"/>
                  <a:pt x="736" y="522"/>
                  <a:pt x="712" y="500"/>
                </a:cubicBezTo>
                <a:cubicBezTo>
                  <a:pt x="684" y="474"/>
                  <a:pt x="678" y="444"/>
                  <a:pt x="663" y="269"/>
                </a:cubicBezTo>
                <a:cubicBezTo>
                  <a:pt x="651" y="106"/>
                  <a:pt x="637" y="43"/>
                  <a:pt x="611" y="19"/>
                </a:cubicBezTo>
                <a:cubicBezTo>
                  <a:pt x="595" y="5"/>
                  <a:pt x="570" y="1"/>
                  <a:pt x="543" y="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38"/>
          <p:cNvSpPr/>
          <p:nvPr/>
        </p:nvSpPr>
        <p:spPr>
          <a:xfrm rot="635890">
            <a:off x="1514426" y="2981240"/>
            <a:ext cx="116476" cy="152972"/>
          </a:xfrm>
          <a:custGeom>
            <a:avLst/>
            <a:gdLst/>
            <a:ahLst/>
            <a:cxnLst/>
            <a:rect l="l" t="t" r="r" b="b"/>
            <a:pathLst>
              <a:path w="900" h="1182" extrusionOk="0">
                <a:moveTo>
                  <a:pt x="422" y="36"/>
                </a:moveTo>
                <a:cubicBezTo>
                  <a:pt x="411" y="62"/>
                  <a:pt x="402" y="115"/>
                  <a:pt x="393" y="205"/>
                </a:cubicBezTo>
                <a:cubicBezTo>
                  <a:pt x="385" y="312"/>
                  <a:pt x="378" y="344"/>
                  <a:pt x="362" y="377"/>
                </a:cubicBezTo>
                <a:cubicBezTo>
                  <a:pt x="334" y="432"/>
                  <a:pt x="288" y="455"/>
                  <a:pt x="188" y="460"/>
                </a:cubicBezTo>
                <a:cubicBezTo>
                  <a:pt x="150" y="462"/>
                  <a:pt x="98" y="468"/>
                  <a:pt x="75" y="477"/>
                </a:cubicBezTo>
                <a:cubicBezTo>
                  <a:pt x="17" y="495"/>
                  <a:pt x="1" y="536"/>
                  <a:pt x="38" y="570"/>
                </a:cubicBezTo>
                <a:cubicBezTo>
                  <a:pt x="55" y="588"/>
                  <a:pt x="83" y="595"/>
                  <a:pt x="191" y="615"/>
                </a:cubicBezTo>
                <a:cubicBezTo>
                  <a:pt x="252" y="625"/>
                  <a:pt x="326" y="660"/>
                  <a:pt x="342" y="685"/>
                </a:cubicBezTo>
                <a:cubicBezTo>
                  <a:pt x="371" y="727"/>
                  <a:pt x="388" y="800"/>
                  <a:pt x="388" y="874"/>
                </a:cubicBezTo>
                <a:cubicBezTo>
                  <a:pt x="390" y="987"/>
                  <a:pt x="402" y="1103"/>
                  <a:pt x="414" y="1130"/>
                </a:cubicBezTo>
                <a:cubicBezTo>
                  <a:pt x="438" y="1179"/>
                  <a:pt x="482" y="1181"/>
                  <a:pt x="508" y="1132"/>
                </a:cubicBezTo>
                <a:cubicBezTo>
                  <a:pt x="520" y="1110"/>
                  <a:pt x="525" y="1074"/>
                  <a:pt x="531" y="949"/>
                </a:cubicBezTo>
                <a:cubicBezTo>
                  <a:pt x="539" y="787"/>
                  <a:pt x="545" y="743"/>
                  <a:pt x="572" y="690"/>
                </a:cubicBezTo>
                <a:cubicBezTo>
                  <a:pt x="597" y="639"/>
                  <a:pt x="619" y="629"/>
                  <a:pt x="762" y="602"/>
                </a:cubicBezTo>
                <a:cubicBezTo>
                  <a:pt x="862" y="584"/>
                  <a:pt x="899" y="554"/>
                  <a:pt x="879" y="513"/>
                </a:cubicBezTo>
                <a:cubicBezTo>
                  <a:pt x="867" y="489"/>
                  <a:pt x="827" y="476"/>
                  <a:pt x="740" y="463"/>
                </a:cubicBezTo>
                <a:cubicBezTo>
                  <a:pt x="655" y="452"/>
                  <a:pt x="587" y="424"/>
                  <a:pt x="573" y="397"/>
                </a:cubicBezTo>
                <a:cubicBezTo>
                  <a:pt x="566" y="385"/>
                  <a:pt x="559" y="323"/>
                  <a:pt x="554" y="258"/>
                </a:cubicBezTo>
                <a:cubicBezTo>
                  <a:pt x="542" y="125"/>
                  <a:pt x="525" y="41"/>
                  <a:pt x="506" y="18"/>
                </a:cubicBezTo>
                <a:cubicBezTo>
                  <a:pt x="499" y="10"/>
                  <a:pt x="480" y="2"/>
                  <a:pt x="464" y="2"/>
                </a:cubicBezTo>
                <a:cubicBezTo>
                  <a:pt x="441" y="0"/>
                  <a:pt x="436" y="4"/>
                  <a:pt x="422" y="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1" name="Google Shape;3511;p38"/>
          <p:cNvGrpSpPr/>
          <p:nvPr/>
        </p:nvGrpSpPr>
        <p:grpSpPr>
          <a:xfrm rot="-508092">
            <a:off x="7460302" y="3044697"/>
            <a:ext cx="625650" cy="2151804"/>
            <a:chOff x="7238511" y="1437551"/>
            <a:chExt cx="566278" cy="1947607"/>
          </a:xfrm>
        </p:grpSpPr>
        <p:sp>
          <p:nvSpPr>
            <p:cNvPr id="3512" name="Google Shape;3512;p38"/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1" name="Google Shape;3521;p38"/>
          <p:cNvGrpSpPr/>
          <p:nvPr/>
        </p:nvGrpSpPr>
        <p:grpSpPr>
          <a:xfrm>
            <a:off x="6559955" y="3431988"/>
            <a:ext cx="668392" cy="2031638"/>
            <a:chOff x="2937500" y="2080275"/>
            <a:chExt cx="451525" cy="1372450"/>
          </a:xfrm>
        </p:grpSpPr>
        <p:sp>
          <p:nvSpPr>
            <p:cNvPr id="3522" name="Google Shape;3522;p38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502;p38">
            <a:extLst>
              <a:ext uri="{FF2B5EF4-FFF2-40B4-BE49-F238E27FC236}">
                <a16:creationId xmlns:a16="http://schemas.microsoft.com/office/drawing/2014/main" id="{FC52C2F3-BD06-AD67-9CC2-86BE56344E74}"/>
              </a:ext>
            </a:extLst>
          </p:cNvPr>
          <p:cNvSpPr txBox="1">
            <a:spLocks/>
          </p:cNvSpPr>
          <p:nvPr/>
        </p:nvSpPr>
        <p:spPr>
          <a:xfrm>
            <a:off x="-131578" y="2056538"/>
            <a:ext cx="9374819" cy="83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ma"/>
              <a:buNone/>
              <a:defRPr sz="4800" b="1" i="0" u="none" strike="noStrike" cap="none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M Sans"/>
              <a:buNone/>
              <a:defRPr sz="5200" b="1" i="0" u="none" strike="noStrike" cap="none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sz="4400" kern="1200" dirty="0">
                <a:solidFill>
                  <a:srgbClr val="D35A69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3 Montserrat Black" panose="00000A00000000000000" pitchFamily="2" charset="0"/>
                <a:ea typeface="+mn-ea"/>
                <a:cs typeface="+mn-cs"/>
              </a:rPr>
              <a:t>ĐẾN VỚI TIẾT HỌC MĨ THUẬT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C9487-82E6-FF2E-6B4A-EAFED4E2D2ED}"/>
              </a:ext>
            </a:extLst>
          </p:cNvPr>
          <p:cNvSpPr txBox="1"/>
          <p:nvPr/>
        </p:nvSpPr>
        <p:spPr>
          <a:xfrm>
            <a:off x="3962680" y="2998237"/>
            <a:ext cx="360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73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673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73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673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A6351-D134-76EF-59CC-0FFFD7178305}"/>
              </a:ext>
            </a:extLst>
          </p:cNvPr>
          <p:cNvSpPr txBox="1"/>
          <p:nvPr/>
        </p:nvSpPr>
        <p:spPr>
          <a:xfrm>
            <a:off x="2265226" y="3760850"/>
            <a:ext cx="422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D35A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i="1" dirty="0">
              <a:solidFill>
                <a:srgbClr val="D35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3" name="Google Shape;5153;p67"/>
          <p:cNvGrpSpPr/>
          <p:nvPr/>
        </p:nvGrpSpPr>
        <p:grpSpPr>
          <a:xfrm rot="239627">
            <a:off x="1128240" y="2576770"/>
            <a:ext cx="668390" cy="2031631"/>
            <a:chOff x="2937500" y="2080275"/>
            <a:chExt cx="451525" cy="1372450"/>
          </a:xfrm>
        </p:grpSpPr>
        <p:sp>
          <p:nvSpPr>
            <p:cNvPr id="5154" name="Google Shape;5154;p67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67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67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67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67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67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67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67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67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67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67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5" name="Google Shape;5165;p67"/>
          <p:cNvGrpSpPr/>
          <p:nvPr/>
        </p:nvGrpSpPr>
        <p:grpSpPr>
          <a:xfrm rot="-508092">
            <a:off x="277634" y="3044697"/>
            <a:ext cx="625650" cy="2151804"/>
            <a:chOff x="7238511" y="1437551"/>
            <a:chExt cx="566278" cy="1947607"/>
          </a:xfrm>
        </p:grpSpPr>
        <p:sp>
          <p:nvSpPr>
            <p:cNvPr id="5166" name="Google Shape;5166;p67"/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67"/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67"/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67"/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67"/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67"/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67"/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67"/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67"/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6" name="Google Shape;5176;p67"/>
          <p:cNvSpPr txBox="1">
            <a:spLocks noGrp="1"/>
          </p:cNvSpPr>
          <p:nvPr>
            <p:ph type="title" idx="2"/>
          </p:nvPr>
        </p:nvSpPr>
        <p:spPr>
          <a:xfrm>
            <a:off x="3049371" y="752849"/>
            <a:ext cx="5556482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/>
              <a:t>Hoạt</a:t>
            </a:r>
            <a:r>
              <a:rPr lang="en-US" sz="4400" b="1" dirty="0"/>
              <a:t> </a:t>
            </a:r>
            <a:r>
              <a:rPr lang="en-US" sz="4400" b="1" dirty="0" err="1"/>
              <a:t>động</a:t>
            </a:r>
            <a:r>
              <a:rPr lang="en-US" sz="4400" b="1" dirty="0"/>
              <a:t> :04</a:t>
            </a:r>
          </a:p>
        </p:txBody>
      </p:sp>
      <p:sp>
        <p:nvSpPr>
          <p:cNvPr id="5178" name="Google Shape;5178;p67"/>
          <p:cNvSpPr/>
          <p:nvPr/>
        </p:nvSpPr>
        <p:spPr>
          <a:xfrm rot="-635961" flipH="1">
            <a:off x="7940611" y="4030585"/>
            <a:ext cx="96612" cy="130083"/>
          </a:xfrm>
          <a:custGeom>
            <a:avLst/>
            <a:gdLst/>
            <a:ahLst/>
            <a:cxnLst/>
            <a:rect l="l" t="t" r="r" b="b"/>
            <a:pathLst>
              <a:path w="1143" h="1539" extrusionOk="0">
                <a:moveTo>
                  <a:pt x="563" y="12"/>
                </a:moveTo>
                <a:cubicBezTo>
                  <a:pt x="533" y="23"/>
                  <a:pt x="508" y="96"/>
                  <a:pt x="501" y="191"/>
                </a:cubicBezTo>
                <a:cubicBezTo>
                  <a:pt x="479" y="448"/>
                  <a:pt x="474" y="474"/>
                  <a:pt x="426" y="536"/>
                </a:cubicBezTo>
                <a:cubicBezTo>
                  <a:pt x="393" y="582"/>
                  <a:pt x="347" y="598"/>
                  <a:pt x="219" y="608"/>
                </a:cubicBezTo>
                <a:cubicBezTo>
                  <a:pt x="72" y="618"/>
                  <a:pt x="9" y="643"/>
                  <a:pt x="5" y="688"/>
                </a:cubicBezTo>
                <a:cubicBezTo>
                  <a:pt x="1" y="721"/>
                  <a:pt x="6" y="732"/>
                  <a:pt x="29" y="756"/>
                </a:cubicBezTo>
                <a:cubicBezTo>
                  <a:pt x="50" y="777"/>
                  <a:pt x="66" y="782"/>
                  <a:pt x="141" y="796"/>
                </a:cubicBezTo>
                <a:cubicBezTo>
                  <a:pt x="188" y="804"/>
                  <a:pt x="260" y="821"/>
                  <a:pt x="300" y="833"/>
                </a:cubicBezTo>
                <a:cubicBezTo>
                  <a:pt x="395" y="863"/>
                  <a:pt x="439" y="905"/>
                  <a:pt x="467" y="996"/>
                </a:cubicBezTo>
                <a:cubicBezTo>
                  <a:pt x="484" y="1049"/>
                  <a:pt x="487" y="1083"/>
                  <a:pt x="492" y="1247"/>
                </a:cubicBezTo>
                <a:cubicBezTo>
                  <a:pt x="500" y="1443"/>
                  <a:pt x="505" y="1478"/>
                  <a:pt x="541" y="1518"/>
                </a:cubicBezTo>
                <a:cubicBezTo>
                  <a:pt x="553" y="1533"/>
                  <a:pt x="598" y="1538"/>
                  <a:pt x="614" y="1526"/>
                </a:cubicBezTo>
                <a:cubicBezTo>
                  <a:pt x="633" y="1513"/>
                  <a:pt x="659" y="1459"/>
                  <a:pt x="663" y="1427"/>
                </a:cubicBezTo>
                <a:cubicBezTo>
                  <a:pt x="666" y="1410"/>
                  <a:pt x="670" y="1328"/>
                  <a:pt x="672" y="1247"/>
                </a:cubicBezTo>
                <a:cubicBezTo>
                  <a:pt x="676" y="1095"/>
                  <a:pt x="695" y="964"/>
                  <a:pt x="722" y="914"/>
                </a:cubicBezTo>
                <a:cubicBezTo>
                  <a:pt x="738" y="880"/>
                  <a:pt x="773" y="848"/>
                  <a:pt x="802" y="836"/>
                </a:cubicBezTo>
                <a:cubicBezTo>
                  <a:pt x="814" y="831"/>
                  <a:pt x="879" y="816"/>
                  <a:pt x="946" y="803"/>
                </a:cubicBezTo>
                <a:cubicBezTo>
                  <a:pt x="1079" y="777"/>
                  <a:pt x="1127" y="755"/>
                  <a:pt x="1137" y="720"/>
                </a:cubicBezTo>
                <a:cubicBezTo>
                  <a:pt x="1143" y="692"/>
                  <a:pt x="1125" y="658"/>
                  <a:pt x="1095" y="643"/>
                </a:cubicBezTo>
                <a:cubicBezTo>
                  <a:pt x="1081" y="637"/>
                  <a:pt x="1036" y="627"/>
                  <a:pt x="998" y="619"/>
                </a:cubicBezTo>
                <a:cubicBezTo>
                  <a:pt x="817" y="591"/>
                  <a:pt x="758" y="570"/>
                  <a:pt x="732" y="522"/>
                </a:cubicBezTo>
                <a:cubicBezTo>
                  <a:pt x="724" y="507"/>
                  <a:pt x="716" y="458"/>
                  <a:pt x="712" y="403"/>
                </a:cubicBezTo>
                <a:cubicBezTo>
                  <a:pt x="687" y="107"/>
                  <a:pt x="676" y="50"/>
                  <a:pt x="640" y="20"/>
                </a:cubicBezTo>
                <a:cubicBezTo>
                  <a:pt x="614" y="2"/>
                  <a:pt x="593" y="0"/>
                  <a:pt x="563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9" name="Google Shape;5179;p67"/>
          <p:cNvGrpSpPr/>
          <p:nvPr/>
        </p:nvGrpSpPr>
        <p:grpSpPr>
          <a:xfrm flipH="1">
            <a:off x="754924" y="3842278"/>
            <a:ext cx="1088163" cy="853676"/>
            <a:chOff x="5367847" y="1767863"/>
            <a:chExt cx="1199606" cy="941105"/>
          </a:xfrm>
        </p:grpSpPr>
        <p:grpSp>
          <p:nvGrpSpPr>
            <p:cNvPr id="5180" name="Google Shape;5180;p67"/>
            <p:cNvGrpSpPr/>
            <p:nvPr/>
          </p:nvGrpSpPr>
          <p:grpSpPr>
            <a:xfrm rot="-4604996">
              <a:off x="5405443" y="1827310"/>
              <a:ext cx="491564" cy="466509"/>
              <a:chOff x="4575450" y="2626950"/>
              <a:chExt cx="366875" cy="348175"/>
            </a:xfrm>
          </p:grpSpPr>
          <p:sp>
            <p:nvSpPr>
              <p:cNvPr id="5181" name="Google Shape;5181;p67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67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3" name="Google Shape;5183;p67"/>
            <p:cNvGrpSpPr/>
            <p:nvPr/>
          </p:nvGrpSpPr>
          <p:grpSpPr>
            <a:xfrm>
              <a:off x="6075914" y="1886378"/>
              <a:ext cx="491539" cy="466485"/>
              <a:chOff x="4575450" y="2626950"/>
              <a:chExt cx="366875" cy="348175"/>
            </a:xfrm>
          </p:grpSpPr>
          <p:sp>
            <p:nvSpPr>
              <p:cNvPr id="5184" name="Google Shape;5184;p67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67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6" name="Google Shape;5186;p67"/>
            <p:cNvSpPr/>
            <p:nvPr/>
          </p:nvSpPr>
          <p:spPr>
            <a:xfrm>
              <a:off x="5481771" y="1821953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67"/>
            <p:cNvSpPr/>
            <p:nvPr/>
          </p:nvSpPr>
          <p:spPr>
            <a:xfrm>
              <a:off x="5972658" y="1972317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67"/>
            <p:cNvSpPr/>
            <p:nvPr/>
          </p:nvSpPr>
          <p:spPr>
            <a:xfrm>
              <a:off x="6007125" y="2067379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67"/>
            <p:cNvSpPr/>
            <p:nvPr/>
          </p:nvSpPr>
          <p:spPr>
            <a:xfrm>
              <a:off x="5958355" y="2338029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67"/>
            <p:cNvSpPr/>
            <p:nvPr/>
          </p:nvSpPr>
          <p:spPr>
            <a:xfrm>
              <a:off x="5990344" y="2330090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67"/>
            <p:cNvSpPr/>
            <p:nvPr/>
          </p:nvSpPr>
          <p:spPr>
            <a:xfrm>
              <a:off x="5836127" y="1891123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67"/>
            <p:cNvSpPr/>
            <p:nvPr/>
          </p:nvSpPr>
          <p:spPr>
            <a:xfrm>
              <a:off x="5744683" y="1943142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67"/>
            <p:cNvSpPr/>
            <p:nvPr/>
          </p:nvSpPr>
          <p:spPr>
            <a:xfrm>
              <a:off x="5687739" y="2039611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67"/>
            <p:cNvSpPr/>
            <p:nvPr/>
          </p:nvSpPr>
          <p:spPr>
            <a:xfrm>
              <a:off x="6053283" y="2267352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67"/>
            <p:cNvSpPr/>
            <p:nvPr/>
          </p:nvSpPr>
          <p:spPr>
            <a:xfrm>
              <a:off x="6059681" y="2221897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67"/>
            <p:cNvSpPr/>
            <p:nvPr/>
          </p:nvSpPr>
          <p:spPr>
            <a:xfrm>
              <a:off x="6057068" y="2295991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67"/>
            <p:cNvSpPr/>
            <p:nvPr/>
          </p:nvSpPr>
          <p:spPr>
            <a:xfrm>
              <a:off x="5638668" y="2310595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67"/>
            <p:cNvSpPr/>
            <p:nvPr/>
          </p:nvSpPr>
          <p:spPr>
            <a:xfrm>
              <a:off x="5783605" y="2332971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67"/>
            <p:cNvSpPr/>
            <p:nvPr/>
          </p:nvSpPr>
          <p:spPr>
            <a:xfrm>
              <a:off x="5664058" y="2281889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67"/>
            <p:cNvSpPr/>
            <p:nvPr/>
          </p:nvSpPr>
          <p:spPr>
            <a:xfrm>
              <a:off x="6017509" y="2321716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67"/>
            <p:cNvSpPr/>
            <p:nvPr/>
          </p:nvSpPr>
          <p:spPr>
            <a:xfrm>
              <a:off x="5851603" y="2160767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2" name="Google Shape;5202;p67"/>
          <p:cNvGrpSpPr/>
          <p:nvPr/>
        </p:nvGrpSpPr>
        <p:grpSpPr>
          <a:xfrm rot="-1377056" flipH="1">
            <a:off x="7748056" y="3607119"/>
            <a:ext cx="1111456" cy="908072"/>
            <a:chOff x="5005188" y="2991740"/>
            <a:chExt cx="1085681" cy="887015"/>
          </a:xfrm>
        </p:grpSpPr>
        <p:grpSp>
          <p:nvGrpSpPr>
            <p:cNvPr id="5203" name="Google Shape;5203;p67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5204" name="Google Shape;5204;p67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67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6" name="Google Shape;5206;p67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67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67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67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67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67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67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67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67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67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67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67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67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67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67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67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2" name="Google Shape;5222;p67"/>
          <p:cNvSpPr/>
          <p:nvPr/>
        </p:nvSpPr>
        <p:spPr>
          <a:xfrm>
            <a:off x="2822887" y="3426300"/>
            <a:ext cx="1452854" cy="1749745"/>
          </a:xfrm>
          <a:custGeom>
            <a:avLst/>
            <a:gdLst/>
            <a:ahLst/>
            <a:cxnLst/>
            <a:rect l="l" t="t" r="r" b="b"/>
            <a:pathLst>
              <a:path w="11386" h="13713" extrusionOk="0">
                <a:moveTo>
                  <a:pt x="5123" y="3801"/>
                </a:moveTo>
                <a:cubicBezTo>
                  <a:pt x="5136" y="3809"/>
                  <a:pt x="5150" y="3816"/>
                  <a:pt x="5163" y="3823"/>
                </a:cubicBezTo>
                <a:cubicBezTo>
                  <a:pt x="5163" y="3823"/>
                  <a:pt x="5163" y="3823"/>
                  <a:pt x="5163" y="3823"/>
                </a:cubicBezTo>
                <a:cubicBezTo>
                  <a:pt x="5163" y="3823"/>
                  <a:pt x="5147" y="3815"/>
                  <a:pt x="5123" y="3801"/>
                </a:cubicBezTo>
                <a:close/>
                <a:moveTo>
                  <a:pt x="7153" y="1"/>
                </a:moveTo>
                <a:cubicBezTo>
                  <a:pt x="7117" y="1"/>
                  <a:pt x="7080" y="2"/>
                  <a:pt x="7042" y="4"/>
                </a:cubicBezTo>
                <a:cubicBezTo>
                  <a:pt x="6135" y="69"/>
                  <a:pt x="6335" y="869"/>
                  <a:pt x="6335" y="869"/>
                </a:cubicBezTo>
                <a:lnTo>
                  <a:pt x="6056" y="697"/>
                </a:lnTo>
                <a:lnTo>
                  <a:pt x="6056" y="697"/>
                </a:lnTo>
                <a:cubicBezTo>
                  <a:pt x="6056" y="697"/>
                  <a:pt x="5964" y="1176"/>
                  <a:pt x="6171" y="1462"/>
                </a:cubicBezTo>
                <a:cubicBezTo>
                  <a:pt x="6314" y="1659"/>
                  <a:pt x="6402" y="1689"/>
                  <a:pt x="6443" y="1689"/>
                </a:cubicBezTo>
                <a:cubicBezTo>
                  <a:pt x="6461" y="1689"/>
                  <a:pt x="6469" y="1683"/>
                  <a:pt x="6469" y="1683"/>
                </a:cubicBezTo>
                <a:lnTo>
                  <a:pt x="6469" y="1683"/>
                </a:lnTo>
                <a:lnTo>
                  <a:pt x="6414" y="2140"/>
                </a:lnTo>
                <a:lnTo>
                  <a:pt x="6092" y="2462"/>
                </a:lnTo>
                <a:cubicBezTo>
                  <a:pt x="6092" y="2462"/>
                  <a:pt x="5450" y="2462"/>
                  <a:pt x="5235" y="2741"/>
                </a:cubicBezTo>
                <a:cubicBezTo>
                  <a:pt x="5159" y="2840"/>
                  <a:pt x="5138" y="2992"/>
                  <a:pt x="5140" y="3147"/>
                </a:cubicBezTo>
                <a:cubicBezTo>
                  <a:pt x="4461" y="2341"/>
                  <a:pt x="3370" y="1230"/>
                  <a:pt x="2508" y="1230"/>
                </a:cubicBezTo>
                <a:cubicBezTo>
                  <a:pt x="2428" y="1230"/>
                  <a:pt x="2351" y="1239"/>
                  <a:pt x="2275" y="1259"/>
                </a:cubicBezTo>
                <a:cubicBezTo>
                  <a:pt x="1271" y="1528"/>
                  <a:pt x="3497" y="2890"/>
                  <a:pt x="4713" y="3575"/>
                </a:cubicBezTo>
                <a:lnTo>
                  <a:pt x="4713" y="3575"/>
                </a:lnTo>
                <a:cubicBezTo>
                  <a:pt x="4045" y="3239"/>
                  <a:pt x="2566" y="2562"/>
                  <a:pt x="1550" y="2562"/>
                </a:cubicBezTo>
                <a:cubicBezTo>
                  <a:pt x="1155" y="2562"/>
                  <a:pt x="830" y="2664"/>
                  <a:pt x="650" y="2929"/>
                </a:cubicBezTo>
                <a:cubicBezTo>
                  <a:pt x="0" y="3883"/>
                  <a:pt x="3679" y="4225"/>
                  <a:pt x="4831" y="4307"/>
                </a:cubicBezTo>
                <a:cubicBezTo>
                  <a:pt x="4816" y="4331"/>
                  <a:pt x="4800" y="4356"/>
                  <a:pt x="4783" y="4382"/>
                </a:cubicBezTo>
                <a:cubicBezTo>
                  <a:pt x="3985" y="4515"/>
                  <a:pt x="2212" y="4938"/>
                  <a:pt x="2022" y="6088"/>
                </a:cubicBezTo>
                <a:cubicBezTo>
                  <a:pt x="1970" y="6411"/>
                  <a:pt x="1971" y="6541"/>
                  <a:pt x="2035" y="6541"/>
                </a:cubicBezTo>
                <a:cubicBezTo>
                  <a:pt x="2229" y="6541"/>
                  <a:pt x="3004" y="5326"/>
                  <a:pt x="4568" y="4732"/>
                </a:cubicBezTo>
                <a:lnTo>
                  <a:pt x="4568" y="4732"/>
                </a:lnTo>
                <a:cubicBezTo>
                  <a:pt x="4085" y="5550"/>
                  <a:pt x="3493" y="6768"/>
                  <a:pt x="3346" y="8014"/>
                </a:cubicBezTo>
                <a:cubicBezTo>
                  <a:pt x="3089" y="10201"/>
                  <a:pt x="3346" y="10801"/>
                  <a:pt x="3346" y="10801"/>
                </a:cubicBezTo>
                <a:cubicBezTo>
                  <a:pt x="3346" y="10801"/>
                  <a:pt x="3353" y="10803"/>
                  <a:pt x="3366" y="10803"/>
                </a:cubicBezTo>
                <a:cubicBezTo>
                  <a:pt x="3442" y="10803"/>
                  <a:pt x="3720" y="10755"/>
                  <a:pt x="3903" y="10094"/>
                </a:cubicBezTo>
                <a:cubicBezTo>
                  <a:pt x="4117" y="9321"/>
                  <a:pt x="4225" y="8679"/>
                  <a:pt x="4225" y="8679"/>
                </a:cubicBezTo>
                <a:cubicBezTo>
                  <a:pt x="4225" y="8679"/>
                  <a:pt x="4426" y="9219"/>
                  <a:pt x="4651" y="9219"/>
                </a:cubicBezTo>
                <a:cubicBezTo>
                  <a:pt x="4707" y="9219"/>
                  <a:pt x="4765" y="9185"/>
                  <a:pt x="4821" y="9101"/>
                </a:cubicBezTo>
                <a:cubicBezTo>
                  <a:pt x="4897" y="8988"/>
                  <a:pt x="4976" y="8858"/>
                  <a:pt x="5053" y="8727"/>
                </a:cubicBezTo>
                <a:lnTo>
                  <a:pt x="5480" y="8849"/>
                </a:lnTo>
                <a:cubicBezTo>
                  <a:pt x="5425" y="9013"/>
                  <a:pt x="5347" y="9278"/>
                  <a:pt x="5276" y="9613"/>
                </a:cubicBezTo>
                <a:cubicBezTo>
                  <a:pt x="5066" y="9747"/>
                  <a:pt x="4759" y="10142"/>
                  <a:pt x="4843" y="10346"/>
                </a:cubicBezTo>
                <a:cubicBezTo>
                  <a:pt x="4870" y="10410"/>
                  <a:pt x="4917" y="10434"/>
                  <a:pt x="4972" y="10434"/>
                </a:cubicBezTo>
                <a:cubicBezTo>
                  <a:pt x="5028" y="10434"/>
                  <a:pt x="5092" y="10409"/>
                  <a:pt x="5153" y="10376"/>
                </a:cubicBezTo>
                <a:lnTo>
                  <a:pt x="5153" y="10376"/>
                </a:lnTo>
                <a:cubicBezTo>
                  <a:pt x="5124" y="10635"/>
                  <a:pt x="5107" y="10912"/>
                  <a:pt x="5108" y="11201"/>
                </a:cubicBezTo>
                <a:cubicBezTo>
                  <a:pt x="4999" y="11168"/>
                  <a:pt x="4892" y="11150"/>
                  <a:pt x="4787" y="11150"/>
                </a:cubicBezTo>
                <a:cubicBezTo>
                  <a:pt x="4725" y="11150"/>
                  <a:pt x="4664" y="11156"/>
                  <a:pt x="4604" y="11170"/>
                </a:cubicBezTo>
                <a:cubicBezTo>
                  <a:pt x="4604" y="11170"/>
                  <a:pt x="3238" y="11598"/>
                  <a:pt x="3130" y="12170"/>
                </a:cubicBezTo>
                <a:cubicBezTo>
                  <a:pt x="3088" y="12394"/>
                  <a:pt x="3587" y="12503"/>
                  <a:pt x="4216" y="12543"/>
                </a:cubicBezTo>
                <a:cubicBezTo>
                  <a:pt x="4170" y="12872"/>
                  <a:pt x="4115" y="13449"/>
                  <a:pt x="4254" y="13681"/>
                </a:cubicBezTo>
                <a:cubicBezTo>
                  <a:pt x="4372" y="13703"/>
                  <a:pt x="4478" y="13713"/>
                  <a:pt x="4572" y="13713"/>
                </a:cubicBezTo>
                <a:cubicBezTo>
                  <a:pt x="4983" y="13713"/>
                  <a:pt x="5167" y="13537"/>
                  <a:pt x="5167" y="13537"/>
                </a:cubicBezTo>
                <a:lnTo>
                  <a:pt x="5010" y="12559"/>
                </a:lnTo>
                <a:cubicBezTo>
                  <a:pt x="5097" y="12558"/>
                  <a:pt x="5183" y="12557"/>
                  <a:pt x="5267" y="12554"/>
                </a:cubicBezTo>
                <a:cubicBezTo>
                  <a:pt x="5348" y="12891"/>
                  <a:pt x="5464" y="13229"/>
                  <a:pt x="5625" y="13561"/>
                </a:cubicBezTo>
                <a:cubicBezTo>
                  <a:pt x="5787" y="13652"/>
                  <a:pt x="5932" y="13682"/>
                  <a:pt x="6055" y="13682"/>
                </a:cubicBezTo>
                <a:cubicBezTo>
                  <a:pt x="6299" y="13682"/>
                  <a:pt x="6449" y="13561"/>
                  <a:pt x="6449" y="13561"/>
                </a:cubicBezTo>
                <a:cubicBezTo>
                  <a:pt x="6449" y="13561"/>
                  <a:pt x="6274" y="13145"/>
                  <a:pt x="6123" y="12497"/>
                </a:cubicBezTo>
                <a:cubicBezTo>
                  <a:pt x="6352" y="12470"/>
                  <a:pt x="6504" y="12439"/>
                  <a:pt x="6525" y="12409"/>
                </a:cubicBezTo>
                <a:cubicBezTo>
                  <a:pt x="6571" y="12338"/>
                  <a:pt x="6333" y="12018"/>
                  <a:pt x="5984" y="11717"/>
                </a:cubicBezTo>
                <a:cubicBezTo>
                  <a:pt x="5943" y="11406"/>
                  <a:pt x="5917" y="11068"/>
                  <a:pt x="5920" y="10717"/>
                </a:cubicBezTo>
                <a:cubicBezTo>
                  <a:pt x="6106" y="10714"/>
                  <a:pt x="6203" y="10617"/>
                  <a:pt x="6203" y="10617"/>
                </a:cubicBezTo>
                <a:cubicBezTo>
                  <a:pt x="6203" y="10617"/>
                  <a:pt x="6290" y="10701"/>
                  <a:pt x="6395" y="10701"/>
                </a:cubicBezTo>
                <a:cubicBezTo>
                  <a:pt x="6463" y="10701"/>
                  <a:pt x="6539" y="10665"/>
                  <a:pt x="6603" y="10548"/>
                </a:cubicBezTo>
                <a:cubicBezTo>
                  <a:pt x="6699" y="10376"/>
                  <a:pt x="6342" y="9954"/>
                  <a:pt x="6025" y="9627"/>
                </a:cubicBezTo>
                <a:cubicBezTo>
                  <a:pt x="6062" y="9434"/>
                  <a:pt x="6112" y="9240"/>
                  <a:pt x="6173" y="9048"/>
                </a:cubicBezTo>
                <a:lnTo>
                  <a:pt x="6781" y="9222"/>
                </a:lnTo>
                <a:cubicBezTo>
                  <a:pt x="6755" y="9449"/>
                  <a:pt x="6731" y="9924"/>
                  <a:pt x="6992" y="9924"/>
                </a:cubicBezTo>
                <a:cubicBezTo>
                  <a:pt x="7334" y="9924"/>
                  <a:pt x="7377" y="11531"/>
                  <a:pt x="7762" y="11767"/>
                </a:cubicBezTo>
                <a:cubicBezTo>
                  <a:pt x="7784" y="11781"/>
                  <a:pt x="7805" y="11787"/>
                  <a:pt x="7824" y="11787"/>
                </a:cubicBezTo>
                <a:cubicBezTo>
                  <a:pt x="8156" y="11787"/>
                  <a:pt x="8217" y="10029"/>
                  <a:pt x="8217" y="10029"/>
                </a:cubicBezTo>
                <a:lnTo>
                  <a:pt x="9327" y="10887"/>
                </a:lnTo>
                <a:cubicBezTo>
                  <a:pt x="9327" y="10887"/>
                  <a:pt x="9220" y="11208"/>
                  <a:pt x="9435" y="11317"/>
                </a:cubicBezTo>
                <a:cubicBezTo>
                  <a:pt x="9649" y="11424"/>
                  <a:pt x="9820" y="11317"/>
                  <a:pt x="9928" y="11466"/>
                </a:cubicBezTo>
                <a:cubicBezTo>
                  <a:pt x="10035" y="11616"/>
                  <a:pt x="10142" y="11677"/>
                  <a:pt x="10335" y="11786"/>
                </a:cubicBezTo>
                <a:cubicBezTo>
                  <a:pt x="10399" y="11822"/>
                  <a:pt x="10456" y="11835"/>
                  <a:pt x="10504" y="11835"/>
                </a:cubicBezTo>
                <a:cubicBezTo>
                  <a:pt x="10599" y="11835"/>
                  <a:pt x="10656" y="11786"/>
                  <a:pt x="10656" y="11786"/>
                </a:cubicBezTo>
                <a:cubicBezTo>
                  <a:pt x="10656" y="11786"/>
                  <a:pt x="10905" y="11940"/>
                  <a:pt x="11094" y="11940"/>
                </a:cubicBezTo>
                <a:cubicBezTo>
                  <a:pt x="11105" y="11940"/>
                  <a:pt x="11116" y="11940"/>
                  <a:pt x="11127" y="11938"/>
                </a:cubicBezTo>
                <a:cubicBezTo>
                  <a:pt x="11321" y="11917"/>
                  <a:pt x="11385" y="11767"/>
                  <a:pt x="11385" y="11767"/>
                </a:cubicBezTo>
                <a:cubicBezTo>
                  <a:pt x="11385" y="11767"/>
                  <a:pt x="10832" y="10953"/>
                  <a:pt x="10554" y="10587"/>
                </a:cubicBezTo>
                <a:cubicBezTo>
                  <a:pt x="10275" y="10223"/>
                  <a:pt x="9953" y="9751"/>
                  <a:pt x="9524" y="8979"/>
                </a:cubicBezTo>
                <a:cubicBezTo>
                  <a:pt x="9096" y="8208"/>
                  <a:pt x="8066" y="7040"/>
                  <a:pt x="8066" y="7040"/>
                </a:cubicBezTo>
                <a:lnTo>
                  <a:pt x="8066" y="6149"/>
                </a:lnTo>
                <a:lnTo>
                  <a:pt x="8345" y="6277"/>
                </a:lnTo>
                <a:lnTo>
                  <a:pt x="8345" y="5997"/>
                </a:lnTo>
                <a:cubicBezTo>
                  <a:pt x="8345" y="5997"/>
                  <a:pt x="8838" y="5955"/>
                  <a:pt x="8730" y="5612"/>
                </a:cubicBezTo>
                <a:cubicBezTo>
                  <a:pt x="8622" y="5269"/>
                  <a:pt x="8279" y="4969"/>
                  <a:pt x="8365" y="4518"/>
                </a:cubicBezTo>
                <a:cubicBezTo>
                  <a:pt x="8451" y="4067"/>
                  <a:pt x="8773" y="3962"/>
                  <a:pt x="8666" y="3467"/>
                </a:cubicBezTo>
                <a:cubicBezTo>
                  <a:pt x="8558" y="2974"/>
                  <a:pt x="8300" y="2974"/>
                  <a:pt x="8365" y="2566"/>
                </a:cubicBezTo>
                <a:cubicBezTo>
                  <a:pt x="8430" y="2160"/>
                  <a:pt x="8066" y="2052"/>
                  <a:pt x="8194" y="1752"/>
                </a:cubicBezTo>
                <a:cubicBezTo>
                  <a:pt x="8322" y="1453"/>
                  <a:pt x="8322" y="1110"/>
                  <a:pt x="8322" y="1110"/>
                </a:cubicBezTo>
                <a:cubicBezTo>
                  <a:pt x="8322" y="1110"/>
                  <a:pt x="8518" y="1061"/>
                  <a:pt x="8433" y="861"/>
                </a:cubicBezTo>
                <a:cubicBezTo>
                  <a:pt x="8352" y="670"/>
                  <a:pt x="7981" y="1"/>
                  <a:pt x="71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3" name="Google Shape;5223;p67"/>
          <p:cNvGrpSpPr/>
          <p:nvPr/>
        </p:nvGrpSpPr>
        <p:grpSpPr>
          <a:xfrm>
            <a:off x="-181850" y="930758"/>
            <a:ext cx="1942826" cy="1616394"/>
            <a:chOff x="-181850" y="930758"/>
            <a:chExt cx="1942826" cy="1616394"/>
          </a:xfrm>
        </p:grpSpPr>
        <p:sp>
          <p:nvSpPr>
            <p:cNvPr id="5224" name="Google Shape;5224;p67"/>
            <p:cNvSpPr/>
            <p:nvPr/>
          </p:nvSpPr>
          <p:spPr>
            <a:xfrm rot="3708561" flipH="1">
              <a:off x="343255" y="1402041"/>
              <a:ext cx="303941" cy="1373488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5" name="Google Shape;5225;p67"/>
            <p:cNvGrpSpPr/>
            <p:nvPr/>
          </p:nvGrpSpPr>
          <p:grpSpPr>
            <a:xfrm rot="-1376925" flipH="1">
              <a:off x="516360" y="1111522"/>
              <a:ext cx="1111556" cy="908154"/>
              <a:chOff x="5005188" y="2991740"/>
              <a:chExt cx="1085681" cy="887015"/>
            </a:xfrm>
          </p:grpSpPr>
          <p:grpSp>
            <p:nvGrpSpPr>
              <p:cNvPr id="5226" name="Google Shape;5226;p67"/>
              <p:cNvGrpSpPr/>
              <p:nvPr/>
            </p:nvGrpSpPr>
            <p:grpSpPr>
              <a:xfrm>
                <a:off x="5599330" y="3056164"/>
                <a:ext cx="491539" cy="466485"/>
                <a:chOff x="4575450" y="2626950"/>
                <a:chExt cx="366875" cy="348175"/>
              </a:xfrm>
            </p:grpSpPr>
            <p:sp>
              <p:nvSpPr>
                <p:cNvPr id="5227" name="Google Shape;5227;p67"/>
                <p:cNvSpPr/>
                <p:nvPr/>
              </p:nvSpPr>
              <p:spPr>
                <a:xfrm>
                  <a:off x="4583350" y="2627625"/>
                  <a:ext cx="358975" cy="30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9" h="12054" extrusionOk="0">
                      <a:moveTo>
                        <a:pt x="13054" y="1"/>
                      </a:moveTo>
                      <a:cubicBezTo>
                        <a:pt x="11825" y="1"/>
                        <a:pt x="10531" y="311"/>
                        <a:pt x="9450" y="651"/>
                      </a:cubicBezTo>
                      <a:cubicBezTo>
                        <a:pt x="7902" y="1150"/>
                        <a:pt x="6458" y="1911"/>
                        <a:pt x="5250" y="2987"/>
                      </a:cubicBezTo>
                      <a:cubicBezTo>
                        <a:pt x="2625" y="5323"/>
                        <a:pt x="1575" y="8762"/>
                        <a:pt x="27" y="11807"/>
                      </a:cubicBezTo>
                      <a:cubicBezTo>
                        <a:pt x="0" y="11886"/>
                        <a:pt x="27" y="11938"/>
                        <a:pt x="53" y="11991"/>
                      </a:cubicBezTo>
                      <a:cubicBezTo>
                        <a:pt x="91" y="12029"/>
                        <a:pt x="116" y="12053"/>
                        <a:pt x="167" y="12053"/>
                      </a:cubicBezTo>
                      <a:cubicBezTo>
                        <a:pt x="186" y="12053"/>
                        <a:pt x="209" y="12050"/>
                        <a:pt x="237" y="12043"/>
                      </a:cubicBezTo>
                      <a:cubicBezTo>
                        <a:pt x="3518" y="11098"/>
                        <a:pt x="7088" y="10704"/>
                        <a:pt x="9870" y="8552"/>
                      </a:cubicBezTo>
                      <a:cubicBezTo>
                        <a:pt x="11130" y="7554"/>
                        <a:pt x="12180" y="6242"/>
                        <a:pt x="12915" y="4824"/>
                      </a:cubicBezTo>
                      <a:cubicBezTo>
                        <a:pt x="13650" y="3512"/>
                        <a:pt x="14359" y="1806"/>
                        <a:pt x="14359" y="257"/>
                      </a:cubicBezTo>
                      <a:cubicBezTo>
                        <a:pt x="14359" y="231"/>
                        <a:pt x="14359" y="205"/>
                        <a:pt x="14333" y="205"/>
                      </a:cubicBezTo>
                      <a:cubicBezTo>
                        <a:pt x="14333" y="205"/>
                        <a:pt x="14333" y="178"/>
                        <a:pt x="14306" y="178"/>
                      </a:cubicBezTo>
                      <a:cubicBezTo>
                        <a:pt x="14254" y="126"/>
                        <a:pt x="14228" y="100"/>
                        <a:pt x="14175" y="100"/>
                      </a:cubicBezTo>
                      <a:cubicBezTo>
                        <a:pt x="13813" y="31"/>
                        <a:pt x="13437" y="1"/>
                        <a:pt x="130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8" name="Google Shape;5228;p67"/>
                <p:cNvSpPr/>
                <p:nvPr/>
              </p:nvSpPr>
              <p:spPr>
                <a:xfrm>
                  <a:off x="4575450" y="2626950"/>
                  <a:ext cx="356250" cy="34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0" h="13927" extrusionOk="0">
                      <a:moveTo>
                        <a:pt x="12251" y="1"/>
                      </a:moveTo>
                      <a:cubicBezTo>
                        <a:pt x="12227" y="1"/>
                        <a:pt x="12202" y="7"/>
                        <a:pt x="12181" y="22"/>
                      </a:cubicBezTo>
                      <a:cubicBezTo>
                        <a:pt x="11630" y="494"/>
                        <a:pt x="11184" y="1203"/>
                        <a:pt x="11000" y="1964"/>
                      </a:cubicBezTo>
                      <a:cubicBezTo>
                        <a:pt x="10816" y="2095"/>
                        <a:pt x="10659" y="2227"/>
                        <a:pt x="10449" y="2358"/>
                      </a:cubicBezTo>
                      <a:cubicBezTo>
                        <a:pt x="10396" y="2358"/>
                        <a:pt x="10318" y="2437"/>
                        <a:pt x="10291" y="2463"/>
                      </a:cubicBezTo>
                      <a:cubicBezTo>
                        <a:pt x="10134" y="2594"/>
                        <a:pt x="9924" y="2725"/>
                        <a:pt x="9766" y="2830"/>
                      </a:cubicBezTo>
                      <a:cubicBezTo>
                        <a:pt x="9005" y="3355"/>
                        <a:pt x="8244" y="3906"/>
                        <a:pt x="7535" y="4484"/>
                      </a:cubicBezTo>
                      <a:cubicBezTo>
                        <a:pt x="7771" y="3355"/>
                        <a:pt x="8296" y="2305"/>
                        <a:pt x="8874" y="1308"/>
                      </a:cubicBezTo>
                      <a:cubicBezTo>
                        <a:pt x="8895" y="1265"/>
                        <a:pt x="8848" y="1188"/>
                        <a:pt x="8801" y="1188"/>
                      </a:cubicBezTo>
                      <a:cubicBezTo>
                        <a:pt x="8790" y="1188"/>
                        <a:pt x="8779" y="1193"/>
                        <a:pt x="8769" y="1203"/>
                      </a:cubicBezTo>
                      <a:cubicBezTo>
                        <a:pt x="7850" y="2253"/>
                        <a:pt x="7404" y="3513"/>
                        <a:pt x="7010" y="4851"/>
                      </a:cubicBezTo>
                      <a:lnTo>
                        <a:pt x="7010" y="4930"/>
                      </a:lnTo>
                      <a:cubicBezTo>
                        <a:pt x="6643" y="5219"/>
                        <a:pt x="6275" y="5508"/>
                        <a:pt x="5960" y="5849"/>
                      </a:cubicBezTo>
                      <a:cubicBezTo>
                        <a:pt x="5461" y="6269"/>
                        <a:pt x="4963" y="6715"/>
                        <a:pt x="4516" y="7214"/>
                      </a:cubicBezTo>
                      <a:cubicBezTo>
                        <a:pt x="4884" y="5613"/>
                        <a:pt x="5488" y="4195"/>
                        <a:pt x="6196" y="2699"/>
                      </a:cubicBezTo>
                      <a:cubicBezTo>
                        <a:pt x="6232" y="2610"/>
                        <a:pt x="6171" y="2534"/>
                        <a:pt x="6104" y="2534"/>
                      </a:cubicBezTo>
                      <a:cubicBezTo>
                        <a:pt x="6072" y="2534"/>
                        <a:pt x="6038" y="2551"/>
                        <a:pt x="6013" y="2594"/>
                      </a:cubicBezTo>
                      <a:cubicBezTo>
                        <a:pt x="4963" y="4064"/>
                        <a:pt x="4385" y="5875"/>
                        <a:pt x="4096" y="7634"/>
                      </a:cubicBezTo>
                      <a:lnTo>
                        <a:pt x="4096" y="7713"/>
                      </a:lnTo>
                      <a:cubicBezTo>
                        <a:pt x="2416" y="9471"/>
                        <a:pt x="946" y="11493"/>
                        <a:pt x="54" y="13724"/>
                      </a:cubicBezTo>
                      <a:cubicBezTo>
                        <a:pt x="0" y="13831"/>
                        <a:pt x="93" y="13926"/>
                        <a:pt x="190" y="13926"/>
                      </a:cubicBezTo>
                      <a:cubicBezTo>
                        <a:pt x="236" y="13926"/>
                        <a:pt x="283" y="13905"/>
                        <a:pt x="316" y="13855"/>
                      </a:cubicBezTo>
                      <a:cubicBezTo>
                        <a:pt x="1393" y="11781"/>
                        <a:pt x="2600" y="9944"/>
                        <a:pt x="4123" y="8264"/>
                      </a:cubicBezTo>
                      <a:cubicBezTo>
                        <a:pt x="4937" y="8906"/>
                        <a:pt x="6238" y="9305"/>
                        <a:pt x="7467" y="9305"/>
                      </a:cubicBezTo>
                      <a:cubicBezTo>
                        <a:pt x="8297" y="9305"/>
                        <a:pt x="9095" y="9123"/>
                        <a:pt x="9688" y="8710"/>
                      </a:cubicBezTo>
                      <a:cubicBezTo>
                        <a:pt x="9778" y="8665"/>
                        <a:pt x="9752" y="8542"/>
                        <a:pt x="9659" y="8542"/>
                      </a:cubicBezTo>
                      <a:cubicBezTo>
                        <a:pt x="9644" y="8542"/>
                        <a:pt x="9627" y="8545"/>
                        <a:pt x="9609" y="8553"/>
                      </a:cubicBezTo>
                      <a:cubicBezTo>
                        <a:pt x="9043" y="8806"/>
                        <a:pt x="8360" y="8926"/>
                        <a:pt x="7657" y="8926"/>
                      </a:cubicBezTo>
                      <a:cubicBezTo>
                        <a:pt x="6471" y="8926"/>
                        <a:pt x="5226" y="8585"/>
                        <a:pt x="4385" y="7975"/>
                      </a:cubicBezTo>
                      <a:cubicBezTo>
                        <a:pt x="4963" y="7345"/>
                        <a:pt x="5566" y="6715"/>
                        <a:pt x="6223" y="6138"/>
                      </a:cubicBezTo>
                      <a:lnTo>
                        <a:pt x="6328" y="6033"/>
                      </a:lnTo>
                      <a:lnTo>
                        <a:pt x="6354" y="6059"/>
                      </a:lnTo>
                      <a:cubicBezTo>
                        <a:pt x="7344" y="6521"/>
                        <a:pt x="8408" y="6791"/>
                        <a:pt x="9454" y="6791"/>
                      </a:cubicBezTo>
                      <a:cubicBezTo>
                        <a:pt x="10488" y="6791"/>
                        <a:pt x="11504" y="6528"/>
                        <a:pt x="12417" y="5928"/>
                      </a:cubicBezTo>
                      <a:cubicBezTo>
                        <a:pt x="12506" y="5884"/>
                        <a:pt x="12464" y="5784"/>
                        <a:pt x="12402" y="5784"/>
                      </a:cubicBezTo>
                      <a:cubicBezTo>
                        <a:pt x="12390" y="5784"/>
                        <a:pt x="12378" y="5788"/>
                        <a:pt x="12365" y="5796"/>
                      </a:cubicBezTo>
                      <a:cubicBezTo>
                        <a:pt x="11494" y="6232"/>
                        <a:pt x="10782" y="6468"/>
                        <a:pt x="9899" y="6468"/>
                      </a:cubicBezTo>
                      <a:cubicBezTo>
                        <a:pt x="9771" y="6468"/>
                        <a:pt x="9640" y="6463"/>
                        <a:pt x="9504" y="6453"/>
                      </a:cubicBezTo>
                      <a:cubicBezTo>
                        <a:pt x="8480" y="6400"/>
                        <a:pt x="7588" y="6085"/>
                        <a:pt x="6669" y="5744"/>
                      </a:cubicBezTo>
                      <a:cubicBezTo>
                        <a:pt x="6905" y="5534"/>
                        <a:pt x="7115" y="5376"/>
                        <a:pt x="7325" y="5193"/>
                      </a:cubicBezTo>
                      <a:cubicBezTo>
                        <a:pt x="7404" y="5193"/>
                        <a:pt x="7430" y="5114"/>
                        <a:pt x="7456" y="5088"/>
                      </a:cubicBezTo>
                      <a:cubicBezTo>
                        <a:pt x="8454" y="4274"/>
                        <a:pt x="9478" y="3513"/>
                        <a:pt x="10528" y="2778"/>
                      </a:cubicBezTo>
                      <a:cubicBezTo>
                        <a:pt x="11082" y="3041"/>
                        <a:pt x="11881" y="3247"/>
                        <a:pt x="12634" y="3247"/>
                      </a:cubicBezTo>
                      <a:cubicBezTo>
                        <a:pt x="13235" y="3247"/>
                        <a:pt x="13806" y="3116"/>
                        <a:pt x="14202" y="2778"/>
                      </a:cubicBezTo>
                      <a:cubicBezTo>
                        <a:pt x="14249" y="2731"/>
                        <a:pt x="14213" y="2642"/>
                        <a:pt x="14130" y="2642"/>
                      </a:cubicBezTo>
                      <a:cubicBezTo>
                        <a:pt x="14120" y="2642"/>
                        <a:pt x="14109" y="2644"/>
                        <a:pt x="14097" y="2646"/>
                      </a:cubicBezTo>
                      <a:cubicBezTo>
                        <a:pt x="13753" y="2839"/>
                        <a:pt x="13345" y="2914"/>
                        <a:pt x="12919" y="2914"/>
                      </a:cubicBezTo>
                      <a:cubicBezTo>
                        <a:pt x="12242" y="2914"/>
                        <a:pt x="11517" y="2725"/>
                        <a:pt x="10921" y="2515"/>
                      </a:cubicBezTo>
                      <a:cubicBezTo>
                        <a:pt x="10974" y="2463"/>
                        <a:pt x="11079" y="2437"/>
                        <a:pt x="11131" y="2358"/>
                      </a:cubicBezTo>
                      <a:cubicBezTo>
                        <a:pt x="11184" y="2358"/>
                        <a:pt x="11236" y="2332"/>
                        <a:pt x="11236" y="2305"/>
                      </a:cubicBezTo>
                      <a:cubicBezTo>
                        <a:pt x="12181" y="1675"/>
                        <a:pt x="13152" y="1072"/>
                        <a:pt x="14097" y="494"/>
                      </a:cubicBezTo>
                      <a:cubicBezTo>
                        <a:pt x="14143" y="471"/>
                        <a:pt x="14129" y="327"/>
                        <a:pt x="14054" y="327"/>
                      </a:cubicBezTo>
                      <a:cubicBezTo>
                        <a:pt x="14043" y="327"/>
                        <a:pt x="14032" y="330"/>
                        <a:pt x="14019" y="337"/>
                      </a:cubicBezTo>
                      <a:cubicBezTo>
                        <a:pt x="13100" y="625"/>
                        <a:pt x="12260" y="1124"/>
                        <a:pt x="11446" y="1675"/>
                      </a:cubicBezTo>
                      <a:cubicBezTo>
                        <a:pt x="11499" y="1465"/>
                        <a:pt x="11577" y="1282"/>
                        <a:pt x="11709" y="1072"/>
                      </a:cubicBezTo>
                      <a:cubicBezTo>
                        <a:pt x="11892" y="757"/>
                        <a:pt x="12102" y="468"/>
                        <a:pt x="12312" y="127"/>
                      </a:cubicBezTo>
                      <a:cubicBezTo>
                        <a:pt x="12370" y="50"/>
                        <a:pt x="12315" y="1"/>
                        <a:pt x="122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29" name="Google Shape;5229;p67"/>
              <p:cNvSpPr/>
              <p:nvPr/>
            </p:nvSpPr>
            <p:spPr>
              <a:xfrm>
                <a:off x="5005188" y="2991740"/>
                <a:ext cx="922352" cy="887015"/>
              </a:xfrm>
              <a:custGeom>
                <a:avLst/>
                <a:gdLst/>
                <a:ahLst/>
                <a:cxnLst/>
                <a:rect l="l" t="t" r="r" b="b"/>
                <a:pathLst>
                  <a:path w="27537" h="26482" extrusionOk="0">
                    <a:moveTo>
                      <a:pt x="10277" y="0"/>
                    </a:moveTo>
                    <a:cubicBezTo>
                      <a:pt x="9537" y="0"/>
                      <a:pt x="8720" y="220"/>
                      <a:pt x="7823" y="610"/>
                    </a:cubicBezTo>
                    <a:cubicBezTo>
                      <a:pt x="5382" y="1660"/>
                      <a:pt x="6799" y="4521"/>
                      <a:pt x="5093" y="4547"/>
                    </a:cubicBezTo>
                    <a:cubicBezTo>
                      <a:pt x="3413" y="4573"/>
                      <a:pt x="3098" y="5466"/>
                      <a:pt x="3098" y="5466"/>
                    </a:cubicBezTo>
                    <a:cubicBezTo>
                      <a:pt x="2022" y="10611"/>
                      <a:pt x="11472" y="12842"/>
                      <a:pt x="11472" y="12842"/>
                    </a:cubicBezTo>
                    <a:cubicBezTo>
                      <a:pt x="11472" y="12842"/>
                      <a:pt x="1497" y="14995"/>
                      <a:pt x="762" y="16963"/>
                    </a:cubicBezTo>
                    <a:cubicBezTo>
                      <a:pt x="1" y="18958"/>
                      <a:pt x="2206" y="21898"/>
                      <a:pt x="5434" y="23526"/>
                    </a:cubicBezTo>
                    <a:cubicBezTo>
                      <a:pt x="5689" y="23653"/>
                      <a:pt x="5951" y="23712"/>
                      <a:pt x="6217" y="23712"/>
                    </a:cubicBezTo>
                    <a:cubicBezTo>
                      <a:pt x="9294" y="23712"/>
                      <a:pt x="12941" y="15862"/>
                      <a:pt x="12942" y="15861"/>
                    </a:cubicBezTo>
                    <a:lnTo>
                      <a:pt x="12942" y="15861"/>
                    </a:lnTo>
                    <a:cubicBezTo>
                      <a:pt x="12942" y="15862"/>
                      <a:pt x="11341" y="22660"/>
                      <a:pt x="13257" y="25442"/>
                    </a:cubicBezTo>
                    <a:cubicBezTo>
                      <a:pt x="13758" y="26183"/>
                      <a:pt x="14293" y="26481"/>
                      <a:pt x="14850" y="26481"/>
                    </a:cubicBezTo>
                    <a:cubicBezTo>
                      <a:pt x="16420" y="26481"/>
                      <a:pt x="18158" y="24106"/>
                      <a:pt x="19767" y="22633"/>
                    </a:cubicBezTo>
                    <a:cubicBezTo>
                      <a:pt x="21893" y="20638"/>
                      <a:pt x="17273" y="15257"/>
                      <a:pt x="17273" y="15257"/>
                    </a:cubicBezTo>
                    <a:lnTo>
                      <a:pt x="17273" y="15257"/>
                    </a:lnTo>
                    <a:cubicBezTo>
                      <a:pt x="20362" y="16968"/>
                      <a:pt x="22523" y="17561"/>
                      <a:pt x="24001" y="17561"/>
                    </a:cubicBezTo>
                    <a:cubicBezTo>
                      <a:pt x="26491" y="17561"/>
                      <a:pt x="27042" y="15877"/>
                      <a:pt x="26828" y="15021"/>
                    </a:cubicBezTo>
                    <a:cubicBezTo>
                      <a:pt x="26460" y="13630"/>
                      <a:pt x="27537" y="13603"/>
                      <a:pt x="26828" y="12028"/>
                    </a:cubicBezTo>
                    <a:cubicBezTo>
                      <a:pt x="26575" y="11466"/>
                      <a:pt x="25237" y="11285"/>
                      <a:pt x="23621" y="11285"/>
                    </a:cubicBezTo>
                    <a:cubicBezTo>
                      <a:pt x="20713" y="11285"/>
                      <a:pt x="16905" y="11871"/>
                      <a:pt x="16905" y="11871"/>
                    </a:cubicBezTo>
                    <a:cubicBezTo>
                      <a:pt x="27300" y="7435"/>
                      <a:pt x="23022" y="4915"/>
                      <a:pt x="22523" y="3996"/>
                    </a:cubicBezTo>
                    <a:cubicBezTo>
                      <a:pt x="22117" y="3247"/>
                      <a:pt x="22372" y="1837"/>
                      <a:pt x="20834" y="1837"/>
                    </a:cubicBezTo>
                    <a:cubicBezTo>
                      <a:pt x="20484" y="1837"/>
                      <a:pt x="20042" y="1910"/>
                      <a:pt x="19478" y="2080"/>
                    </a:cubicBezTo>
                    <a:cubicBezTo>
                      <a:pt x="16407" y="3051"/>
                      <a:pt x="14386" y="10585"/>
                      <a:pt x="14386" y="10585"/>
                    </a:cubicBezTo>
                    <a:cubicBezTo>
                      <a:pt x="14386" y="10585"/>
                      <a:pt x="14701" y="4495"/>
                      <a:pt x="13388" y="2132"/>
                    </a:cubicBezTo>
                    <a:cubicBezTo>
                      <a:pt x="12563" y="630"/>
                      <a:pt x="11530" y="0"/>
                      <a:pt x="102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67"/>
              <p:cNvSpPr/>
              <p:nvPr/>
            </p:nvSpPr>
            <p:spPr>
              <a:xfrm>
                <a:off x="5496074" y="3142104"/>
                <a:ext cx="193367" cy="244447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7298" extrusionOk="0">
                    <a:moveTo>
                      <a:pt x="5612" y="1"/>
                    </a:moveTo>
                    <a:cubicBezTo>
                      <a:pt x="5587" y="1"/>
                      <a:pt x="5559" y="10"/>
                      <a:pt x="5532" y="32"/>
                    </a:cubicBezTo>
                    <a:cubicBezTo>
                      <a:pt x="3143" y="1764"/>
                      <a:pt x="1096" y="4442"/>
                      <a:pt x="19" y="7198"/>
                    </a:cubicBezTo>
                    <a:cubicBezTo>
                      <a:pt x="0" y="7255"/>
                      <a:pt x="77" y="7298"/>
                      <a:pt x="131" y="7298"/>
                    </a:cubicBezTo>
                    <a:cubicBezTo>
                      <a:pt x="152" y="7298"/>
                      <a:pt x="169" y="7292"/>
                      <a:pt x="177" y="7277"/>
                    </a:cubicBezTo>
                    <a:cubicBezTo>
                      <a:pt x="1673" y="4521"/>
                      <a:pt x="3432" y="2316"/>
                      <a:pt x="5689" y="216"/>
                    </a:cubicBezTo>
                    <a:cubicBezTo>
                      <a:pt x="5772" y="133"/>
                      <a:pt x="5708" y="1"/>
                      <a:pt x="5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67"/>
              <p:cNvSpPr/>
              <p:nvPr/>
            </p:nvSpPr>
            <p:spPr>
              <a:xfrm>
                <a:off x="5530542" y="3237166"/>
                <a:ext cx="208607" cy="151397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4520" extrusionOk="0">
                    <a:moveTo>
                      <a:pt x="6048" y="0"/>
                    </a:moveTo>
                    <a:cubicBezTo>
                      <a:pt x="6040" y="0"/>
                      <a:pt x="6033" y="1"/>
                      <a:pt x="6025" y="3"/>
                    </a:cubicBezTo>
                    <a:cubicBezTo>
                      <a:pt x="3689" y="869"/>
                      <a:pt x="1641" y="2523"/>
                      <a:pt x="40" y="4386"/>
                    </a:cubicBezTo>
                    <a:cubicBezTo>
                      <a:pt x="1" y="4445"/>
                      <a:pt x="65" y="4519"/>
                      <a:pt x="121" y="4519"/>
                    </a:cubicBezTo>
                    <a:cubicBezTo>
                      <a:pt x="140" y="4519"/>
                      <a:pt x="158" y="4511"/>
                      <a:pt x="172" y="4491"/>
                    </a:cubicBezTo>
                    <a:cubicBezTo>
                      <a:pt x="1904" y="2654"/>
                      <a:pt x="3873" y="1420"/>
                      <a:pt x="6104" y="239"/>
                    </a:cubicBezTo>
                    <a:cubicBezTo>
                      <a:pt x="6227" y="190"/>
                      <a:pt x="6165" y="0"/>
                      <a:pt x="6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67"/>
              <p:cNvSpPr/>
              <p:nvPr/>
            </p:nvSpPr>
            <p:spPr>
              <a:xfrm>
                <a:off x="5481771" y="3507815"/>
                <a:ext cx="35371" cy="286684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8559" extrusionOk="0">
                    <a:moveTo>
                      <a:pt x="325" y="1"/>
                    </a:moveTo>
                    <a:cubicBezTo>
                      <a:pt x="295" y="1"/>
                      <a:pt x="263" y="21"/>
                      <a:pt x="263" y="60"/>
                    </a:cubicBezTo>
                    <a:cubicBezTo>
                      <a:pt x="0" y="2764"/>
                      <a:pt x="53" y="5887"/>
                      <a:pt x="866" y="8512"/>
                    </a:cubicBezTo>
                    <a:cubicBezTo>
                      <a:pt x="887" y="8543"/>
                      <a:pt x="924" y="8558"/>
                      <a:pt x="958" y="8558"/>
                    </a:cubicBezTo>
                    <a:cubicBezTo>
                      <a:pt x="1010" y="8558"/>
                      <a:pt x="1056" y="8523"/>
                      <a:pt x="1024" y="8460"/>
                    </a:cubicBezTo>
                    <a:cubicBezTo>
                      <a:pt x="735" y="5625"/>
                      <a:pt x="368" y="2921"/>
                      <a:pt x="368" y="60"/>
                    </a:cubicBezTo>
                    <a:cubicBezTo>
                      <a:pt x="381" y="21"/>
                      <a:pt x="354" y="1"/>
                      <a:pt x="3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67"/>
              <p:cNvSpPr/>
              <p:nvPr/>
            </p:nvSpPr>
            <p:spPr>
              <a:xfrm>
                <a:off x="5513760" y="3499877"/>
                <a:ext cx="83436" cy="254026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7584" extrusionOk="0">
                    <a:moveTo>
                      <a:pt x="91" y="0"/>
                    </a:moveTo>
                    <a:cubicBezTo>
                      <a:pt x="49" y="0"/>
                      <a:pt x="1" y="26"/>
                      <a:pt x="16" y="87"/>
                    </a:cubicBezTo>
                    <a:cubicBezTo>
                      <a:pt x="279" y="2633"/>
                      <a:pt x="1171" y="5206"/>
                      <a:pt x="2195" y="7516"/>
                    </a:cubicBezTo>
                    <a:cubicBezTo>
                      <a:pt x="2214" y="7563"/>
                      <a:pt x="2260" y="7583"/>
                      <a:pt x="2309" y="7583"/>
                    </a:cubicBezTo>
                    <a:cubicBezTo>
                      <a:pt x="2396" y="7583"/>
                      <a:pt x="2491" y="7521"/>
                      <a:pt x="2457" y="7437"/>
                    </a:cubicBezTo>
                    <a:cubicBezTo>
                      <a:pt x="1539" y="4996"/>
                      <a:pt x="909" y="2528"/>
                      <a:pt x="148" y="35"/>
                    </a:cubicBezTo>
                    <a:cubicBezTo>
                      <a:pt x="148" y="13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67"/>
              <p:cNvSpPr/>
              <p:nvPr/>
            </p:nvSpPr>
            <p:spPr>
              <a:xfrm>
                <a:off x="5359544" y="3060909"/>
                <a:ext cx="93116" cy="284674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8499" extrusionOk="0">
                    <a:moveTo>
                      <a:pt x="183" y="0"/>
                    </a:moveTo>
                    <a:cubicBezTo>
                      <a:pt x="147" y="0"/>
                      <a:pt x="105" y="35"/>
                      <a:pt x="105" y="94"/>
                    </a:cubicBezTo>
                    <a:cubicBezTo>
                      <a:pt x="0" y="2955"/>
                      <a:pt x="1365" y="5973"/>
                      <a:pt x="2625" y="8493"/>
                    </a:cubicBezTo>
                    <a:cubicBezTo>
                      <a:pt x="2629" y="8497"/>
                      <a:pt x="2634" y="8499"/>
                      <a:pt x="2641" y="8499"/>
                    </a:cubicBezTo>
                    <a:cubicBezTo>
                      <a:pt x="2685" y="8499"/>
                      <a:pt x="2779" y="8434"/>
                      <a:pt x="2757" y="8388"/>
                    </a:cubicBezTo>
                    <a:cubicBezTo>
                      <a:pt x="1707" y="5553"/>
                      <a:pt x="814" y="3007"/>
                      <a:pt x="237" y="67"/>
                    </a:cubicBezTo>
                    <a:cubicBezTo>
                      <a:pt x="237" y="21"/>
                      <a:pt x="211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67"/>
              <p:cNvSpPr/>
              <p:nvPr/>
            </p:nvSpPr>
            <p:spPr>
              <a:xfrm>
                <a:off x="5268099" y="3112929"/>
                <a:ext cx="159001" cy="234733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7008" extrusionOk="0">
                    <a:moveTo>
                      <a:pt x="80" y="0"/>
                    </a:moveTo>
                    <a:cubicBezTo>
                      <a:pt x="40" y="0"/>
                      <a:pt x="0" y="20"/>
                      <a:pt x="0" y="63"/>
                    </a:cubicBezTo>
                    <a:cubicBezTo>
                      <a:pt x="342" y="2767"/>
                      <a:pt x="2625" y="5287"/>
                      <a:pt x="4620" y="6993"/>
                    </a:cubicBezTo>
                    <a:cubicBezTo>
                      <a:pt x="4635" y="7003"/>
                      <a:pt x="4649" y="7007"/>
                      <a:pt x="4662" y="7007"/>
                    </a:cubicBezTo>
                    <a:cubicBezTo>
                      <a:pt x="4716" y="7007"/>
                      <a:pt x="4747" y="6930"/>
                      <a:pt x="4725" y="6888"/>
                    </a:cubicBezTo>
                    <a:cubicBezTo>
                      <a:pt x="3833" y="5812"/>
                      <a:pt x="2835" y="4893"/>
                      <a:pt x="1995" y="3738"/>
                    </a:cubicBezTo>
                    <a:cubicBezTo>
                      <a:pt x="1155" y="2609"/>
                      <a:pt x="657" y="1375"/>
                      <a:pt x="158" y="37"/>
                    </a:cubicBezTo>
                    <a:cubicBezTo>
                      <a:pt x="146" y="13"/>
                      <a:pt x="113" y="0"/>
                      <a:pt x="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67"/>
              <p:cNvSpPr/>
              <p:nvPr/>
            </p:nvSpPr>
            <p:spPr>
              <a:xfrm>
                <a:off x="5211156" y="3209398"/>
                <a:ext cx="200300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4743" extrusionOk="0">
                    <a:moveTo>
                      <a:pt x="110" y="1"/>
                    </a:moveTo>
                    <a:cubicBezTo>
                      <a:pt x="59" y="1"/>
                      <a:pt x="0" y="62"/>
                      <a:pt x="20" y="123"/>
                    </a:cubicBezTo>
                    <a:cubicBezTo>
                      <a:pt x="965" y="2328"/>
                      <a:pt x="3564" y="4060"/>
                      <a:pt x="5795" y="4743"/>
                    </a:cubicBezTo>
                    <a:cubicBezTo>
                      <a:pt x="5900" y="4743"/>
                      <a:pt x="5979" y="4612"/>
                      <a:pt x="5874" y="4585"/>
                    </a:cubicBezTo>
                    <a:cubicBezTo>
                      <a:pt x="4693" y="4060"/>
                      <a:pt x="3538" y="3430"/>
                      <a:pt x="2540" y="2617"/>
                    </a:cubicBezTo>
                    <a:cubicBezTo>
                      <a:pt x="1622" y="1829"/>
                      <a:pt x="965" y="884"/>
                      <a:pt x="152" y="18"/>
                    </a:cubicBezTo>
                    <a:cubicBezTo>
                      <a:pt x="140" y="6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67"/>
              <p:cNvSpPr/>
              <p:nvPr/>
            </p:nvSpPr>
            <p:spPr>
              <a:xfrm>
                <a:off x="5576700" y="3437138"/>
                <a:ext cx="252921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1333" extrusionOk="0">
                    <a:moveTo>
                      <a:pt x="1748" y="0"/>
                    </a:moveTo>
                    <a:cubicBezTo>
                      <a:pt x="1188" y="0"/>
                      <a:pt x="630" y="32"/>
                      <a:pt x="80" y="96"/>
                    </a:cubicBezTo>
                    <a:cubicBezTo>
                      <a:pt x="1" y="123"/>
                      <a:pt x="1" y="280"/>
                      <a:pt x="106" y="280"/>
                    </a:cubicBezTo>
                    <a:cubicBezTo>
                      <a:pt x="318" y="273"/>
                      <a:pt x="530" y="270"/>
                      <a:pt x="740" y="270"/>
                    </a:cubicBezTo>
                    <a:cubicBezTo>
                      <a:pt x="3020" y="270"/>
                      <a:pt x="5164" y="657"/>
                      <a:pt x="7351" y="1330"/>
                    </a:cubicBezTo>
                    <a:cubicBezTo>
                      <a:pt x="7359" y="1332"/>
                      <a:pt x="7367" y="1333"/>
                      <a:pt x="7375" y="1333"/>
                    </a:cubicBezTo>
                    <a:cubicBezTo>
                      <a:pt x="7470" y="1333"/>
                      <a:pt x="7551" y="1193"/>
                      <a:pt x="7430" y="1120"/>
                    </a:cubicBezTo>
                    <a:cubicBezTo>
                      <a:pt x="5676" y="386"/>
                      <a:pt x="3700" y="0"/>
                      <a:pt x="1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67"/>
              <p:cNvSpPr/>
              <p:nvPr/>
            </p:nvSpPr>
            <p:spPr>
              <a:xfrm>
                <a:off x="5583097" y="3391684"/>
                <a:ext cx="203784" cy="33863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1011" extrusionOk="0">
                    <a:moveTo>
                      <a:pt x="3987" y="1"/>
                    </a:moveTo>
                    <a:cubicBezTo>
                      <a:pt x="2627" y="1"/>
                      <a:pt x="1245" y="246"/>
                      <a:pt x="72" y="876"/>
                    </a:cubicBezTo>
                    <a:cubicBezTo>
                      <a:pt x="1" y="900"/>
                      <a:pt x="38" y="1011"/>
                      <a:pt x="124" y="1011"/>
                    </a:cubicBezTo>
                    <a:cubicBezTo>
                      <a:pt x="133" y="1011"/>
                      <a:pt x="142" y="1009"/>
                      <a:pt x="151" y="1007"/>
                    </a:cubicBezTo>
                    <a:cubicBezTo>
                      <a:pt x="1686" y="364"/>
                      <a:pt x="3155" y="328"/>
                      <a:pt x="4701" y="328"/>
                    </a:cubicBezTo>
                    <a:cubicBezTo>
                      <a:pt x="4900" y="328"/>
                      <a:pt x="5100" y="328"/>
                      <a:pt x="5302" y="328"/>
                    </a:cubicBezTo>
                    <a:cubicBezTo>
                      <a:pt x="5517" y="328"/>
                      <a:pt x="5734" y="327"/>
                      <a:pt x="5952" y="325"/>
                    </a:cubicBezTo>
                    <a:cubicBezTo>
                      <a:pt x="6057" y="325"/>
                      <a:pt x="6084" y="167"/>
                      <a:pt x="5979" y="167"/>
                    </a:cubicBezTo>
                    <a:cubicBezTo>
                      <a:pt x="5340" y="62"/>
                      <a:pt x="4666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67"/>
              <p:cNvSpPr/>
              <p:nvPr/>
            </p:nvSpPr>
            <p:spPr>
              <a:xfrm>
                <a:off x="5580485" y="3465777"/>
                <a:ext cx="152469" cy="55635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661" extrusionOk="0">
                    <a:moveTo>
                      <a:pt x="172" y="0"/>
                    </a:moveTo>
                    <a:cubicBezTo>
                      <a:pt x="17" y="0"/>
                      <a:pt x="1" y="188"/>
                      <a:pt x="124" y="213"/>
                    </a:cubicBezTo>
                    <a:cubicBezTo>
                      <a:pt x="807" y="344"/>
                      <a:pt x="1542" y="501"/>
                      <a:pt x="2224" y="711"/>
                    </a:cubicBezTo>
                    <a:cubicBezTo>
                      <a:pt x="3012" y="921"/>
                      <a:pt x="3668" y="1315"/>
                      <a:pt x="4403" y="1656"/>
                    </a:cubicBezTo>
                    <a:cubicBezTo>
                      <a:pt x="4409" y="1659"/>
                      <a:pt x="4415" y="1660"/>
                      <a:pt x="4421" y="1660"/>
                    </a:cubicBezTo>
                    <a:cubicBezTo>
                      <a:pt x="4476" y="1660"/>
                      <a:pt x="4552" y="1572"/>
                      <a:pt x="4482" y="1525"/>
                    </a:cubicBezTo>
                    <a:cubicBezTo>
                      <a:pt x="3405" y="475"/>
                      <a:pt x="1594" y="239"/>
                      <a:pt x="203" y="3"/>
                    </a:cubicBezTo>
                    <a:cubicBezTo>
                      <a:pt x="192" y="1"/>
                      <a:pt x="182" y="0"/>
                      <a:pt x="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67"/>
              <p:cNvSpPr/>
              <p:nvPr/>
            </p:nvSpPr>
            <p:spPr>
              <a:xfrm>
                <a:off x="5162084" y="3480382"/>
                <a:ext cx="244246" cy="177088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5287" extrusionOk="0">
                    <a:moveTo>
                      <a:pt x="7177" y="1"/>
                    </a:moveTo>
                    <a:cubicBezTo>
                      <a:pt x="7162" y="1"/>
                      <a:pt x="7146" y="4"/>
                      <a:pt x="7129" y="13"/>
                    </a:cubicBezTo>
                    <a:cubicBezTo>
                      <a:pt x="4583" y="1089"/>
                      <a:pt x="1564" y="2690"/>
                      <a:pt x="42" y="5131"/>
                    </a:cubicBezTo>
                    <a:cubicBezTo>
                      <a:pt x="1" y="5193"/>
                      <a:pt x="88" y="5287"/>
                      <a:pt x="166" y="5287"/>
                    </a:cubicBezTo>
                    <a:cubicBezTo>
                      <a:pt x="188" y="5287"/>
                      <a:pt x="208" y="5280"/>
                      <a:pt x="226" y="5263"/>
                    </a:cubicBezTo>
                    <a:cubicBezTo>
                      <a:pt x="2247" y="2953"/>
                      <a:pt x="4583" y="1667"/>
                      <a:pt x="7182" y="144"/>
                    </a:cubicBezTo>
                    <a:cubicBezTo>
                      <a:pt x="7292" y="100"/>
                      <a:pt x="7254" y="1"/>
                      <a:pt x="71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67"/>
              <p:cNvSpPr/>
              <p:nvPr/>
            </p:nvSpPr>
            <p:spPr>
              <a:xfrm>
                <a:off x="5307022" y="3502757"/>
                <a:ext cx="11016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761" extrusionOk="0">
                    <a:moveTo>
                      <a:pt x="3141" y="0"/>
                    </a:moveTo>
                    <a:cubicBezTo>
                      <a:pt x="3116" y="0"/>
                      <a:pt x="3090" y="9"/>
                      <a:pt x="3065" y="27"/>
                    </a:cubicBezTo>
                    <a:cubicBezTo>
                      <a:pt x="1936" y="920"/>
                      <a:pt x="518" y="2180"/>
                      <a:pt x="20" y="3623"/>
                    </a:cubicBezTo>
                    <a:cubicBezTo>
                      <a:pt x="1" y="3699"/>
                      <a:pt x="63" y="3760"/>
                      <a:pt x="119" y="3760"/>
                    </a:cubicBezTo>
                    <a:cubicBezTo>
                      <a:pt x="141" y="3760"/>
                      <a:pt x="162" y="3751"/>
                      <a:pt x="177" y="3728"/>
                    </a:cubicBezTo>
                    <a:cubicBezTo>
                      <a:pt x="702" y="3177"/>
                      <a:pt x="1070" y="2442"/>
                      <a:pt x="1595" y="1865"/>
                    </a:cubicBezTo>
                    <a:cubicBezTo>
                      <a:pt x="2093" y="1261"/>
                      <a:pt x="2645" y="710"/>
                      <a:pt x="3248" y="185"/>
                    </a:cubicBezTo>
                    <a:cubicBezTo>
                      <a:pt x="3288" y="85"/>
                      <a:pt x="3222" y="0"/>
                      <a:pt x="3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67"/>
              <p:cNvSpPr/>
              <p:nvPr/>
            </p:nvSpPr>
            <p:spPr>
              <a:xfrm>
                <a:off x="5187474" y="3451676"/>
                <a:ext cx="202846" cy="87589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2615" extrusionOk="0">
                    <a:moveTo>
                      <a:pt x="5973" y="1"/>
                    </a:moveTo>
                    <a:cubicBezTo>
                      <a:pt x="5967" y="1"/>
                      <a:pt x="5959" y="2"/>
                      <a:pt x="5951" y="4"/>
                    </a:cubicBezTo>
                    <a:cubicBezTo>
                      <a:pt x="3877" y="240"/>
                      <a:pt x="1646" y="1132"/>
                      <a:pt x="45" y="2471"/>
                    </a:cubicBezTo>
                    <a:cubicBezTo>
                      <a:pt x="1" y="2515"/>
                      <a:pt x="49" y="2614"/>
                      <a:pt x="112" y="2614"/>
                    </a:cubicBezTo>
                    <a:cubicBezTo>
                      <a:pt x="125" y="2614"/>
                      <a:pt x="137" y="2611"/>
                      <a:pt x="150" y="2602"/>
                    </a:cubicBezTo>
                    <a:cubicBezTo>
                      <a:pt x="2040" y="1447"/>
                      <a:pt x="3799" y="686"/>
                      <a:pt x="5951" y="161"/>
                    </a:cubicBezTo>
                    <a:cubicBezTo>
                      <a:pt x="6048" y="137"/>
                      <a:pt x="6056" y="1"/>
                      <a:pt x="59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67"/>
              <p:cNvSpPr/>
              <p:nvPr/>
            </p:nvSpPr>
            <p:spPr>
              <a:xfrm>
                <a:off x="5540926" y="3491503"/>
                <a:ext cx="87254" cy="137095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4093" extrusionOk="0">
                    <a:moveTo>
                      <a:pt x="109" y="1"/>
                    </a:moveTo>
                    <a:cubicBezTo>
                      <a:pt x="63" y="1"/>
                      <a:pt x="0" y="44"/>
                      <a:pt x="19" y="101"/>
                    </a:cubicBezTo>
                    <a:cubicBezTo>
                      <a:pt x="413" y="1545"/>
                      <a:pt x="1279" y="3120"/>
                      <a:pt x="2434" y="4064"/>
                    </a:cubicBezTo>
                    <a:cubicBezTo>
                      <a:pt x="2447" y="4084"/>
                      <a:pt x="2465" y="4092"/>
                      <a:pt x="2484" y="4092"/>
                    </a:cubicBezTo>
                    <a:cubicBezTo>
                      <a:pt x="2541" y="4092"/>
                      <a:pt x="2605" y="4019"/>
                      <a:pt x="2565" y="3959"/>
                    </a:cubicBezTo>
                    <a:cubicBezTo>
                      <a:pt x="1646" y="2700"/>
                      <a:pt x="807" y="1518"/>
                      <a:pt x="150" y="22"/>
                    </a:cubicBezTo>
                    <a:cubicBezTo>
                      <a:pt x="143" y="7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67"/>
              <p:cNvSpPr/>
              <p:nvPr/>
            </p:nvSpPr>
            <p:spPr>
              <a:xfrm>
                <a:off x="5375019" y="3330553"/>
                <a:ext cx="172700" cy="156757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4680" extrusionOk="0">
                    <a:moveTo>
                      <a:pt x="4340" y="1"/>
                    </a:moveTo>
                    <a:cubicBezTo>
                      <a:pt x="4271" y="1"/>
                      <a:pt x="4193" y="66"/>
                      <a:pt x="4211" y="155"/>
                    </a:cubicBezTo>
                    <a:cubicBezTo>
                      <a:pt x="4421" y="758"/>
                      <a:pt x="4552" y="1520"/>
                      <a:pt x="4447" y="2202"/>
                    </a:cubicBezTo>
                    <a:cubicBezTo>
                      <a:pt x="4447" y="2255"/>
                      <a:pt x="4447" y="2281"/>
                      <a:pt x="4421" y="2307"/>
                    </a:cubicBezTo>
                    <a:cubicBezTo>
                      <a:pt x="4342" y="1651"/>
                      <a:pt x="4080" y="968"/>
                      <a:pt x="3738" y="496"/>
                    </a:cubicBezTo>
                    <a:cubicBezTo>
                      <a:pt x="3696" y="437"/>
                      <a:pt x="3632" y="410"/>
                      <a:pt x="3567" y="410"/>
                    </a:cubicBezTo>
                    <a:cubicBezTo>
                      <a:pt x="3431" y="410"/>
                      <a:pt x="3291" y="528"/>
                      <a:pt x="3345" y="706"/>
                    </a:cubicBezTo>
                    <a:cubicBezTo>
                      <a:pt x="3528" y="1362"/>
                      <a:pt x="3948" y="2018"/>
                      <a:pt x="3896" y="2701"/>
                    </a:cubicBezTo>
                    <a:cubicBezTo>
                      <a:pt x="3686" y="1992"/>
                      <a:pt x="3003" y="1231"/>
                      <a:pt x="2426" y="1021"/>
                    </a:cubicBezTo>
                    <a:cubicBezTo>
                      <a:pt x="2418" y="1019"/>
                      <a:pt x="2410" y="1018"/>
                      <a:pt x="2402" y="1018"/>
                    </a:cubicBezTo>
                    <a:cubicBezTo>
                      <a:pt x="2310" y="1018"/>
                      <a:pt x="2250" y="1156"/>
                      <a:pt x="2347" y="1205"/>
                    </a:cubicBezTo>
                    <a:cubicBezTo>
                      <a:pt x="3030" y="1546"/>
                      <a:pt x="3528" y="2412"/>
                      <a:pt x="3528" y="3200"/>
                    </a:cubicBezTo>
                    <a:cubicBezTo>
                      <a:pt x="3003" y="2596"/>
                      <a:pt x="2347" y="1992"/>
                      <a:pt x="1665" y="1677"/>
                    </a:cubicBezTo>
                    <a:cubicBezTo>
                      <a:pt x="1654" y="1674"/>
                      <a:pt x="1643" y="1672"/>
                      <a:pt x="1633" y="1672"/>
                    </a:cubicBezTo>
                    <a:cubicBezTo>
                      <a:pt x="1567" y="1672"/>
                      <a:pt x="1514" y="1740"/>
                      <a:pt x="1560" y="1808"/>
                    </a:cubicBezTo>
                    <a:cubicBezTo>
                      <a:pt x="1822" y="2150"/>
                      <a:pt x="2190" y="2438"/>
                      <a:pt x="2478" y="2727"/>
                    </a:cubicBezTo>
                    <a:cubicBezTo>
                      <a:pt x="2715" y="2963"/>
                      <a:pt x="2951" y="3200"/>
                      <a:pt x="3135" y="3436"/>
                    </a:cubicBezTo>
                    <a:cubicBezTo>
                      <a:pt x="3073" y="3442"/>
                      <a:pt x="3011" y="3445"/>
                      <a:pt x="2949" y="3445"/>
                    </a:cubicBezTo>
                    <a:cubicBezTo>
                      <a:pt x="2748" y="3445"/>
                      <a:pt x="2548" y="3411"/>
                      <a:pt x="2347" y="3331"/>
                    </a:cubicBezTo>
                    <a:cubicBezTo>
                      <a:pt x="1901" y="3121"/>
                      <a:pt x="1507" y="2727"/>
                      <a:pt x="1140" y="2386"/>
                    </a:cubicBezTo>
                    <a:cubicBezTo>
                      <a:pt x="1127" y="2367"/>
                      <a:pt x="1108" y="2358"/>
                      <a:pt x="1087" y="2358"/>
                    </a:cubicBezTo>
                    <a:cubicBezTo>
                      <a:pt x="1024" y="2358"/>
                      <a:pt x="949" y="2438"/>
                      <a:pt x="1008" y="2517"/>
                    </a:cubicBezTo>
                    <a:cubicBezTo>
                      <a:pt x="1376" y="3068"/>
                      <a:pt x="1743" y="3567"/>
                      <a:pt x="2400" y="3777"/>
                    </a:cubicBezTo>
                    <a:cubicBezTo>
                      <a:pt x="2557" y="3856"/>
                      <a:pt x="2741" y="3882"/>
                      <a:pt x="2925" y="3882"/>
                    </a:cubicBezTo>
                    <a:cubicBezTo>
                      <a:pt x="2873" y="3888"/>
                      <a:pt x="2820" y="3890"/>
                      <a:pt x="2766" y="3890"/>
                    </a:cubicBezTo>
                    <a:cubicBezTo>
                      <a:pt x="2062" y="3890"/>
                      <a:pt x="1241" y="3425"/>
                      <a:pt x="851" y="2937"/>
                    </a:cubicBezTo>
                    <a:cubicBezTo>
                      <a:pt x="813" y="2892"/>
                      <a:pt x="764" y="2873"/>
                      <a:pt x="717" y="2873"/>
                    </a:cubicBezTo>
                    <a:cubicBezTo>
                      <a:pt x="599" y="2873"/>
                      <a:pt x="487" y="2990"/>
                      <a:pt x="562" y="3121"/>
                    </a:cubicBezTo>
                    <a:cubicBezTo>
                      <a:pt x="851" y="3620"/>
                      <a:pt x="1428" y="4092"/>
                      <a:pt x="2058" y="4276"/>
                    </a:cubicBezTo>
                    <a:cubicBezTo>
                      <a:pt x="1893" y="4303"/>
                      <a:pt x="1723" y="4317"/>
                      <a:pt x="1555" y="4317"/>
                    </a:cubicBezTo>
                    <a:cubicBezTo>
                      <a:pt x="1082" y="4317"/>
                      <a:pt x="615" y="4214"/>
                      <a:pt x="247" y="4040"/>
                    </a:cubicBezTo>
                    <a:cubicBezTo>
                      <a:pt x="228" y="4033"/>
                      <a:pt x="210" y="4030"/>
                      <a:pt x="193" y="4030"/>
                    </a:cubicBezTo>
                    <a:cubicBezTo>
                      <a:pt x="68" y="4030"/>
                      <a:pt x="0" y="4184"/>
                      <a:pt x="116" y="4276"/>
                    </a:cubicBezTo>
                    <a:cubicBezTo>
                      <a:pt x="581" y="4555"/>
                      <a:pt x="1114" y="4679"/>
                      <a:pt x="1657" y="4679"/>
                    </a:cubicBezTo>
                    <a:cubicBezTo>
                      <a:pt x="2185" y="4679"/>
                      <a:pt x="2721" y="4562"/>
                      <a:pt x="3213" y="4355"/>
                    </a:cubicBezTo>
                    <a:cubicBezTo>
                      <a:pt x="3371" y="4302"/>
                      <a:pt x="3607" y="4223"/>
                      <a:pt x="3738" y="4092"/>
                    </a:cubicBezTo>
                    <a:cubicBezTo>
                      <a:pt x="5103" y="3226"/>
                      <a:pt x="5156" y="1257"/>
                      <a:pt x="4421" y="50"/>
                    </a:cubicBezTo>
                    <a:cubicBezTo>
                      <a:pt x="4404" y="16"/>
                      <a:pt x="4373" y="1"/>
                      <a:pt x="43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45" name="Google Shape;5245;p67"/>
          <p:cNvSpPr/>
          <p:nvPr/>
        </p:nvSpPr>
        <p:spPr>
          <a:xfrm rot="1001561">
            <a:off x="686903" y="399303"/>
            <a:ext cx="1327526" cy="1696041"/>
          </a:xfrm>
          <a:custGeom>
            <a:avLst/>
            <a:gdLst/>
            <a:ahLst/>
            <a:cxnLst/>
            <a:rect l="l" t="t" r="r" b="b"/>
            <a:pathLst>
              <a:path w="10944" h="13982" extrusionOk="0">
                <a:moveTo>
                  <a:pt x="3252" y="2635"/>
                </a:moveTo>
                <a:lnTo>
                  <a:pt x="3252" y="2635"/>
                </a:lnTo>
                <a:cubicBezTo>
                  <a:pt x="3353" y="2728"/>
                  <a:pt x="3488" y="2785"/>
                  <a:pt x="3636" y="2785"/>
                </a:cubicBezTo>
                <a:cubicBezTo>
                  <a:pt x="3655" y="2785"/>
                  <a:pt x="3674" y="2784"/>
                  <a:pt x="3694" y="2783"/>
                </a:cubicBezTo>
                <a:lnTo>
                  <a:pt x="3694" y="2783"/>
                </a:lnTo>
                <a:cubicBezTo>
                  <a:pt x="3657" y="2865"/>
                  <a:pt x="3636" y="2948"/>
                  <a:pt x="3623" y="3026"/>
                </a:cubicBezTo>
                <a:cubicBezTo>
                  <a:pt x="3472" y="3008"/>
                  <a:pt x="3366" y="2954"/>
                  <a:pt x="3307" y="2865"/>
                </a:cubicBezTo>
                <a:cubicBezTo>
                  <a:pt x="3263" y="2798"/>
                  <a:pt x="3249" y="2717"/>
                  <a:pt x="3252" y="2635"/>
                </a:cubicBezTo>
                <a:close/>
                <a:moveTo>
                  <a:pt x="374" y="0"/>
                </a:moveTo>
                <a:cubicBezTo>
                  <a:pt x="238" y="0"/>
                  <a:pt x="302" y="605"/>
                  <a:pt x="302" y="605"/>
                </a:cubicBezTo>
                <a:cubicBezTo>
                  <a:pt x="302" y="605"/>
                  <a:pt x="84" y="739"/>
                  <a:pt x="67" y="1040"/>
                </a:cubicBezTo>
                <a:cubicBezTo>
                  <a:pt x="51" y="1343"/>
                  <a:pt x="235" y="1811"/>
                  <a:pt x="235" y="1811"/>
                </a:cubicBezTo>
                <a:cubicBezTo>
                  <a:pt x="235" y="1811"/>
                  <a:pt x="1" y="1995"/>
                  <a:pt x="185" y="2297"/>
                </a:cubicBezTo>
                <a:cubicBezTo>
                  <a:pt x="369" y="2599"/>
                  <a:pt x="1442" y="3555"/>
                  <a:pt x="1442" y="3555"/>
                </a:cubicBezTo>
                <a:cubicBezTo>
                  <a:pt x="1442" y="3555"/>
                  <a:pt x="958" y="3348"/>
                  <a:pt x="636" y="3348"/>
                </a:cubicBezTo>
                <a:cubicBezTo>
                  <a:pt x="547" y="3348"/>
                  <a:pt x="471" y="3364"/>
                  <a:pt x="421" y="3404"/>
                </a:cubicBezTo>
                <a:cubicBezTo>
                  <a:pt x="186" y="3588"/>
                  <a:pt x="136" y="3890"/>
                  <a:pt x="153" y="4141"/>
                </a:cubicBezTo>
                <a:cubicBezTo>
                  <a:pt x="170" y="4392"/>
                  <a:pt x="505" y="4995"/>
                  <a:pt x="822" y="5013"/>
                </a:cubicBezTo>
                <a:cubicBezTo>
                  <a:pt x="1086" y="5027"/>
                  <a:pt x="1995" y="5180"/>
                  <a:pt x="2532" y="5232"/>
                </a:cubicBezTo>
                <a:cubicBezTo>
                  <a:pt x="2106" y="5456"/>
                  <a:pt x="2019" y="5947"/>
                  <a:pt x="1785" y="6774"/>
                </a:cubicBezTo>
                <a:cubicBezTo>
                  <a:pt x="1461" y="7924"/>
                  <a:pt x="546" y="8373"/>
                  <a:pt x="546" y="8373"/>
                </a:cubicBezTo>
                <a:cubicBezTo>
                  <a:pt x="546" y="8373"/>
                  <a:pt x="705" y="8413"/>
                  <a:pt x="922" y="8413"/>
                </a:cubicBezTo>
                <a:cubicBezTo>
                  <a:pt x="1187" y="8413"/>
                  <a:pt x="1538" y="8353"/>
                  <a:pt x="1785" y="8086"/>
                </a:cubicBezTo>
                <a:cubicBezTo>
                  <a:pt x="2235" y="7602"/>
                  <a:pt x="2163" y="6829"/>
                  <a:pt x="2163" y="6829"/>
                </a:cubicBezTo>
                <a:lnTo>
                  <a:pt x="2163" y="6829"/>
                </a:lnTo>
                <a:lnTo>
                  <a:pt x="2361" y="7386"/>
                </a:lnTo>
                <a:cubicBezTo>
                  <a:pt x="2361" y="7386"/>
                  <a:pt x="2532" y="5934"/>
                  <a:pt x="3182" y="5573"/>
                </a:cubicBezTo>
                <a:lnTo>
                  <a:pt x="3182" y="5573"/>
                </a:lnTo>
                <a:cubicBezTo>
                  <a:pt x="3146" y="5720"/>
                  <a:pt x="3089" y="5822"/>
                  <a:pt x="3093" y="6093"/>
                </a:cubicBezTo>
                <a:cubicBezTo>
                  <a:pt x="2840" y="6501"/>
                  <a:pt x="2622" y="7239"/>
                  <a:pt x="2756" y="8085"/>
                </a:cubicBezTo>
                <a:cubicBezTo>
                  <a:pt x="2941" y="7702"/>
                  <a:pt x="3388" y="7461"/>
                  <a:pt x="3404" y="6729"/>
                </a:cubicBezTo>
                <a:cubicBezTo>
                  <a:pt x="3518" y="7031"/>
                  <a:pt x="3478" y="7236"/>
                  <a:pt x="3453" y="7743"/>
                </a:cubicBezTo>
                <a:cubicBezTo>
                  <a:pt x="3419" y="8396"/>
                  <a:pt x="3234" y="8933"/>
                  <a:pt x="3434" y="9469"/>
                </a:cubicBezTo>
                <a:cubicBezTo>
                  <a:pt x="3581" y="9858"/>
                  <a:pt x="4090" y="9912"/>
                  <a:pt x="4359" y="9912"/>
                </a:cubicBezTo>
                <a:cubicBezTo>
                  <a:pt x="4460" y="9912"/>
                  <a:pt x="4527" y="9904"/>
                  <a:pt x="4527" y="9904"/>
                </a:cubicBezTo>
                <a:lnTo>
                  <a:pt x="4527" y="9904"/>
                </a:lnTo>
                <a:cubicBezTo>
                  <a:pt x="4527" y="9904"/>
                  <a:pt x="4276" y="10072"/>
                  <a:pt x="4259" y="10189"/>
                </a:cubicBezTo>
                <a:cubicBezTo>
                  <a:pt x="4243" y="10306"/>
                  <a:pt x="4293" y="10692"/>
                  <a:pt x="4343" y="10726"/>
                </a:cubicBezTo>
                <a:cubicBezTo>
                  <a:pt x="4359" y="10737"/>
                  <a:pt x="4393" y="10740"/>
                  <a:pt x="4430" y="10740"/>
                </a:cubicBezTo>
                <a:cubicBezTo>
                  <a:pt x="4504" y="10740"/>
                  <a:pt x="4594" y="10726"/>
                  <a:pt x="4594" y="10726"/>
                </a:cubicBezTo>
                <a:cubicBezTo>
                  <a:pt x="4594" y="10726"/>
                  <a:pt x="4811" y="10708"/>
                  <a:pt x="4845" y="10624"/>
                </a:cubicBezTo>
                <a:cubicBezTo>
                  <a:pt x="4878" y="10541"/>
                  <a:pt x="4845" y="10256"/>
                  <a:pt x="4845" y="10256"/>
                </a:cubicBezTo>
                <a:cubicBezTo>
                  <a:pt x="4845" y="10256"/>
                  <a:pt x="5230" y="10205"/>
                  <a:pt x="5280" y="10071"/>
                </a:cubicBezTo>
                <a:cubicBezTo>
                  <a:pt x="5329" y="9937"/>
                  <a:pt x="5280" y="9820"/>
                  <a:pt x="5280" y="9820"/>
                </a:cubicBezTo>
                <a:lnTo>
                  <a:pt x="5280" y="9820"/>
                </a:lnTo>
                <a:lnTo>
                  <a:pt x="7006" y="9837"/>
                </a:lnTo>
                <a:cubicBezTo>
                  <a:pt x="7006" y="9837"/>
                  <a:pt x="6855" y="10272"/>
                  <a:pt x="7089" y="11010"/>
                </a:cubicBezTo>
                <a:cubicBezTo>
                  <a:pt x="7324" y="11747"/>
                  <a:pt x="7508" y="12233"/>
                  <a:pt x="7491" y="12334"/>
                </a:cubicBezTo>
                <a:cubicBezTo>
                  <a:pt x="7475" y="12434"/>
                  <a:pt x="7207" y="12703"/>
                  <a:pt x="7257" y="12904"/>
                </a:cubicBezTo>
                <a:cubicBezTo>
                  <a:pt x="7307" y="13104"/>
                  <a:pt x="7592" y="13054"/>
                  <a:pt x="7777" y="13355"/>
                </a:cubicBezTo>
                <a:cubicBezTo>
                  <a:pt x="7961" y="13658"/>
                  <a:pt x="8184" y="13943"/>
                  <a:pt x="8212" y="13959"/>
                </a:cubicBezTo>
                <a:cubicBezTo>
                  <a:pt x="8279" y="13975"/>
                  <a:pt x="8350" y="13981"/>
                  <a:pt x="8414" y="13981"/>
                </a:cubicBezTo>
                <a:cubicBezTo>
                  <a:pt x="8543" y="13981"/>
                  <a:pt x="8647" y="13959"/>
                  <a:pt x="8647" y="13959"/>
                </a:cubicBezTo>
                <a:cubicBezTo>
                  <a:pt x="8647" y="13959"/>
                  <a:pt x="8364" y="13305"/>
                  <a:pt x="8228" y="13003"/>
                </a:cubicBezTo>
                <a:cubicBezTo>
                  <a:pt x="8094" y="12701"/>
                  <a:pt x="7945" y="12115"/>
                  <a:pt x="7961" y="11914"/>
                </a:cubicBezTo>
                <a:cubicBezTo>
                  <a:pt x="7977" y="11712"/>
                  <a:pt x="7977" y="10691"/>
                  <a:pt x="7977" y="10691"/>
                </a:cubicBezTo>
                <a:cubicBezTo>
                  <a:pt x="7977" y="10691"/>
                  <a:pt x="8330" y="11327"/>
                  <a:pt x="8615" y="11597"/>
                </a:cubicBezTo>
                <a:cubicBezTo>
                  <a:pt x="8898" y="11864"/>
                  <a:pt x="9369" y="12216"/>
                  <a:pt x="9369" y="12216"/>
                </a:cubicBezTo>
                <a:cubicBezTo>
                  <a:pt x="9369" y="12216"/>
                  <a:pt x="9251" y="12852"/>
                  <a:pt x="9369" y="12970"/>
                </a:cubicBezTo>
                <a:cubicBezTo>
                  <a:pt x="9486" y="13088"/>
                  <a:pt x="9837" y="13104"/>
                  <a:pt x="9837" y="13104"/>
                </a:cubicBezTo>
                <a:cubicBezTo>
                  <a:pt x="9837" y="13104"/>
                  <a:pt x="9988" y="13457"/>
                  <a:pt x="10173" y="13523"/>
                </a:cubicBezTo>
                <a:cubicBezTo>
                  <a:pt x="10357" y="13590"/>
                  <a:pt x="10709" y="13691"/>
                  <a:pt x="10709" y="13691"/>
                </a:cubicBezTo>
                <a:cubicBezTo>
                  <a:pt x="10709" y="13691"/>
                  <a:pt x="10943" y="13574"/>
                  <a:pt x="10943" y="13540"/>
                </a:cubicBezTo>
                <a:cubicBezTo>
                  <a:pt x="10941" y="13509"/>
                  <a:pt x="10473" y="13207"/>
                  <a:pt x="10423" y="13140"/>
                </a:cubicBezTo>
                <a:cubicBezTo>
                  <a:pt x="10372" y="13074"/>
                  <a:pt x="10038" y="12202"/>
                  <a:pt x="9836" y="11967"/>
                </a:cubicBezTo>
                <a:cubicBezTo>
                  <a:pt x="9635" y="11733"/>
                  <a:pt x="8964" y="10728"/>
                  <a:pt x="8763" y="10275"/>
                </a:cubicBezTo>
                <a:cubicBezTo>
                  <a:pt x="8623" y="9960"/>
                  <a:pt x="8443" y="9589"/>
                  <a:pt x="8345" y="9391"/>
                </a:cubicBezTo>
                <a:cubicBezTo>
                  <a:pt x="8302" y="9303"/>
                  <a:pt x="8222" y="9237"/>
                  <a:pt x="8128" y="9212"/>
                </a:cubicBezTo>
                <a:lnTo>
                  <a:pt x="7908" y="9151"/>
                </a:lnTo>
                <a:cubicBezTo>
                  <a:pt x="7908" y="9151"/>
                  <a:pt x="7941" y="8750"/>
                  <a:pt x="7841" y="8598"/>
                </a:cubicBezTo>
                <a:cubicBezTo>
                  <a:pt x="7741" y="8448"/>
                  <a:pt x="7523" y="8331"/>
                  <a:pt x="7523" y="8331"/>
                </a:cubicBezTo>
                <a:lnTo>
                  <a:pt x="5067" y="8186"/>
                </a:lnTo>
                <a:cubicBezTo>
                  <a:pt x="5067" y="8186"/>
                  <a:pt x="4996" y="7130"/>
                  <a:pt x="4996" y="6946"/>
                </a:cubicBezTo>
                <a:cubicBezTo>
                  <a:pt x="4996" y="6761"/>
                  <a:pt x="5224" y="6687"/>
                  <a:pt x="5139" y="6318"/>
                </a:cubicBezTo>
                <a:cubicBezTo>
                  <a:pt x="5056" y="5949"/>
                  <a:pt x="4506" y="4961"/>
                  <a:pt x="4506" y="4961"/>
                </a:cubicBezTo>
                <a:lnTo>
                  <a:pt x="4677" y="4503"/>
                </a:lnTo>
                <a:cubicBezTo>
                  <a:pt x="4677" y="4503"/>
                  <a:pt x="4940" y="4581"/>
                  <a:pt x="5050" y="4581"/>
                </a:cubicBezTo>
                <a:cubicBezTo>
                  <a:pt x="5070" y="4581"/>
                  <a:pt x="5085" y="4579"/>
                  <a:pt x="5092" y="4572"/>
                </a:cubicBezTo>
                <a:cubicBezTo>
                  <a:pt x="5178" y="4500"/>
                  <a:pt x="5352" y="4137"/>
                  <a:pt x="5352" y="4137"/>
                </a:cubicBezTo>
                <a:cubicBezTo>
                  <a:pt x="5352" y="4137"/>
                  <a:pt x="5372" y="4140"/>
                  <a:pt x="5398" y="4140"/>
                </a:cubicBezTo>
                <a:cubicBezTo>
                  <a:pt x="5442" y="4140"/>
                  <a:pt x="5503" y="4131"/>
                  <a:pt x="5503" y="4080"/>
                </a:cubicBezTo>
                <a:cubicBezTo>
                  <a:pt x="5503" y="4012"/>
                  <a:pt x="5561" y="3567"/>
                  <a:pt x="5561" y="3567"/>
                </a:cubicBezTo>
                <a:cubicBezTo>
                  <a:pt x="5561" y="3567"/>
                  <a:pt x="5766" y="3414"/>
                  <a:pt x="5782" y="3280"/>
                </a:cubicBezTo>
                <a:cubicBezTo>
                  <a:pt x="5798" y="3148"/>
                  <a:pt x="5536" y="2213"/>
                  <a:pt x="4670" y="2213"/>
                </a:cubicBezTo>
                <a:cubicBezTo>
                  <a:pt x="4655" y="2213"/>
                  <a:pt x="4639" y="2214"/>
                  <a:pt x="4624" y="2214"/>
                </a:cubicBezTo>
                <a:cubicBezTo>
                  <a:pt x="4543" y="2216"/>
                  <a:pt x="4468" y="2226"/>
                  <a:pt x="4399" y="2239"/>
                </a:cubicBezTo>
                <a:cubicBezTo>
                  <a:pt x="4437" y="2175"/>
                  <a:pt x="4488" y="2111"/>
                  <a:pt x="4552" y="2080"/>
                </a:cubicBezTo>
                <a:cubicBezTo>
                  <a:pt x="4532" y="2077"/>
                  <a:pt x="4513" y="2076"/>
                  <a:pt x="4494" y="2076"/>
                </a:cubicBezTo>
                <a:cubicBezTo>
                  <a:pt x="4367" y="2076"/>
                  <a:pt x="4271" y="2133"/>
                  <a:pt x="4204" y="2191"/>
                </a:cubicBezTo>
                <a:cubicBezTo>
                  <a:pt x="4191" y="1888"/>
                  <a:pt x="3942" y="1644"/>
                  <a:pt x="3635" y="1644"/>
                </a:cubicBezTo>
                <a:cubicBezTo>
                  <a:pt x="3612" y="1644"/>
                  <a:pt x="3588" y="1645"/>
                  <a:pt x="3565" y="1648"/>
                </a:cubicBezTo>
                <a:cubicBezTo>
                  <a:pt x="3316" y="1678"/>
                  <a:pt x="3111" y="1876"/>
                  <a:pt x="3073" y="2123"/>
                </a:cubicBezTo>
                <a:cubicBezTo>
                  <a:pt x="3047" y="2291"/>
                  <a:pt x="3094" y="2449"/>
                  <a:pt x="3190" y="2567"/>
                </a:cubicBezTo>
                <a:cubicBezTo>
                  <a:pt x="3176" y="2682"/>
                  <a:pt x="3187" y="2803"/>
                  <a:pt x="3251" y="2901"/>
                </a:cubicBezTo>
                <a:cubicBezTo>
                  <a:pt x="3320" y="3007"/>
                  <a:pt x="3443" y="3070"/>
                  <a:pt x="3615" y="3091"/>
                </a:cubicBezTo>
                <a:cubicBezTo>
                  <a:pt x="3607" y="3158"/>
                  <a:pt x="3604" y="3219"/>
                  <a:pt x="3602" y="3269"/>
                </a:cubicBezTo>
                <a:cubicBezTo>
                  <a:pt x="3585" y="3750"/>
                  <a:pt x="3912" y="4063"/>
                  <a:pt x="3912" y="4063"/>
                </a:cubicBezTo>
                <a:lnTo>
                  <a:pt x="3697" y="4355"/>
                </a:lnTo>
                <a:cubicBezTo>
                  <a:pt x="3697" y="4355"/>
                  <a:pt x="2782" y="3153"/>
                  <a:pt x="2245" y="2297"/>
                </a:cubicBezTo>
                <a:cubicBezTo>
                  <a:pt x="1709" y="1443"/>
                  <a:pt x="536" y="34"/>
                  <a:pt x="385" y="2"/>
                </a:cubicBezTo>
                <a:cubicBezTo>
                  <a:pt x="381" y="1"/>
                  <a:pt x="377" y="0"/>
                  <a:pt x="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67"/>
          <p:cNvSpPr/>
          <p:nvPr/>
        </p:nvSpPr>
        <p:spPr>
          <a:xfrm>
            <a:off x="5166024" y="102695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67"/>
          <p:cNvSpPr/>
          <p:nvPr/>
        </p:nvSpPr>
        <p:spPr>
          <a:xfrm>
            <a:off x="4062987" y="352880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67"/>
          <p:cNvSpPr/>
          <p:nvPr/>
        </p:nvSpPr>
        <p:spPr>
          <a:xfrm>
            <a:off x="423912" y="73290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67"/>
          <p:cNvSpPr/>
          <p:nvPr/>
        </p:nvSpPr>
        <p:spPr>
          <a:xfrm>
            <a:off x="1493037" y="381855"/>
            <a:ext cx="142625" cy="193405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44C9F-7181-7CAF-C5F9-E86544DF1187}"/>
              </a:ext>
            </a:extLst>
          </p:cNvPr>
          <p:cNvSpPr txBox="1"/>
          <p:nvPr/>
        </p:nvSpPr>
        <p:spPr>
          <a:xfrm>
            <a:off x="3984666" y="1756558"/>
            <a:ext cx="50336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673870"/>
                </a:solidFill>
                <a:effectLst/>
                <a:uLnTx/>
                <a:uFillTx/>
                <a:latin typeface="Arima"/>
                <a:cs typeface="Arima"/>
                <a:sym typeface="Arima"/>
              </a:rPr>
              <a:t>Phân tích- Đánh giá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6" name="Google Shape;4796;p55"/>
          <p:cNvSpPr txBox="1">
            <a:spLocks noGrp="1"/>
          </p:cNvSpPr>
          <p:nvPr>
            <p:ph type="title" idx="9"/>
          </p:nvPr>
        </p:nvSpPr>
        <p:spPr>
          <a:xfrm>
            <a:off x="0" y="454778"/>
            <a:ext cx="91164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tạo một cuộc triển lãm tranh và cùng chia sẻ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F2E027-7C18-41BD-B60D-2767BC4193AD}"/>
              </a:ext>
            </a:extLst>
          </p:cNvPr>
          <p:cNvSpPr txBox="1"/>
          <p:nvPr/>
        </p:nvSpPr>
        <p:spPr>
          <a:xfrm>
            <a:off x="79898" y="1420428"/>
            <a:ext cx="9223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4536;p52">
            <a:extLst>
              <a:ext uri="{FF2B5EF4-FFF2-40B4-BE49-F238E27FC236}">
                <a16:creationId xmlns:a16="http://schemas.microsoft.com/office/drawing/2014/main" id="{D08DE646-839C-BA5B-5DA4-3A2623B99EF1}"/>
              </a:ext>
            </a:extLst>
          </p:cNvPr>
          <p:cNvGrpSpPr/>
          <p:nvPr/>
        </p:nvGrpSpPr>
        <p:grpSpPr>
          <a:xfrm rot="20879575">
            <a:off x="7471506" y="4452325"/>
            <a:ext cx="804310" cy="821687"/>
            <a:chOff x="6197655" y="3335789"/>
            <a:chExt cx="1086701" cy="1187587"/>
          </a:xfrm>
        </p:grpSpPr>
        <p:grpSp>
          <p:nvGrpSpPr>
            <p:cNvPr id="96" name="Google Shape;4537;p52">
              <a:extLst>
                <a:ext uri="{FF2B5EF4-FFF2-40B4-BE49-F238E27FC236}">
                  <a16:creationId xmlns:a16="http://schemas.microsoft.com/office/drawing/2014/main" id="{C0898FDB-7B6A-B78D-A416-4B9982A3F0B0}"/>
                </a:ext>
              </a:extLst>
            </p:cNvPr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108" name="Google Shape;4538;p52">
                <a:extLst>
                  <a:ext uri="{FF2B5EF4-FFF2-40B4-BE49-F238E27FC236}">
                    <a16:creationId xmlns:a16="http://schemas.microsoft.com/office/drawing/2014/main" id="{AC05920F-86C3-301D-E6FB-EEA8CB13109D}"/>
                  </a:ext>
                </a:extLst>
              </p:cNvPr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539;p52">
                <a:extLst>
                  <a:ext uri="{FF2B5EF4-FFF2-40B4-BE49-F238E27FC236}">
                    <a16:creationId xmlns:a16="http://schemas.microsoft.com/office/drawing/2014/main" id="{92A5B71C-8691-CCDD-A459-2E715B3491AB}"/>
                  </a:ext>
                </a:extLst>
              </p:cNvPr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4540;p52">
              <a:extLst>
                <a:ext uri="{FF2B5EF4-FFF2-40B4-BE49-F238E27FC236}">
                  <a16:creationId xmlns:a16="http://schemas.microsoft.com/office/drawing/2014/main" id="{BCC4BCAE-BB93-445D-0517-F1FD32233B46}"/>
                </a:ext>
              </a:extLst>
            </p:cNvPr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98" name="Google Shape;4541;p52">
                <a:extLst>
                  <a:ext uri="{FF2B5EF4-FFF2-40B4-BE49-F238E27FC236}">
                    <a16:creationId xmlns:a16="http://schemas.microsoft.com/office/drawing/2014/main" id="{E9D52E8A-9B3B-F0A5-273B-ECF3FFFEAF93}"/>
                  </a:ext>
                </a:extLst>
              </p:cNvPr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42;p52">
                <a:extLst>
                  <a:ext uri="{FF2B5EF4-FFF2-40B4-BE49-F238E27FC236}">
                    <a16:creationId xmlns:a16="http://schemas.microsoft.com/office/drawing/2014/main" id="{5BFFBD97-A05F-A31E-1711-2DFAE6DBBA0C}"/>
                  </a:ext>
                </a:extLst>
              </p:cNvPr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43;p52">
                <a:extLst>
                  <a:ext uri="{FF2B5EF4-FFF2-40B4-BE49-F238E27FC236}">
                    <a16:creationId xmlns:a16="http://schemas.microsoft.com/office/drawing/2014/main" id="{A487D200-DF2A-6F2B-ECF0-A0795DEE66F8}"/>
                  </a:ext>
                </a:extLst>
              </p:cNvPr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44;p52">
                <a:extLst>
                  <a:ext uri="{FF2B5EF4-FFF2-40B4-BE49-F238E27FC236}">
                    <a16:creationId xmlns:a16="http://schemas.microsoft.com/office/drawing/2014/main" id="{F9878C15-10E4-626E-51EF-73D4999CE9E3}"/>
                  </a:ext>
                </a:extLst>
              </p:cNvPr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45;p52">
                <a:extLst>
                  <a:ext uri="{FF2B5EF4-FFF2-40B4-BE49-F238E27FC236}">
                    <a16:creationId xmlns:a16="http://schemas.microsoft.com/office/drawing/2014/main" id="{E34D67D3-4E85-C78F-E811-DBDCCFC1FEBB}"/>
                  </a:ext>
                </a:extLst>
              </p:cNvPr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46;p52">
                <a:extLst>
                  <a:ext uri="{FF2B5EF4-FFF2-40B4-BE49-F238E27FC236}">
                    <a16:creationId xmlns:a16="http://schemas.microsoft.com/office/drawing/2014/main" id="{0BAD0935-77AD-8441-F396-6BF96D9BD71A}"/>
                  </a:ext>
                </a:extLst>
              </p:cNvPr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47;p52">
                <a:extLst>
                  <a:ext uri="{FF2B5EF4-FFF2-40B4-BE49-F238E27FC236}">
                    <a16:creationId xmlns:a16="http://schemas.microsoft.com/office/drawing/2014/main" id="{F4DB2FED-D7ED-ECC9-5C58-CB04EF717498}"/>
                  </a:ext>
                </a:extLst>
              </p:cNvPr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48;p52">
                <a:extLst>
                  <a:ext uri="{FF2B5EF4-FFF2-40B4-BE49-F238E27FC236}">
                    <a16:creationId xmlns:a16="http://schemas.microsoft.com/office/drawing/2014/main" id="{EDA92B3C-5898-857A-0538-DB116EA857A0}"/>
                  </a:ext>
                </a:extLst>
              </p:cNvPr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549;p52">
                <a:extLst>
                  <a:ext uri="{FF2B5EF4-FFF2-40B4-BE49-F238E27FC236}">
                    <a16:creationId xmlns:a16="http://schemas.microsoft.com/office/drawing/2014/main" id="{F3567614-7196-3F46-5E9E-0BE5DC4AB514}"/>
                  </a:ext>
                </a:extLst>
              </p:cNvPr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550;p52">
                <a:extLst>
                  <a:ext uri="{FF2B5EF4-FFF2-40B4-BE49-F238E27FC236}">
                    <a16:creationId xmlns:a16="http://schemas.microsoft.com/office/drawing/2014/main" id="{9D5831A4-20C9-A78A-75F7-623CCCD767BA}"/>
                  </a:ext>
                </a:extLst>
              </p:cNvPr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5308;p72">
            <a:extLst>
              <a:ext uri="{FF2B5EF4-FFF2-40B4-BE49-F238E27FC236}">
                <a16:creationId xmlns:a16="http://schemas.microsoft.com/office/drawing/2014/main" id="{DFF635CE-C369-811C-22CF-ADB2FFCCD594}"/>
              </a:ext>
            </a:extLst>
          </p:cNvPr>
          <p:cNvGrpSpPr/>
          <p:nvPr/>
        </p:nvGrpSpPr>
        <p:grpSpPr>
          <a:xfrm>
            <a:off x="5371867" y="2855463"/>
            <a:ext cx="3931932" cy="4371235"/>
            <a:chOff x="5098207" y="3350103"/>
            <a:chExt cx="2861252" cy="3180930"/>
          </a:xfrm>
        </p:grpSpPr>
        <p:sp>
          <p:nvSpPr>
            <p:cNvPr id="8" name="Google Shape;5309;p72">
              <a:extLst>
                <a:ext uri="{FF2B5EF4-FFF2-40B4-BE49-F238E27FC236}">
                  <a16:creationId xmlns:a16="http://schemas.microsoft.com/office/drawing/2014/main" id="{8D0DD328-93A2-4F4B-90A5-9B232ECAA323}"/>
                </a:ext>
              </a:extLst>
            </p:cNvPr>
            <p:cNvSpPr/>
            <p:nvPr/>
          </p:nvSpPr>
          <p:spPr>
            <a:xfrm rot="-2549933">
              <a:off x="6358598" y="3681578"/>
              <a:ext cx="668394" cy="3020428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5310;p72">
              <a:extLst>
                <a:ext uri="{FF2B5EF4-FFF2-40B4-BE49-F238E27FC236}">
                  <a16:creationId xmlns:a16="http://schemas.microsoft.com/office/drawing/2014/main" id="{275CA618-3FF5-5734-ECAC-CAE74192D20A}"/>
                </a:ext>
              </a:extLst>
            </p:cNvPr>
            <p:cNvGrpSpPr/>
            <p:nvPr/>
          </p:nvGrpSpPr>
          <p:grpSpPr>
            <a:xfrm flipH="1">
              <a:off x="5098207" y="3350103"/>
              <a:ext cx="1576269" cy="1114806"/>
              <a:chOff x="3488100" y="3365100"/>
              <a:chExt cx="819650" cy="819650"/>
            </a:xfrm>
          </p:grpSpPr>
          <p:sp>
            <p:nvSpPr>
              <p:cNvPr id="10" name="Google Shape;5311;p72">
                <a:extLst>
                  <a:ext uri="{FF2B5EF4-FFF2-40B4-BE49-F238E27FC236}">
                    <a16:creationId xmlns:a16="http://schemas.microsoft.com/office/drawing/2014/main" id="{9EF18047-75B3-164A-02F2-7DDFDA8F9E5C}"/>
                  </a:ext>
                </a:extLst>
              </p:cNvPr>
              <p:cNvSpPr/>
              <p:nvPr/>
            </p:nvSpPr>
            <p:spPr>
              <a:xfrm>
                <a:off x="3990775" y="3797375"/>
                <a:ext cx="241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5404" extrusionOk="0">
                    <a:moveTo>
                      <a:pt x="3062" y="1"/>
                    </a:moveTo>
                    <a:cubicBezTo>
                      <a:pt x="2447" y="1"/>
                      <a:pt x="1840" y="70"/>
                      <a:pt x="1235" y="70"/>
                    </a:cubicBezTo>
                    <a:cubicBezTo>
                      <a:pt x="1112" y="70"/>
                      <a:pt x="989" y="67"/>
                      <a:pt x="866" y="60"/>
                    </a:cubicBezTo>
                    <a:cubicBezTo>
                      <a:pt x="860" y="53"/>
                      <a:pt x="848" y="50"/>
                      <a:pt x="835" y="50"/>
                    </a:cubicBezTo>
                    <a:cubicBezTo>
                      <a:pt x="794" y="50"/>
                      <a:pt x="735" y="80"/>
                      <a:pt x="735" y="139"/>
                    </a:cubicBezTo>
                    <a:cubicBezTo>
                      <a:pt x="656" y="769"/>
                      <a:pt x="394" y="1215"/>
                      <a:pt x="79" y="1714"/>
                    </a:cubicBezTo>
                    <a:cubicBezTo>
                      <a:pt x="53" y="1714"/>
                      <a:pt x="0" y="1766"/>
                      <a:pt x="53" y="1819"/>
                    </a:cubicBezTo>
                    <a:cubicBezTo>
                      <a:pt x="709" y="2501"/>
                      <a:pt x="1260" y="3315"/>
                      <a:pt x="1969" y="3971"/>
                    </a:cubicBezTo>
                    <a:cubicBezTo>
                      <a:pt x="2573" y="4575"/>
                      <a:pt x="3413" y="4916"/>
                      <a:pt x="4279" y="5152"/>
                    </a:cubicBezTo>
                    <a:cubicBezTo>
                      <a:pt x="4903" y="5338"/>
                      <a:pt x="5553" y="5403"/>
                      <a:pt x="6210" y="5403"/>
                    </a:cubicBezTo>
                    <a:cubicBezTo>
                      <a:pt x="7322" y="5403"/>
                      <a:pt x="8456" y="5215"/>
                      <a:pt x="9529" y="5100"/>
                    </a:cubicBezTo>
                    <a:cubicBezTo>
                      <a:pt x="9555" y="5100"/>
                      <a:pt x="9581" y="5047"/>
                      <a:pt x="9634" y="5021"/>
                    </a:cubicBezTo>
                    <a:cubicBezTo>
                      <a:pt x="9660" y="4995"/>
                      <a:pt x="9660" y="4969"/>
                      <a:pt x="9634" y="4916"/>
                    </a:cubicBezTo>
                    <a:cubicBezTo>
                      <a:pt x="8636" y="3525"/>
                      <a:pt x="7665" y="1897"/>
                      <a:pt x="6169" y="979"/>
                    </a:cubicBezTo>
                    <a:cubicBezTo>
                      <a:pt x="5434" y="532"/>
                      <a:pt x="4594" y="139"/>
                      <a:pt x="3728" y="34"/>
                    </a:cubicBezTo>
                    <a:cubicBezTo>
                      <a:pt x="3504" y="10"/>
                      <a:pt x="3283" y="1"/>
                      <a:pt x="30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312;p72">
                <a:extLst>
                  <a:ext uri="{FF2B5EF4-FFF2-40B4-BE49-F238E27FC236}">
                    <a16:creationId xmlns:a16="http://schemas.microsoft.com/office/drawing/2014/main" id="{086B8506-865C-824C-1E86-2EEFDB1619CB}"/>
                  </a:ext>
                </a:extLst>
              </p:cNvPr>
              <p:cNvSpPr/>
              <p:nvPr/>
            </p:nvSpPr>
            <p:spPr>
              <a:xfrm>
                <a:off x="3964750" y="3811250"/>
                <a:ext cx="234750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3677" extrusionOk="0">
                    <a:moveTo>
                      <a:pt x="82" y="0"/>
                    </a:moveTo>
                    <a:cubicBezTo>
                      <a:pt x="36" y="0"/>
                      <a:pt x="1" y="111"/>
                      <a:pt x="96" y="135"/>
                    </a:cubicBezTo>
                    <a:cubicBezTo>
                      <a:pt x="3246" y="607"/>
                      <a:pt x="6370" y="2130"/>
                      <a:pt x="9126" y="3652"/>
                    </a:cubicBezTo>
                    <a:cubicBezTo>
                      <a:pt x="9152" y="3669"/>
                      <a:pt x="9177" y="3677"/>
                      <a:pt x="9200" y="3677"/>
                    </a:cubicBezTo>
                    <a:cubicBezTo>
                      <a:pt x="9319" y="3677"/>
                      <a:pt x="9389" y="3482"/>
                      <a:pt x="9257" y="3416"/>
                    </a:cubicBezTo>
                    <a:cubicBezTo>
                      <a:pt x="6527" y="1920"/>
                      <a:pt x="3246" y="292"/>
                      <a:pt x="96" y="4"/>
                    </a:cubicBezTo>
                    <a:cubicBezTo>
                      <a:pt x="92" y="1"/>
                      <a:pt x="87" y="0"/>
                      <a:pt x="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313;p72">
                <a:extLst>
                  <a:ext uri="{FF2B5EF4-FFF2-40B4-BE49-F238E27FC236}">
                    <a16:creationId xmlns:a16="http://schemas.microsoft.com/office/drawing/2014/main" id="{5DB9FA07-6B84-70E4-4B08-71401D4227BF}"/>
                  </a:ext>
                </a:extLst>
              </p:cNvPr>
              <p:cNvSpPr/>
              <p:nvPr/>
            </p:nvSpPr>
            <p:spPr>
              <a:xfrm>
                <a:off x="3992725" y="3630400"/>
                <a:ext cx="2461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5253" extrusionOk="0">
                    <a:moveTo>
                      <a:pt x="5928" y="0"/>
                    </a:moveTo>
                    <a:cubicBezTo>
                      <a:pt x="5452" y="0"/>
                      <a:pt x="4980" y="43"/>
                      <a:pt x="4516" y="150"/>
                    </a:cubicBezTo>
                    <a:cubicBezTo>
                      <a:pt x="3676" y="360"/>
                      <a:pt x="2810" y="675"/>
                      <a:pt x="2101" y="1227"/>
                    </a:cubicBezTo>
                    <a:cubicBezTo>
                      <a:pt x="1340" y="1830"/>
                      <a:pt x="788" y="2618"/>
                      <a:pt x="106" y="3274"/>
                    </a:cubicBezTo>
                    <a:cubicBezTo>
                      <a:pt x="27" y="3274"/>
                      <a:pt x="1" y="3379"/>
                      <a:pt x="27" y="3405"/>
                    </a:cubicBezTo>
                    <a:cubicBezTo>
                      <a:pt x="421" y="3904"/>
                      <a:pt x="552" y="4377"/>
                      <a:pt x="657" y="4980"/>
                    </a:cubicBezTo>
                    <a:cubicBezTo>
                      <a:pt x="631" y="5006"/>
                      <a:pt x="657" y="5085"/>
                      <a:pt x="710" y="5085"/>
                    </a:cubicBezTo>
                    <a:cubicBezTo>
                      <a:pt x="1561" y="5108"/>
                      <a:pt x="2411" y="5252"/>
                      <a:pt x="3245" y="5252"/>
                    </a:cubicBezTo>
                    <a:cubicBezTo>
                      <a:pt x="3363" y="5252"/>
                      <a:pt x="3480" y="5249"/>
                      <a:pt x="3597" y="5243"/>
                    </a:cubicBezTo>
                    <a:cubicBezTo>
                      <a:pt x="4516" y="5164"/>
                      <a:pt x="5382" y="4849"/>
                      <a:pt x="6143" y="4429"/>
                    </a:cubicBezTo>
                    <a:cubicBezTo>
                      <a:pt x="7666" y="3589"/>
                      <a:pt x="8716" y="2014"/>
                      <a:pt x="9818" y="675"/>
                    </a:cubicBezTo>
                    <a:cubicBezTo>
                      <a:pt x="9845" y="649"/>
                      <a:pt x="9845" y="623"/>
                      <a:pt x="9845" y="570"/>
                    </a:cubicBezTo>
                    <a:cubicBezTo>
                      <a:pt x="9845" y="544"/>
                      <a:pt x="9818" y="518"/>
                      <a:pt x="9740" y="518"/>
                    </a:cubicBezTo>
                    <a:cubicBezTo>
                      <a:pt x="8498" y="308"/>
                      <a:pt x="7200" y="0"/>
                      <a:pt x="5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314;p72">
                <a:extLst>
                  <a:ext uri="{FF2B5EF4-FFF2-40B4-BE49-F238E27FC236}">
                    <a16:creationId xmlns:a16="http://schemas.microsoft.com/office/drawing/2014/main" id="{68202B83-098A-A119-9DB5-D17EB4E8A53E}"/>
                  </a:ext>
                </a:extLst>
              </p:cNvPr>
              <p:cNvSpPr/>
              <p:nvPr/>
            </p:nvSpPr>
            <p:spPr>
              <a:xfrm>
                <a:off x="3989775" y="3660400"/>
                <a:ext cx="206425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8257" h="3399" extrusionOk="0">
                    <a:moveTo>
                      <a:pt x="8125" y="0"/>
                    </a:moveTo>
                    <a:cubicBezTo>
                      <a:pt x="5290" y="368"/>
                      <a:pt x="2350" y="1523"/>
                      <a:pt x="66" y="3229"/>
                    </a:cubicBezTo>
                    <a:cubicBezTo>
                      <a:pt x="0" y="3295"/>
                      <a:pt x="27" y="3399"/>
                      <a:pt x="99" y="3399"/>
                    </a:cubicBezTo>
                    <a:cubicBezTo>
                      <a:pt x="113" y="3399"/>
                      <a:pt x="129" y="3395"/>
                      <a:pt x="145" y="3386"/>
                    </a:cubicBezTo>
                    <a:cubicBezTo>
                      <a:pt x="2770" y="1995"/>
                      <a:pt x="5264" y="998"/>
                      <a:pt x="8151" y="210"/>
                    </a:cubicBezTo>
                    <a:cubicBezTo>
                      <a:pt x="8256" y="158"/>
                      <a:pt x="8256" y="0"/>
                      <a:pt x="8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315;p72">
                <a:extLst>
                  <a:ext uri="{FF2B5EF4-FFF2-40B4-BE49-F238E27FC236}">
                    <a16:creationId xmlns:a16="http://schemas.microsoft.com/office/drawing/2014/main" id="{1E6F1925-E7F6-7FAC-BEF8-3027C2B6281D}"/>
                  </a:ext>
                </a:extLst>
              </p:cNvPr>
              <p:cNvSpPr/>
              <p:nvPr/>
            </p:nvSpPr>
            <p:spPr>
              <a:xfrm>
                <a:off x="3918575" y="3440725"/>
                <a:ext cx="143100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9612" extrusionOk="0">
                    <a:moveTo>
                      <a:pt x="5051" y="0"/>
                    </a:moveTo>
                    <a:cubicBezTo>
                      <a:pt x="5034" y="0"/>
                      <a:pt x="5014" y="7"/>
                      <a:pt x="4988" y="20"/>
                    </a:cubicBezTo>
                    <a:cubicBezTo>
                      <a:pt x="3597" y="1017"/>
                      <a:pt x="1969" y="1989"/>
                      <a:pt x="1051" y="3485"/>
                    </a:cubicBezTo>
                    <a:cubicBezTo>
                      <a:pt x="605" y="4220"/>
                      <a:pt x="211" y="5060"/>
                      <a:pt x="106" y="5926"/>
                    </a:cubicBezTo>
                    <a:cubicBezTo>
                      <a:pt x="1" y="6897"/>
                      <a:pt x="185" y="7842"/>
                      <a:pt x="132" y="8787"/>
                    </a:cubicBezTo>
                    <a:cubicBezTo>
                      <a:pt x="106" y="8814"/>
                      <a:pt x="132" y="8919"/>
                      <a:pt x="211" y="8919"/>
                    </a:cubicBezTo>
                    <a:cubicBezTo>
                      <a:pt x="841" y="8971"/>
                      <a:pt x="1287" y="9260"/>
                      <a:pt x="1786" y="9575"/>
                    </a:cubicBezTo>
                    <a:cubicBezTo>
                      <a:pt x="1786" y="9593"/>
                      <a:pt x="1812" y="9612"/>
                      <a:pt x="1846" y="9612"/>
                    </a:cubicBezTo>
                    <a:cubicBezTo>
                      <a:pt x="1860" y="9612"/>
                      <a:pt x="1875" y="9609"/>
                      <a:pt x="1891" y="9601"/>
                    </a:cubicBezTo>
                    <a:cubicBezTo>
                      <a:pt x="2573" y="8945"/>
                      <a:pt x="3387" y="8394"/>
                      <a:pt x="4043" y="7685"/>
                    </a:cubicBezTo>
                    <a:cubicBezTo>
                      <a:pt x="4647" y="7055"/>
                      <a:pt x="4988" y="6241"/>
                      <a:pt x="5224" y="5375"/>
                    </a:cubicBezTo>
                    <a:cubicBezTo>
                      <a:pt x="5723" y="3695"/>
                      <a:pt x="5356" y="1831"/>
                      <a:pt x="5172" y="125"/>
                    </a:cubicBezTo>
                    <a:cubicBezTo>
                      <a:pt x="5172" y="99"/>
                      <a:pt x="5119" y="72"/>
                      <a:pt x="5093" y="20"/>
                    </a:cubicBezTo>
                    <a:cubicBezTo>
                      <a:pt x="5080" y="7"/>
                      <a:pt x="5067" y="0"/>
                      <a:pt x="5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316;p72">
                <a:extLst>
                  <a:ext uri="{FF2B5EF4-FFF2-40B4-BE49-F238E27FC236}">
                    <a16:creationId xmlns:a16="http://schemas.microsoft.com/office/drawing/2014/main" id="{8B3C3443-E7BD-F461-D378-C840F1C97F5A}"/>
                  </a:ext>
                </a:extLst>
              </p:cNvPr>
              <p:cNvSpPr/>
              <p:nvPr/>
            </p:nvSpPr>
            <p:spPr>
              <a:xfrm>
                <a:off x="3942350" y="3469550"/>
                <a:ext cx="91100" cy="21370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8548" extrusionOk="0">
                    <a:moveTo>
                      <a:pt x="3527" y="1"/>
                    </a:moveTo>
                    <a:cubicBezTo>
                      <a:pt x="3509" y="1"/>
                      <a:pt x="3493" y="7"/>
                      <a:pt x="3486" y="22"/>
                    </a:cubicBezTo>
                    <a:cubicBezTo>
                      <a:pt x="2777" y="1334"/>
                      <a:pt x="2173" y="2752"/>
                      <a:pt x="1596" y="4117"/>
                    </a:cubicBezTo>
                    <a:cubicBezTo>
                      <a:pt x="1018" y="5482"/>
                      <a:pt x="310" y="6847"/>
                      <a:pt x="47" y="8291"/>
                    </a:cubicBezTo>
                    <a:cubicBezTo>
                      <a:pt x="0" y="8447"/>
                      <a:pt x="121" y="8548"/>
                      <a:pt x="243" y="8548"/>
                    </a:cubicBezTo>
                    <a:cubicBezTo>
                      <a:pt x="326" y="8548"/>
                      <a:pt x="409" y="8502"/>
                      <a:pt x="441" y="8396"/>
                    </a:cubicBezTo>
                    <a:cubicBezTo>
                      <a:pt x="992" y="5508"/>
                      <a:pt x="2672" y="2857"/>
                      <a:pt x="3643" y="101"/>
                    </a:cubicBezTo>
                    <a:cubicBezTo>
                      <a:pt x="3643" y="44"/>
                      <a:pt x="3575" y="1"/>
                      <a:pt x="3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317;p72">
                <a:extLst>
                  <a:ext uri="{FF2B5EF4-FFF2-40B4-BE49-F238E27FC236}">
                    <a16:creationId xmlns:a16="http://schemas.microsoft.com/office/drawing/2014/main" id="{C89BACF5-CC42-8CFB-73A4-2638918AAA05}"/>
                  </a:ext>
                </a:extLst>
              </p:cNvPr>
              <p:cNvSpPr/>
              <p:nvPr/>
            </p:nvSpPr>
            <p:spPr>
              <a:xfrm>
                <a:off x="3747300" y="3433325"/>
                <a:ext cx="138500" cy="2457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829" extrusionOk="0">
                    <a:moveTo>
                      <a:pt x="814" y="1"/>
                    </a:moveTo>
                    <a:cubicBezTo>
                      <a:pt x="788" y="1"/>
                      <a:pt x="762" y="27"/>
                      <a:pt x="762" y="106"/>
                    </a:cubicBezTo>
                    <a:cubicBezTo>
                      <a:pt x="473" y="1812"/>
                      <a:pt x="1" y="3597"/>
                      <a:pt x="394" y="5303"/>
                    </a:cubicBezTo>
                    <a:cubicBezTo>
                      <a:pt x="604" y="6170"/>
                      <a:pt x="919" y="7010"/>
                      <a:pt x="1471" y="7745"/>
                    </a:cubicBezTo>
                    <a:cubicBezTo>
                      <a:pt x="2074" y="8506"/>
                      <a:pt x="2862" y="9057"/>
                      <a:pt x="3518" y="9740"/>
                    </a:cubicBezTo>
                    <a:cubicBezTo>
                      <a:pt x="3518" y="9799"/>
                      <a:pt x="3577" y="9828"/>
                      <a:pt x="3618" y="9828"/>
                    </a:cubicBezTo>
                    <a:cubicBezTo>
                      <a:pt x="3631" y="9828"/>
                      <a:pt x="3643" y="9825"/>
                      <a:pt x="3649" y="9818"/>
                    </a:cubicBezTo>
                    <a:cubicBezTo>
                      <a:pt x="4148" y="9425"/>
                      <a:pt x="4621" y="9267"/>
                      <a:pt x="5224" y="9188"/>
                    </a:cubicBezTo>
                    <a:cubicBezTo>
                      <a:pt x="5231" y="9195"/>
                      <a:pt x="5241" y="9198"/>
                      <a:pt x="5252" y="9198"/>
                    </a:cubicBezTo>
                    <a:cubicBezTo>
                      <a:pt x="5285" y="9198"/>
                      <a:pt x="5329" y="9169"/>
                      <a:pt x="5329" y="9110"/>
                    </a:cubicBezTo>
                    <a:cubicBezTo>
                      <a:pt x="5356" y="8165"/>
                      <a:pt x="5539" y="7193"/>
                      <a:pt x="5487" y="6222"/>
                    </a:cubicBezTo>
                    <a:cubicBezTo>
                      <a:pt x="5408" y="5356"/>
                      <a:pt x="5093" y="4490"/>
                      <a:pt x="4673" y="3702"/>
                    </a:cubicBezTo>
                    <a:cubicBezTo>
                      <a:pt x="3833" y="2153"/>
                      <a:pt x="2258" y="1103"/>
                      <a:pt x="919" y="27"/>
                    </a:cubicBezTo>
                    <a:cubicBezTo>
                      <a:pt x="893" y="1"/>
                      <a:pt x="867" y="1"/>
                      <a:pt x="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318;p72">
                <a:extLst>
                  <a:ext uri="{FF2B5EF4-FFF2-40B4-BE49-F238E27FC236}">
                    <a16:creationId xmlns:a16="http://schemas.microsoft.com/office/drawing/2014/main" id="{38B703E8-2217-07F9-0F8A-5B258429A02E}"/>
                  </a:ext>
                </a:extLst>
              </p:cNvPr>
              <p:cNvSpPr/>
              <p:nvPr/>
            </p:nvSpPr>
            <p:spPr>
              <a:xfrm>
                <a:off x="3775750" y="3462000"/>
                <a:ext cx="99850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8370" extrusionOk="0">
                    <a:moveTo>
                      <a:pt x="117" y="0"/>
                    </a:moveTo>
                    <a:cubicBezTo>
                      <a:pt x="64" y="0"/>
                      <a:pt x="0" y="70"/>
                      <a:pt x="18" y="140"/>
                    </a:cubicBezTo>
                    <a:cubicBezTo>
                      <a:pt x="831" y="2949"/>
                      <a:pt x="2223" y="5679"/>
                      <a:pt x="3588" y="8278"/>
                    </a:cubicBezTo>
                    <a:cubicBezTo>
                      <a:pt x="3628" y="8342"/>
                      <a:pt x="3686" y="8370"/>
                      <a:pt x="3743" y="8370"/>
                    </a:cubicBezTo>
                    <a:cubicBezTo>
                      <a:pt x="3870" y="8370"/>
                      <a:pt x="3993" y="8231"/>
                      <a:pt x="3903" y="8068"/>
                    </a:cubicBezTo>
                    <a:cubicBezTo>
                      <a:pt x="2511" y="5443"/>
                      <a:pt x="1461" y="2713"/>
                      <a:pt x="175" y="61"/>
                    </a:cubicBezTo>
                    <a:cubicBezTo>
                      <a:pt x="166" y="18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19;p72">
                <a:extLst>
                  <a:ext uri="{FF2B5EF4-FFF2-40B4-BE49-F238E27FC236}">
                    <a16:creationId xmlns:a16="http://schemas.microsoft.com/office/drawing/2014/main" id="{52252EC1-FA0D-4AA4-A450-C931ADAD86B9}"/>
                  </a:ext>
                </a:extLst>
              </p:cNvPr>
              <p:cNvSpPr/>
              <p:nvPr/>
            </p:nvSpPr>
            <p:spPr>
              <a:xfrm>
                <a:off x="3563550" y="3616725"/>
                <a:ext cx="240875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5392" extrusionOk="0">
                    <a:moveTo>
                      <a:pt x="3451" y="0"/>
                    </a:moveTo>
                    <a:cubicBezTo>
                      <a:pt x="2339" y="0"/>
                      <a:pt x="1204" y="188"/>
                      <a:pt x="132" y="304"/>
                    </a:cubicBezTo>
                    <a:cubicBezTo>
                      <a:pt x="106" y="304"/>
                      <a:pt x="80" y="330"/>
                      <a:pt x="27" y="382"/>
                    </a:cubicBezTo>
                    <a:cubicBezTo>
                      <a:pt x="1" y="409"/>
                      <a:pt x="1" y="435"/>
                      <a:pt x="27" y="461"/>
                    </a:cubicBezTo>
                    <a:cubicBezTo>
                      <a:pt x="1025" y="1879"/>
                      <a:pt x="1996" y="3480"/>
                      <a:pt x="3492" y="4399"/>
                    </a:cubicBezTo>
                    <a:cubicBezTo>
                      <a:pt x="4227" y="4871"/>
                      <a:pt x="5067" y="5265"/>
                      <a:pt x="5933" y="5370"/>
                    </a:cubicBezTo>
                    <a:cubicBezTo>
                      <a:pt x="6125" y="5386"/>
                      <a:pt x="6319" y="5392"/>
                      <a:pt x="6513" y="5392"/>
                    </a:cubicBezTo>
                    <a:cubicBezTo>
                      <a:pt x="7198" y="5392"/>
                      <a:pt x="7890" y="5314"/>
                      <a:pt x="8572" y="5314"/>
                    </a:cubicBezTo>
                    <a:cubicBezTo>
                      <a:pt x="8646" y="5314"/>
                      <a:pt x="8720" y="5315"/>
                      <a:pt x="8794" y="5317"/>
                    </a:cubicBezTo>
                    <a:cubicBezTo>
                      <a:pt x="8802" y="5333"/>
                      <a:pt x="8817" y="5339"/>
                      <a:pt x="8833" y="5339"/>
                    </a:cubicBezTo>
                    <a:cubicBezTo>
                      <a:pt x="8873" y="5339"/>
                      <a:pt x="8926" y="5302"/>
                      <a:pt x="8926" y="5265"/>
                    </a:cubicBezTo>
                    <a:cubicBezTo>
                      <a:pt x="8978" y="4635"/>
                      <a:pt x="9241" y="4189"/>
                      <a:pt x="9582" y="3690"/>
                    </a:cubicBezTo>
                    <a:cubicBezTo>
                      <a:pt x="9608" y="3690"/>
                      <a:pt x="9634" y="3611"/>
                      <a:pt x="9608" y="3585"/>
                    </a:cubicBezTo>
                    <a:cubicBezTo>
                      <a:pt x="8952" y="2902"/>
                      <a:pt x="8401" y="2062"/>
                      <a:pt x="7692" y="1406"/>
                    </a:cubicBezTo>
                    <a:cubicBezTo>
                      <a:pt x="7062" y="855"/>
                      <a:pt x="6248" y="514"/>
                      <a:pt x="5382" y="251"/>
                    </a:cubicBezTo>
                    <a:cubicBezTo>
                      <a:pt x="4758" y="66"/>
                      <a:pt x="4108" y="0"/>
                      <a:pt x="34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320;p72">
                <a:extLst>
                  <a:ext uri="{FF2B5EF4-FFF2-40B4-BE49-F238E27FC236}">
                    <a16:creationId xmlns:a16="http://schemas.microsoft.com/office/drawing/2014/main" id="{14284CCF-421D-2ED3-80D4-B08BE6006D41}"/>
                  </a:ext>
                </a:extLst>
              </p:cNvPr>
              <p:cNvSpPr/>
              <p:nvPr/>
            </p:nvSpPr>
            <p:spPr>
              <a:xfrm>
                <a:off x="3580625" y="3632825"/>
                <a:ext cx="2224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8897" h="3863" extrusionOk="0">
                    <a:moveTo>
                      <a:pt x="210" y="1"/>
                    </a:moveTo>
                    <a:cubicBezTo>
                      <a:pt x="79" y="1"/>
                      <a:pt x="0" y="158"/>
                      <a:pt x="132" y="185"/>
                    </a:cubicBezTo>
                    <a:cubicBezTo>
                      <a:pt x="2940" y="1287"/>
                      <a:pt x="6038" y="2048"/>
                      <a:pt x="8531" y="3833"/>
                    </a:cubicBezTo>
                    <a:cubicBezTo>
                      <a:pt x="8564" y="3854"/>
                      <a:pt x="8597" y="3863"/>
                      <a:pt x="8627" y="3863"/>
                    </a:cubicBezTo>
                    <a:cubicBezTo>
                      <a:pt x="8790" y="3863"/>
                      <a:pt x="8896" y="3603"/>
                      <a:pt x="8741" y="3492"/>
                    </a:cubicBezTo>
                    <a:cubicBezTo>
                      <a:pt x="6353" y="1865"/>
                      <a:pt x="3019" y="578"/>
                      <a:pt x="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321;p72">
                <a:extLst>
                  <a:ext uri="{FF2B5EF4-FFF2-40B4-BE49-F238E27FC236}">
                    <a16:creationId xmlns:a16="http://schemas.microsoft.com/office/drawing/2014/main" id="{CDE3C2E6-F932-5FF0-D021-D4ACD3ACED4A}"/>
                  </a:ext>
                </a:extLst>
              </p:cNvPr>
              <p:cNvSpPr/>
              <p:nvPr/>
            </p:nvSpPr>
            <p:spPr>
              <a:xfrm>
                <a:off x="3556350" y="3788125"/>
                <a:ext cx="24610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5253" extrusionOk="0">
                    <a:moveTo>
                      <a:pt x="6582" y="1"/>
                    </a:moveTo>
                    <a:cubicBezTo>
                      <a:pt x="6462" y="1"/>
                      <a:pt x="6342" y="3"/>
                      <a:pt x="6221" y="10"/>
                    </a:cubicBezTo>
                    <a:cubicBezTo>
                      <a:pt x="5355" y="89"/>
                      <a:pt x="4489" y="404"/>
                      <a:pt x="3701" y="824"/>
                    </a:cubicBezTo>
                    <a:cubicBezTo>
                      <a:pt x="2153" y="1664"/>
                      <a:pt x="1103" y="3239"/>
                      <a:pt x="26" y="4577"/>
                    </a:cubicBezTo>
                    <a:cubicBezTo>
                      <a:pt x="0" y="4604"/>
                      <a:pt x="0" y="4630"/>
                      <a:pt x="0" y="4682"/>
                    </a:cubicBezTo>
                    <a:cubicBezTo>
                      <a:pt x="0" y="4709"/>
                      <a:pt x="26" y="4735"/>
                      <a:pt x="105" y="4735"/>
                    </a:cubicBezTo>
                    <a:cubicBezTo>
                      <a:pt x="1347" y="4945"/>
                      <a:pt x="2630" y="5253"/>
                      <a:pt x="3895" y="5253"/>
                    </a:cubicBezTo>
                    <a:cubicBezTo>
                      <a:pt x="4368" y="5253"/>
                      <a:pt x="4838" y="5210"/>
                      <a:pt x="5302" y="5102"/>
                    </a:cubicBezTo>
                    <a:cubicBezTo>
                      <a:pt x="6169" y="4892"/>
                      <a:pt x="7009" y="4577"/>
                      <a:pt x="7744" y="4026"/>
                    </a:cubicBezTo>
                    <a:cubicBezTo>
                      <a:pt x="8479" y="3422"/>
                      <a:pt x="9056" y="2635"/>
                      <a:pt x="9739" y="1979"/>
                    </a:cubicBezTo>
                    <a:cubicBezTo>
                      <a:pt x="9791" y="1979"/>
                      <a:pt x="9844" y="1874"/>
                      <a:pt x="9791" y="1847"/>
                    </a:cubicBezTo>
                    <a:cubicBezTo>
                      <a:pt x="9397" y="1349"/>
                      <a:pt x="9266" y="876"/>
                      <a:pt x="9187" y="272"/>
                    </a:cubicBezTo>
                    <a:cubicBezTo>
                      <a:pt x="9214" y="246"/>
                      <a:pt x="9187" y="167"/>
                      <a:pt x="9109" y="167"/>
                    </a:cubicBezTo>
                    <a:cubicBezTo>
                      <a:pt x="8281" y="144"/>
                      <a:pt x="7433" y="1"/>
                      <a:pt x="6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322;p72">
                <a:extLst>
                  <a:ext uri="{FF2B5EF4-FFF2-40B4-BE49-F238E27FC236}">
                    <a16:creationId xmlns:a16="http://schemas.microsoft.com/office/drawing/2014/main" id="{455B80F5-2F17-5AA0-FB2C-8B6F586943F6}"/>
                  </a:ext>
                </a:extLst>
              </p:cNvPr>
              <p:cNvSpPr/>
              <p:nvPr/>
            </p:nvSpPr>
            <p:spPr>
              <a:xfrm>
                <a:off x="3578975" y="3808700"/>
                <a:ext cx="22282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8913" h="3741" extrusionOk="0">
                    <a:moveTo>
                      <a:pt x="8650" y="1"/>
                    </a:moveTo>
                    <a:cubicBezTo>
                      <a:pt x="5657" y="394"/>
                      <a:pt x="2403" y="1549"/>
                      <a:pt x="66" y="3597"/>
                    </a:cubicBezTo>
                    <a:cubicBezTo>
                      <a:pt x="0" y="3641"/>
                      <a:pt x="45" y="3740"/>
                      <a:pt x="123" y="3740"/>
                    </a:cubicBezTo>
                    <a:cubicBezTo>
                      <a:pt x="138" y="3740"/>
                      <a:pt x="154" y="3737"/>
                      <a:pt x="171" y="3728"/>
                    </a:cubicBezTo>
                    <a:cubicBezTo>
                      <a:pt x="2770" y="1969"/>
                      <a:pt x="5579" y="736"/>
                      <a:pt x="8702" y="316"/>
                    </a:cubicBezTo>
                    <a:cubicBezTo>
                      <a:pt x="8912" y="263"/>
                      <a:pt x="8807" y="1"/>
                      <a:pt x="8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323;p72">
                <a:extLst>
                  <a:ext uri="{FF2B5EF4-FFF2-40B4-BE49-F238E27FC236}">
                    <a16:creationId xmlns:a16="http://schemas.microsoft.com/office/drawing/2014/main" id="{C7673400-F42D-556B-2E3C-D4E5A213914E}"/>
                  </a:ext>
                </a:extLst>
              </p:cNvPr>
              <p:cNvSpPr/>
              <p:nvPr/>
            </p:nvSpPr>
            <p:spPr>
              <a:xfrm>
                <a:off x="3733525" y="3868525"/>
                <a:ext cx="142425" cy="240600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9624" extrusionOk="0">
                    <a:moveTo>
                      <a:pt x="3869" y="0"/>
                    </a:moveTo>
                    <a:cubicBezTo>
                      <a:pt x="3854" y="0"/>
                      <a:pt x="3841" y="6"/>
                      <a:pt x="3833" y="23"/>
                    </a:cubicBezTo>
                    <a:cubicBezTo>
                      <a:pt x="3150" y="679"/>
                      <a:pt x="2310" y="1230"/>
                      <a:pt x="1654" y="1939"/>
                    </a:cubicBezTo>
                    <a:cubicBezTo>
                      <a:pt x="1103" y="2543"/>
                      <a:pt x="762" y="3383"/>
                      <a:pt x="499" y="4249"/>
                    </a:cubicBezTo>
                    <a:cubicBezTo>
                      <a:pt x="0" y="5929"/>
                      <a:pt x="368" y="7793"/>
                      <a:pt x="552" y="9499"/>
                    </a:cubicBezTo>
                    <a:cubicBezTo>
                      <a:pt x="552" y="9525"/>
                      <a:pt x="578" y="9551"/>
                      <a:pt x="630" y="9604"/>
                    </a:cubicBezTo>
                    <a:cubicBezTo>
                      <a:pt x="644" y="9617"/>
                      <a:pt x="657" y="9623"/>
                      <a:pt x="670" y="9623"/>
                    </a:cubicBezTo>
                    <a:cubicBezTo>
                      <a:pt x="683" y="9623"/>
                      <a:pt x="696" y="9617"/>
                      <a:pt x="709" y="9604"/>
                    </a:cubicBezTo>
                    <a:cubicBezTo>
                      <a:pt x="2127" y="8606"/>
                      <a:pt x="3728" y="7635"/>
                      <a:pt x="4647" y="6139"/>
                    </a:cubicBezTo>
                    <a:cubicBezTo>
                      <a:pt x="5119" y="5404"/>
                      <a:pt x="5513" y="4564"/>
                      <a:pt x="5592" y="3698"/>
                    </a:cubicBezTo>
                    <a:cubicBezTo>
                      <a:pt x="5697" y="2726"/>
                      <a:pt x="5539" y="1781"/>
                      <a:pt x="5565" y="836"/>
                    </a:cubicBezTo>
                    <a:cubicBezTo>
                      <a:pt x="5592" y="810"/>
                      <a:pt x="5565" y="705"/>
                      <a:pt x="5513" y="705"/>
                    </a:cubicBezTo>
                    <a:cubicBezTo>
                      <a:pt x="4883" y="626"/>
                      <a:pt x="4410" y="364"/>
                      <a:pt x="3938" y="49"/>
                    </a:cubicBezTo>
                    <a:cubicBezTo>
                      <a:pt x="3938" y="31"/>
                      <a:pt x="3900" y="0"/>
                      <a:pt x="38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324;p72">
                <a:extLst>
                  <a:ext uri="{FF2B5EF4-FFF2-40B4-BE49-F238E27FC236}">
                    <a16:creationId xmlns:a16="http://schemas.microsoft.com/office/drawing/2014/main" id="{043B1732-3697-6026-8C27-F1D74E20DF97}"/>
                  </a:ext>
                </a:extLst>
              </p:cNvPr>
              <p:cNvSpPr/>
              <p:nvPr/>
            </p:nvSpPr>
            <p:spPr>
              <a:xfrm>
                <a:off x="3766600" y="3872850"/>
                <a:ext cx="882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8000" extrusionOk="0">
                    <a:moveTo>
                      <a:pt x="3432" y="0"/>
                    </a:moveTo>
                    <a:cubicBezTo>
                      <a:pt x="3422" y="0"/>
                      <a:pt x="3412" y="3"/>
                      <a:pt x="3402" y="7"/>
                    </a:cubicBezTo>
                    <a:cubicBezTo>
                      <a:pt x="1591" y="2160"/>
                      <a:pt x="410" y="5100"/>
                      <a:pt x="16" y="7882"/>
                    </a:cubicBezTo>
                    <a:cubicBezTo>
                      <a:pt x="1" y="7958"/>
                      <a:pt x="48" y="7999"/>
                      <a:pt x="105" y="7999"/>
                    </a:cubicBezTo>
                    <a:cubicBezTo>
                      <a:pt x="147" y="7999"/>
                      <a:pt x="193" y="7978"/>
                      <a:pt x="226" y="7935"/>
                    </a:cubicBezTo>
                    <a:cubicBezTo>
                      <a:pt x="1197" y="5231"/>
                      <a:pt x="1959" y="2606"/>
                      <a:pt x="3507" y="112"/>
                    </a:cubicBezTo>
                    <a:cubicBezTo>
                      <a:pt x="3529" y="47"/>
                      <a:pt x="3479" y="0"/>
                      <a:pt x="3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325;p72">
                <a:extLst>
                  <a:ext uri="{FF2B5EF4-FFF2-40B4-BE49-F238E27FC236}">
                    <a16:creationId xmlns:a16="http://schemas.microsoft.com/office/drawing/2014/main" id="{5B901E79-D5A2-CCB5-AC09-E5BB9A904045}"/>
                  </a:ext>
                </a:extLst>
              </p:cNvPr>
              <p:cNvSpPr/>
              <p:nvPr/>
            </p:nvSpPr>
            <p:spPr>
              <a:xfrm>
                <a:off x="3910050" y="3870150"/>
                <a:ext cx="138500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9828" extrusionOk="0">
                    <a:moveTo>
                      <a:pt x="1922" y="0"/>
                    </a:moveTo>
                    <a:cubicBezTo>
                      <a:pt x="1909" y="0"/>
                      <a:pt x="1897" y="4"/>
                      <a:pt x="1891" y="10"/>
                    </a:cubicBezTo>
                    <a:cubicBezTo>
                      <a:pt x="1392" y="404"/>
                      <a:pt x="919" y="535"/>
                      <a:pt x="316" y="640"/>
                    </a:cubicBezTo>
                    <a:cubicBezTo>
                      <a:pt x="309" y="633"/>
                      <a:pt x="298" y="630"/>
                      <a:pt x="286" y="630"/>
                    </a:cubicBezTo>
                    <a:cubicBezTo>
                      <a:pt x="253" y="630"/>
                      <a:pt x="211" y="654"/>
                      <a:pt x="211" y="693"/>
                    </a:cubicBezTo>
                    <a:cubicBezTo>
                      <a:pt x="184" y="1638"/>
                      <a:pt x="1" y="2635"/>
                      <a:pt x="53" y="3580"/>
                    </a:cubicBezTo>
                    <a:cubicBezTo>
                      <a:pt x="132" y="4499"/>
                      <a:pt x="447" y="5365"/>
                      <a:pt x="867" y="6126"/>
                    </a:cubicBezTo>
                    <a:cubicBezTo>
                      <a:pt x="1707" y="7649"/>
                      <a:pt x="3282" y="8699"/>
                      <a:pt x="4620" y="9801"/>
                    </a:cubicBezTo>
                    <a:cubicBezTo>
                      <a:pt x="4647" y="9827"/>
                      <a:pt x="4673" y="9827"/>
                      <a:pt x="4725" y="9827"/>
                    </a:cubicBezTo>
                    <a:cubicBezTo>
                      <a:pt x="4752" y="9827"/>
                      <a:pt x="4778" y="9801"/>
                      <a:pt x="4778" y="9722"/>
                    </a:cubicBezTo>
                    <a:cubicBezTo>
                      <a:pt x="5067" y="8016"/>
                      <a:pt x="5539" y="6205"/>
                      <a:pt x="5145" y="4499"/>
                    </a:cubicBezTo>
                    <a:cubicBezTo>
                      <a:pt x="4935" y="3659"/>
                      <a:pt x="4620" y="2793"/>
                      <a:pt x="4069" y="2084"/>
                    </a:cubicBezTo>
                    <a:cubicBezTo>
                      <a:pt x="3465" y="1323"/>
                      <a:pt x="2678" y="771"/>
                      <a:pt x="2022" y="89"/>
                    </a:cubicBezTo>
                    <a:cubicBezTo>
                      <a:pt x="2022" y="30"/>
                      <a:pt x="1963" y="0"/>
                      <a:pt x="19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326;p72">
                <a:extLst>
                  <a:ext uri="{FF2B5EF4-FFF2-40B4-BE49-F238E27FC236}">
                    <a16:creationId xmlns:a16="http://schemas.microsoft.com/office/drawing/2014/main" id="{5B04311D-B399-7AB8-B8A4-90E6C545EABC}"/>
                  </a:ext>
                </a:extLst>
              </p:cNvPr>
              <p:cNvSpPr/>
              <p:nvPr/>
            </p:nvSpPr>
            <p:spPr>
              <a:xfrm>
                <a:off x="3924975" y="3872325"/>
                <a:ext cx="86825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8279" extrusionOk="0">
                    <a:moveTo>
                      <a:pt x="128" y="1"/>
                    </a:moveTo>
                    <a:cubicBezTo>
                      <a:pt x="61" y="1"/>
                      <a:pt x="0" y="80"/>
                      <a:pt x="60" y="159"/>
                    </a:cubicBezTo>
                    <a:cubicBezTo>
                      <a:pt x="2107" y="2627"/>
                      <a:pt x="2475" y="5199"/>
                      <a:pt x="3236" y="8192"/>
                    </a:cubicBezTo>
                    <a:cubicBezTo>
                      <a:pt x="3248" y="8251"/>
                      <a:pt x="3297" y="8278"/>
                      <a:pt x="3347" y="8278"/>
                    </a:cubicBezTo>
                    <a:cubicBezTo>
                      <a:pt x="3409" y="8278"/>
                      <a:pt x="3472" y="8238"/>
                      <a:pt x="3472" y="8166"/>
                    </a:cubicBezTo>
                    <a:cubicBezTo>
                      <a:pt x="3236" y="5304"/>
                      <a:pt x="2317" y="2023"/>
                      <a:pt x="191" y="28"/>
                    </a:cubicBezTo>
                    <a:cubicBezTo>
                      <a:pt x="172" y="9"/>
                      <a:pt x="149" y="1"/>
                      <a:pt x="1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327;p72">
                <a:extLst>
                  <a:ext uri="{FF2B5EF4-FFF2-40B4-BE49-F238E27FC236}">
                    <a16:creationId xmlns:a16="http://schemas.microsoft.com/office/drawing/2014/main" id="{D9C5BB94-28F2-5181-B261-F908028A0BFE}"/>
                  </a:ext>
                </a:extLst>
              </p:cNvPr>
              <p:cNvSpPr/>
              <p:nvPr/>
            </p:nvSpPr>
            <p:spPr>
              <a:xfrm>
                <a:off x="4022275" y="3709475"/>
                <a:ext cx="285475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5268" extrusionOk="0">
                    <a:moveTo>
                      <a:pt x="4800" y="0"/>
                    </a:moveTo>
                    <a:cubicBezTo>
                      <a:pt x="4202" y="0"/>
                      <a:pt x="3610" y="70"/>
                      <a:pt x="3045" y="242"/>
                    </a:cubicBezTo>
                    <a:cubicBezTo>
                      <a:pt x="2021" y="557"/>
                      <a:pt x="1103" y="1161"/>
                      <a:pt x="131" y="1581"/>
                    </a:cubicBezTo>
                    <a:cubicBezTo>
                      <a:pt x="53" y="1581"/>
                      <a:pt x="0" y="1607"/>
                      <a:pt x="26" y="1712"/>
                    </a:cubicBezTo>
                    <a:cubicBezTo>
                      <a:pt x="263" y="2368"/>
                      <a:pt x="184" y="2972"/>
                      <a:pt x="53" y="3628"/>
                    </a:cubicBezTo>
                    <a:cubicBezTo>
                      <a:pt x="26" y="3655"/>
                      <a:pt x="26" y="3707"/>
                      <a:pt x="105" y="3760"/>
                    </a:cubicBezTo>
                    <a:cubicBezTo>
                      <a:pt x="1076" y="4180"/>
                      <a:pt x="2021" y="4757"/>
                      <a:pt x="3071" y="5072"/>
                    </a:cubicBezTo>
                    <a:cubicBezTo>
                      <a:pt x="3587" y="5219"/>
                      <a:pt x="4135" y="5268"/>
                      <a:pt x="4693" y="5268"/>
                    </a:cubicBezTo>
                    <a:cubicBezTo>
                      <a:pt x="5130" y="5268"/>
                      <a:pt x="5573" y="5238"/>
                      <a:pt x="6011" y="5203"/>
                    </a:cubicBezTo>
                    <a:cubicBezTo>
                      <a:pt x="7980" y="4941"/>
                      <a:pt x="9686" y="3707"/>
                      <a:pt x="11340" y="2736"/>
                    </a:cubicBezTo>
                    <a:cubicBezTo>
                      <a:pt x="11392" y="2710"/>
                      <a:pt x="11419" y="2657"/>
                      <a:pt x="11419" y="2631"/>
                    </a:cubicBezTo>
                    <a:cubicBezTo>
                      <a:pt x="11419" y="2605"/>
                      <a:pt x="11419" y="2526"/>
                      <a:pt x="11340" y="2526"/>
                    </a:cubicBezTo>
                    <a:cubicBezTo>
                      <a:pt x="9686" y="1555"/>
                      <a:pt x="7980" y="347"/>
                      <a:pt x="6011" y="85"/>
                    </a:cubicBezTo>
                    <a:cubicBezTo>
                      <a:pt x="5610" y="32"/>
                      <a:pt x="5204" y="0"/>
                      <a:pt x="4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328;p72">
                <a:extLst>
                  <a:ext uri="{FF2B5EF4-FFF2-40B4-BE49-F238E27FC236}">
                    <a16:creationId xmlns:a16="http://schemas.microsoft.com/office/drawing/2014/main" id="{8055B589-3F47-272D-9D0A-78056F938AE2}"/>
                  </a:ext>
                </a:extLst>
              </p:cNvPr>
              <p:cNvSpPr/>
              <p:nvPr/>
            </p:nvSpPr>
            <p:spPr>
              <a:xfrm>
                <a:off x="3983700" y="3757300"/>
                <a:ext cx="278775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1063" extrusionOk="0">
                    <a:moveTo>
                      <a:pt x="6514" y="0"/>
                    </a:moveTo>
                    <a:cubicBezTo>
                      <a:pt x="4292" y="0"/>
                      <a:pt x="2041" y="209"/>
                      <a:pt x="73" y="875"/>
                    </a:cubicBezTo>
                    <a:cubicBezTo>
                      <a:pt x="0" y="924"/>
                      <a:pt x="17" y="1062"/>
                      <a:pt x="103" y="1062"/>
                    </a:cubicBezTo>
                    <a:cubicBezTo>
                      <a:pt x="110" y="1062"/>
                      <a:pt x="118" y="1061"/>
                      <a:pt x="126" y="1059"/>
                    </a:cubicBezTo>
                    <a:cubicBezTo>
                      <a:pt x="2098" y="463"/>
                      <a:pt x="4276" y="276"/>
                      <a:pt x="6440" y="276"/>
                    </a:cubicBezTo>
                    <a:cubicBezTo>
                      <a:pt x="7991" y="276"/>
                      <a:pt x="9535" y="372"/>
                      <a:pt x="10993" y="482"/>
                    </a:cubicBezTo>
                    <a:cubicBezTo>
                      <a:pt x="11150" y="482"/>
                      <a:pt x="11150" y="219"/>
                      <a:pt x="10993" y="219"/>
                    </a:cubicBezTo>
                    <a:cubicBezTo>
                      <a:pt x="9584" y="101"/>
                      <a:pt x="8056" y="0"/>
                      <a:pt x="6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329;p72">
                <a:extLst>
                  <a:ext uri="{FF2B5EF4-FFF2-40B4-BE49-F238E27FC236}">
                    <a16:creationId xmlns:a16="http://schemas.microsoft.com/office/drawing/2014/main" id="{13444E3D-8123-F887-4BE8-3CB01556B4F3}"/>
                  </a:ext>
                </a:extLst>
              </p:cNvPr>
              <p:cNvSpPr/>
              <p:nvPr/>
            </p:nvSpPr>
            <p:spPr>
              <a:xfrm>
                <a:off x="3967150" y="3484275"/>
                <a:ext cx="220525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8821" h="8864" extrusionOk="0">
                    <a:moveTo>
                      <a:pt x="8704" y="0"/>
                    </a:moveTo>
                    <a:cubicBezTo>
                      <a:pt x="8691" y="0"/>
                      <a:pt x="8677" y="3"/>
                      <a:pt x="8663" y="10"/>
                    </a:cubicBezTo>
                    <a:cubicBezTo>
                      <a:pt x="6799" y="509"/>
                      <a:pt x="4725" y="850"/>
                      <a:pt x="3150" y="2058"/>
                    </a:cubicBezTo>
                    <a:cubicBezTo>
                      <a:pt x="2363" y="2635"/>
                      <a:pt x="1601" y="3370"/>
                      <a:pt x="1181" y="4263"/>
                    </a:cubicBezTo>
                    <a:cubicBezTo>
                      <a:pt x="683" y="5208"/>
                      <a:pt x="473" y="6258"/>
                      <a:pt x="79" y="7282"/>
                    </a:cubicBezTo>
                    <a:cubicBezTo>
                      <a:pt x="26" y="7308"/>
                      <a:pt x="0" y="7413"/>
                      <a:pt x="79" y="7439"/>
                    </a:cubicBezTo>
                    <a:cubicBezTo>
                      <a:pt x="683" y="7728"/>
                      <a:pt x="1050" y="8200"/>
                      <a:pt x="1444" y="8778"/>
                    </a:cubicBezTo>
                    <a:cubicBezTo>
                      <a:pt x="1444" y="8821"/>
                      <a:pt x="1461" y="8864"/>
                      <a:pt x="1511" y="8864"/>
                    </a:cubicBezTo>
                    <a:cubicBezTo>
                      <a:pt x="1522" y="8864"/>
                      <a:pt x="1535" y="8861"/>
                      <a:pt x="1549" y="8857"/>
                    </a:cubicBezTo>
                    <a:cubicBezTo>
                      <a:pt x="2520" y="8410"/>
                      <a:pt x="3623" y="8200"/>
                      <a:pt x="4594" y="7675"/>
                    </a:cubicBezTo>
                    <a:cubicBezTo>
                      <a:pt x="5486" y="7203"/>
                      <a:pt x="6195" y="6468"/>
                      <a:pt x="6799" y="5680"/>
                    </a:cubicBezTo>
                    <a:cubicBezTo>
                      <a:pt x="8006" y="4105"/>
                      <a:pt x="8348" y="2032"/>
                      <a:pt x="8820" y="168"/>
                    </a:cubicBezTo>
                    <a:cubicBezTo>
                      <a:pt x="8820" y="89"/>
                      <a:pt x="8820" y="63"/>
                      <a:pt x="8794" y="63"/>
                    </a:cubicBezTo>
                    <a:cubicBezTo>
                      <a:pt x="8775" y="25"/>
                      <a:pt x="8741" y="0"/>
                      <a:pt x="87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330;p72">
                <a:extLst>
                  <a:ext uri="{FF2B5EF4-FFF2-40B4-BE49-F238E27FC236}">
                    <a16:creationId xmlns:a16="http://schemas.microsoft.com/office/drawing/2014/main" id="{50AF846D-CF7C-46E8-2AEF-17E62BDE7B7A}"/>
                  </a:ext>
                </a:extLst>
              </p:cNvPr>
              <p:cNvSpPr/>
              <p:nvPr/>
            </p:nvSpPr>
            <p:spPr>
              <a:xfrm>
                <a:off x="3978025" y="3523150"/>
                <a:ext cx="1752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7125" extrusionOk="0">
                    <a:moveTo>
                      <a:pt x="6812" y="1"/>
                    </a:moveTo>
                    <a:cubicBezTo>
                      <a:pt x="6803" y="1"/>
                      <a:pt x="6793" y="2"/>
                      <a:pt x="6784" y="4"/>
                    </a:cubicBezTo>
                    <a:cubicBezTo>
                      <a:pt x="4054" y="1684"/>
                      <a:pt x="1560" y="4204"/>
                      <a:pt x="38" y="7013"/>
                    </a:cubicBezTo>
                    <a:cubicBezTo>
                      <a:pt x="1" y="7068"/>
                      <a:pt x="42" y="7124"/>
                      <a:pt x="98" y="7124"/>
                    </a:cubicBezTo>
                    <a:cubicBezTo>
                      <a:pt x="121" y="7124"/>
                      <a:pt x="146" y="7115"/>
                      <a:pt x="169" y="7092"/>
                    </a:cubicBezTo>
                    <a:cubicBezTo>
                      <a:pt x="2190" y="4440"/>
                      <a:pt x="4290" y="2235"/>
                      <a:pt x="6915" y="188"/>
                    </a:cubicBezTo>
                    <a:cubicBezTo>
                      <a:pt x="7011" y="116"/>
                      <a:pt x="6910" y="1"/>
                      <a:pt x="6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31;p72">
                <a:extLst>
                  <a:ext uri="{FF2B5EF4-FFF2-40B4-BE49-F238E27FC236}">
                    <a16:creationId xmlns:a16="http://schemas.microsoft.com/office/drawing/2014/main" id="{FCFA2BF4-859D-C2CE-20EF-5C3E7A8AA7DB}"/>
                  </a:ext>
                </a:extLst>
              </p:cNvPr>
              <p:cNvSpPr/>
              <p:nvPr/>
            </p:nvSpPr>
            <p:spPr>
              <a:xfrm>
                <a:off x="3831300" y="3365100"/>
                <a:ext cx="134550" cy="28495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1398" extrusionOk="0">
                    <a:moveTo>
                      <a:pt x="2678" y="0"/>
                    </a:moveTo>
                    <a:cubicBezTo>
                      <a:pt x="2652" y="0"/>
                      <a:pt x="2573" y="0"/>
                      <a:pt x="2573" y="79"/>
                    </a:cubicBezTo>
                    <a:cubicBezTo>
                      <a:pt x="1602" y="1732"/>
                      <a:pt x="394" y="3439"/>
                      <a:pt x="132" y="5407"/>
                    </a:cubicBezTo>
                    <a:cubicBezTo>
                      <a:pt x="1" y="6405"/>
                      <a:pt x="1" y="7429"/>
                      <a:pt x="289" y="8374"/>
                    </a:cubicBezTo>
                    <a:cubicBezTo>
                      <a:pt x="604" y="9397"/>
                      <a:pt x="1208" y="10316"/>
                      <a:pt x="1628" y="11287"/>
                    </a:cubicBezTo>
                    <a:cubicBezTo>
                      <a:pt x="1628" y="11333"/>
                      <a:pt x="1648" y="11398"/>
                      <a:pt x="1721" y="11398"/>
                    </a:cubicBezTo>
                    <a:cubicBezTo>
                      <a:pt x="1732" y="11398"/>
                      <a:pt x="1745" y="11396"/>
                      <a:pt x="1759" y="11392"/>
                    </a:cubicBezTo>
                    <a:cubicBezTo>
                      <a:pt x="2075" y="11279"/>
                      <a:pt x="2379" y="11238"/>
                      <a:pt x="2682" y="11238"/>
                    </a:cubicBezTo>
                    <a:cubicBezTo>
                      <a:pt x="3009" y="11238"/>
                      <a:pt x="3335" y="11285"/>
                      <a:pt x="3676" y="11340"/>
                    </a:cubicBezTo>
                    <a:cubicBezTo>
                      <a:pt x="3687" y="11363"/>
                      <a:pt x="3704" y="11376"/>
                      <a:pt x="3724" y="11376"/>
                    </a:cubicBezTo>
                    <a:cubicBezTo>
                      <a:pt x="3749" y="11376"/>
                      <a:pt x="3778" y="11357"/>
                      <a:pt x="3807" y="11314"/>
                    </a:cubicBezTo>
                    <a:cubicBezTo>
                      <a:pt x="4227" y="10342"/>
                      <a:pt x="4804" y="9371"/>
                      <a:pt x="5119" y="8321"/>
                    </a:cubicBezTo>
                    <a:cubicBezTo>
                      <a:pt x="5382" y="7429"/>
                      <a:pt x="5329" y="6405"/>
                      <a:pt x="5251" y="5407"/>
                    </a:cubicBezTo>
                    <a:cubicBezTo>
                      <a:pt x="4988" y="3439"/>
                      <a:pt x="3754" y="1732"/>
                      <a:pt x="2783" y="79"/>
                    </a:cubicBezTo>
                    <a:cubicBezTo>
                      <a:pt x="2757" y="26"/>
                      <a:pt x="2704" y="0"/>
                      <a:pt x="2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32;p72">
                <a:extLst>
                  <a:ext uri="{FF2B5EF4-FFF2-40B4-BE49-F238E27FC236}">
                    <a16:creationId xmlns:a16="http://schemas.microsoft.com/office/drawing/2014/main" id="{830DCCDD-C9E9-3789-98D4-4F2269A87E04}"/>
                  </a:ext>
                </a:extLst>
              </p:cNvPr>
              <p:cNvSpPr/>
              <p:nvPr/>
            </p:nvSpPr>
            <p:spPr>
              <a:xfrm>
                <a:off x="3889050" y="3401250"/>
                <a:ext cx="22075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277" extrusionOk="0">
                    <a:moveTo>
                      <a:pt x="259" y="1"/>
                    </a:moveTo>
                    <a:cubicBezTo>
                      <a:pt x="219" y="1"/>
                      <a:pt x="184" y="27"/>
                      <a:pt x="184" y="76"/>
                    </a:cubicBezTo>
                    <a:cubicBezTo>
                      <a:pt x="1" y="1914"/>
                      <a:pt x="79" y="3778"/>
                      <a:pt x="132" y="5615"/>
                    </a:cubicBezTo>
                    <a:cubicBezTo>
                      <a:pt x="184" y="7111"/>
                      <a:pt x="132" y="8660"/>
                      <a:pt x="473" y="10130"/>
                    </a:cubicBezTo>
                    <a:cubicBezTo>
                      <a:pt x="494" y="10234"/>
                      <a:pt x="564" y="10276"/>
                      <a:pt x="640" y="10276"/>
                    </a:cubicBezTo>
                    <a:cubicBezTo>
                      <a:pt x="755" y="10276"/>
                      <a:pt x="883" y="10178"/>
                      <a:pt x="867" y="10051"/>
                    </a:cubicBezTo>
                    <a:cubicBezTo>
                      <a:pt x="132" y="6823"/>
                      <a:pt x="604" y="3358"/>
                      <a:pt x="368" y="103"/>
                    </a:cubicBezTo>
                    <a:cubicBezTo>
                      <a:pt x="354" y="33"/>
                      <a:pt x="304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333;p72">
                <a:extLst>
                  <a:ext uri="{FF2B5EF4-FFF2-40B4-BE49-F238E27FC236}">
                    <a16:creationId xmlns:a16="http://schemas.microsoft.com/office/drawing/2014/main" id="{0618638D-905B-698D-B30C-F73C6477F314}"/>
                  </a:ext>
                </a:extLst>
              </p:cNvPr>
              <p:cNvSpPr/>
              <p:nvPr/>
            </p:nvSpPr>
            <p:spPr>
              <a:xfrm>
                <a:off x="3606875" y="3485175"/>
                <a:ext cx="222475" cy="219800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8792" extrusionOk="0">
                    <a:moveTo>
                      <a:pt x="184" y="1"/>
                    </a:moveTo>
                    <a:cubicBezTo>
                      <a:pt x="105" y="1"/>
                      <a:pt x="79" y="1"/>
                      <a:pt x="79" y="27"/>
                    </a:cubicBezTo>
                    <a:cubicBezTo>
                      <a:pt x="53" y="53"/>
                      <a:pt x="0" y="79"/>
                      <a:pt x="53" y="158"/>
                    </a:cubicBezTo>
                    <a:cubicBezTo>
                      <a:pt x="525" y="2022"/>
                      <a:pt x="867" y="4096"/>
                      <a:pt x="2074" y="5671"/>
                    </a:cubicBezTo>
                    <a:cubicBezTo>
                      <a:pt x="2678" y="6458"/>
                      <a:pt x="3386" y="7219"/>
                      <a:pt x="4279" y="7639"/>
                    </a:cubicBezTo>
                    <a:cubicBezTo>
                      <a:pt x="5224" y="8138"/>
                      <a:pt x="6274" y="8348"/>
                      <a:pt x="7298" y="8742"/>
                    </a:cubicBezTo>
                    <a:cubicBezTo>
                      <a:pt x="7312" y="8771"/>
                      <a:pt x="7350" y="8791"/>
                      <a:pt x="7386" y="8791"/>
                    </a:cubicBezTo>
                    <a:cubicBezTo>
                      <a:pt x="7415" y="8791"/>
                      <a:pt x="7443" y="8777"/>
                      <a:pt x="7455" y="8742"/>
                    </a:cubicBezTo>
                    <a:cubicBezTo>
                      <a:pt x="7744" y="8138"/>
                      <a:pt x="8216" y="7771"/>
                      <a:pt x="8794" y="7377"/>
                    </a:cubicBezTo>
                    <a:cubicBezTo>
                      <a:pt x="8846" y="7377"/>
                      <a:pt x="8899" y="7351"/>
                      <a:pt x="8873" y="7272"/>
                    </a:cubicBezTo>
                    <a:cubicBezTo>
                      <a:pt x="8426" y="6301"/>
                      <a:pt x="8216" y="5198"/>
                      <a:pt x="7691" y="4227"/>
                    </a:cubicBezTo>
                    <a:cubicBezTo>
                      <a:pt x="7219" y="3334"/>
                      <a:pt x="6484" y="2626"/>
                      <a:pt x="5696" y="2022"/>
                    </a:cubicBezTo>
                    <a:cubicBezTo>
                      <a:pt x="4121" y="814"/>
                      <a:pt x="2048" y="473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334;p72">
                <a:extLst>
                  <a:ext uri="{FF2B5EF4-FFF2-40B4-BE49-F238E27FC236}">
                    <a16:creationId xmlns:a16="http://schemas.microsoft.com/office/drawing/2014/main" id="{CFCC427F-EDA4-3FEF-95CC-03D267D93EB5}"/>
                  </a:ext>
                </a:extLst>
              </p:cNvPr>
              <p:cNvSpPr/>
              <p:nvPr/>
            </p:nvSpPr>
            <p:spPr>
              <a:xfrm>
                <a:off x="3629875" y="3508500"/>
                <a:ext cx="196950" cy="1721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884" extrusionOk="0">
                    <a:moveTo>
                      <a:pt x="127" y="0"/>
                    </a:moveTo>
                    <a:cubicBezTo>
                      <a:pt x="52" y="0"/>
                      <a:pt x="0" y="92"/>
                      <a:pt x="78" y="170"/>
                    </a:cubicBezTo>
                    <a:cubicBezTo>
                      <a:pt x="2178" y="2664"/>
                      <a:pt x="4855" y="4843"/>
                      <a:pt x="7428" y="6838"/>
                    </a:cubicBezTo>
                    <a:cubicBezTo>
                      <a:pt x="7465" y="6870"/>
                      <a:pt x="7508" y="6883"/>
                      <a:pt x="7551" y="6883"/>
                    </a:cubicBezTo>
                    <a:cubicBezTo>
                      <a:pt x="7717" y="6883"/>
                      <a:pt x="7878" y="6679"/>
                      <a:pt x="7690" y="6575"/>
                    </a:cubicBezTo>
                    <a:cubicBezTo>
                      <a:pt x="5065" y="4528"/>
                      <a:pt x="2703" y="2218"/>
                      <a:pt x="209" y="39"/>
                    </a:cubicBezTo>
                    <a:cubicBezTo>
                      <a:pt x="182" y="12"/>
                      <a:pt x="153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335;p72">
                <a:extLst>
                  <a:ext uri="{FF2B5EF4-FFF2-40B4-BE49-F238E27FC236}">
                    <a16:creationId xmlns:a16="http://schemas.microsoft.com/office/drawing/2014/main" id="{418A7375-18C7-2B6B-2FC1-7FB4FD0DD071}"/>
                  </a:ext>
                </a:extLst>
              </p:cNvPr>
              <p:cNvSpPr/>
              <p:nvPr/>
            </p:nvSpPr>
            <p:spPr>
              <a:xfrm>
                <a:off x="3488100" y="3708125"/>
                <a:ext cx="285475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5290" extrusionOk="0">
                    <a:moveTo>
                      <a:pt x="6649" y="0"/>
                    </a:moveTo>
                    <a:cubicBezTo>
                      <a:pt x="6238" y="0"/>
                      <a:pt x="5821" y="32"/>
                      <a:pt x="5408" y="86"/>
                    </a:cubicBezTo>
                    <a:cubicBezTo>
                      <a:pt x="3439" y="349"/>
                      <a:pt x="1733" y="1582"/>
                      <a:pt x="79" y="2554"/>
                    </a:cubicBezTo>
                    <a:cubicBezTo>
                      <a:pt x="26" y="2580"/>
                      <a:pt x="0" y="2632"/>
                      <a:pt x="0" y="2659"/>
                    </a:cubicBezTo>
                    <a:cubicBezTo>
                      <a:pt x="0" y="2685"/>
                      <a:pt x="0" y="2764"/>
                      <a:pt x="79" y="2764"/>
                    </a:cubicBezTo>
                    <a:cubicBezTo>
                      <a:pt x="1733" y="3735"/>
                      <a:pt x="3439" y="4942"/>
                      <a:pt x="5408" y="5205"/>
                    </a:cubicBezTo>
                    <a:cubicBezTo>
                      <a:pt x="5809" y="5258"/>
                      <a:pt x="6215" y="5289"/>
                      <a:pt x="6619" y="5289"/>
                    </a:cubicBezTo>
                    <a:cubicBezTo>
                      <a:pt x="7217" y="5289"/>
                      <a:pt x="7809" y="5220"/>
                      <a:pt x="8374" y="5047"/>
                    </a:cubicBezTo>
                    <a:cubicBezTo>
                      <a:pt x="9397" y="4732"/>
                      <a:pt x="10316" y="4129"/>
                      <a:pt x="11287" y="3709"/>
                    </a:cubicBezTo>
                    <a:cubicBezTo>
                      <a:pt x="11366" y="3709"/>
                      <a:pt x="11419" y="3682"/>
                      <a:pt x="11392" y="3577"/>
                    </a:cubicBezTo>
                    <a:cubicBezTo>
                      <a:pt x="11156" y="2921"/>
                      <a:pt x="11235" y="2317"/>
                      <a:pt x="11366" y="1661"/>
                    </a:cubicBezTo>
                    <a:cubicBezTo>
                      <a:pt x="11392" y="1635"/>
                      <a:pt x="11392" y="1582"/>
                      <a:pt x="11314" y="1530"/>
                    </a:cubicBezTo>
                    <a:cubicBezTo>
                      <a:pt x="10342" y="1110"/>
                      <a:pt x="9397" y="533"/>
                      <a:pt x="8321" y="218"/>
                    </a:cubicBezTo>
                    <a:cubicBezTo>
                      <a:pt x="7798" y="64"/>
                      <a:pt x="7231" y="0"/>
                      <a:pt x="66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336;p72">
                <a:extLst>
                  <a:ext uri="{FF2B5EF4-FFF2-40B4-BE49-F238E27FC236}">
                    <a16:creationId xmlns:a16="http://schemas.microsoft.com/office/drawing/2014/main" id="{4A423CAE-3AE4-EE4D-E5F5-4D513A48D884}"/>
                  </a:ext>
                </a:extLst>
              </p:cNvPr>
              <p:cNvSpPr/>
              <p:nvPr/>
            </p:nvSpPr>
            <p:spPr>
              <a:xfrm>
                <a:off x="3509750" y="3756775"/>
                <a:ext cx="26757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844" extrusionOk="0">
                    <a:moveTo>
                      <a:pt x="6270" y="1"/>
                    </a:moveTo>
                    <a:cubicBezTo>
                      <a:pt x="4150" y="1"/>
                      <a:pt x="1990" y="230"/>
                      <a:pt x="79" y="634"/>
                    </a:cubicBezTo>
                    <a:cubicBezTo>
                      <a:pt x="0" y="686"/>
                      <a:pt x="27" y="844"/>
                      <a:pt x="132" y="844"/>
                    </a:cubicBezTo>
                    <a:cubicBezTo>
                      <a:pt x="2386" y="738"/>
                      <a:pt x="4710" y="420"/>
                      <a:pt x="7019" y="420"/>
                    </a:cubicBezTo>
                    <a:cubicBezTo>
                      <a:pt x="8152" y="420"/>
                      <a:pt x="9280" y="497"/>
                      <a:pt x="10395" y="713"/>
                    </a:cubicBezTo>
                    <a:cubicBezTo>
                      <a:pt x="10403" y="714"/>
                      <a:pt x="10411" y="714"/>
                      <a:pt x="10419" y="714"/>
                    </a:cubicBezTo>
                    <a:cubicBezTo>
                      <a:pt x="10636" y="714"/>
                      <a:pt x="10703" y="371"/>
                      <a:pt x="10500" y="345"/>
                    </a:cubicBezTo>
                    <a:cubicBezTo>
                      <a:pt x="9172" y="110"/>
                      <a:pt x="7730" y="1"/>
                      <a:pt x="62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337;p72">
                <a:extLst>
                  <a:ext uri="{FF2B5EF4-FFF2-40B4-BE49-F238E27FC236}">
                    <a16:creationId xmlns:a16="http://schemas.microsoft.com/office/drawing/2014/main" id="{C6AF942E-8737-7B26-A1B5-BD49EA8F142E}"/>
                  </a:ext>
                </a:extLst>
              </p:cNvPr>
              <p:cNvSpPr/>
              <p:nvPr/>
            </p:nvSpPr>
            <p:spPr>
              <a:xfrm>
                <a:off x="3608175" y="3843975"/>
                <a:ext cx="220525" cy="221250"/>
              </a:xfrm>
              <a:custGeom>
                <a:avLst/>
                <a:gdLst/>
                <a:ahLst/>
                <a:cxnLst/>
                <a:rect l="l" t="t" r="r" b="b"/>
                <a:pathLst>
                  <a:path w="8821" h="8850" extrusionOk="0">
                    <a:moveTo>
                      <a:pt x="7310" y="0"/>
                    </a:moveTo>
                    <a:cubicBezTo>
                      <a:pt x="7299" y="0"/>
                      <a:pt x="7286" y="2"/>
                      <a:pt x="7272" y="7"/>
                    </a:cubicBezTo>
                    <a:cubicBezTo>
                      <a:pt x="6248" y="427"/>
                      <a:pt x="5198" y="663"/>
                      <a:pt x="4227" y="1188"/>
                    </a:cubicBezTo>
                    <a:cubicBezTo>
                      <a:pt x="3334" y="1661"/>
                      <a:pt x="2626" y="2396"/>
                      <a:pt x="2022" y="3183"/>
                    </a:cubicBezTo>
                    <a:cubicBezTo>
                      <a:pt x="815" y="4758"/>
                      <a:pt x="473" y="6832"/>
                      <a:pt x="1" y="8696"/>
                    </a:cubicBezTo>
                    <a:cubicBezTo>
                      <a:pt x="1" y="8775"/>
                      <a:pt x="1" y="8801"/>
                      <a:pt x="27" y="8801"/>
                    </a:cubicBezTo>
                    <a:cubicBezTo>
                      <a:pt x="45" y="8819"/>
                      <a:pt x="63" y="8849"/>
                      <a:pt x="99" y="8849"/>
                    </a:cubicBezTo>
                    <a:cubicBezTo>
                      <a:pt x="115" y="8849"/>
                      <a:pt x="134" y="8843"/>
                      <a:pt x="158" y="8827"/>
                    </a:cubicBezTo>
                    <a:cubicBezTo>
                      <a:pt x="2022" y="8355"/>
                      <a:pt x="4096" y="8013"/>
                      <a:pt x="5671" y="6806"/>
                    </a:cubicBezTo>
                    <a:cubicBezTo>
                      <a:pt x="6458" y="6202"/>
                      <a:pt x="7219" y="5493"/>
                      <a:pt x="7639" y="4601"/>
                    </a:cubicBezTo>
                    <a:cubicBezTo>
                      <a:pt x="8138" y="3656"/>
                      <a:pt x="8348" y="2606"/>
                      <a:pt x="8742" y="1582"/>
                    </a:cubicBezTo>
                    <a:cubicBezTo>
                      <a:pt x="8794" y="1556"/>
                      <a:pt x="8821" y="1451"/>
                      <a:pt x="8742" y="1425"/>
                    </a:cubicBezTo>
                    <a:cubicBezTo>
                      <a:pt x="8138" y="1136"/>
                      <a:pt x="7771" y="663"/>
                      <a:pt x="7377" y="86"/>
                    </a:cubicBezTo>
                    <a:cubicBezTo>
                      <a:pt x="7377" y="43"/>
                      <a:pt x="7359" y="0"/>
                      <a:pt x="7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338;p72">
                <a:extLst>
                  <a:ext uri="{FF2B5EF4-FFF2-40B4-BE49-F238E27FC236}">
                    <a16:creationId xmlns:a16="http://schemas.microsoft.com/office/drawing/2014/main" id="{463A9573-2E6A-468A-CCC4-E5F578C0B83B}"/>
                  </a:ext>
                </a:extLst>
              </p:cNvPr>
              <p:cNvSpPr/>
              <p:nvPr/>
            </p:nvSpPr>
            <p:spPr>
              <a:xfrm>
                <a:off x="3628100" y="3856000"/>
                <a:ext cx="186850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7744" extrusionOk="0">
                    <a:moveTo>
                      <a:pt x="7243" y="1"/>
                    </a:moveTo>
                    <a:cubicBezTo>
                      <a:pt x="7216" y="1"/>
                      <a:pt x="7187" y="8"/>
                      <a:pt x="7157" y="25"/>
                    </a:cubicBezTo>
                    <a:cubicBezTo>
                      <a:pt x="4270" y="1784"/>
                      <a:pt x="1461" y="4461"/>
                      <a:pt x="18" y="7559"/>
                    </a:cubicBezTo>
                    <a:cubicBezTo>
                      <a:pt x="0" y="7679"/>
                      <a:pt x="62" y="7743"/>
                      <a:pt x="114" y="7743"/>
                    </a:cubicBezTo>
                    <a:cubicBezTo>
                      <a:pt x="142" y="7743"/>
                      <a:pt x="166" y="7726"/>
                      <a:pt x="175" y="7690"/>
                    </a:cubicBezTo>
                    <a:cubicBezTo>
                      <a:pt x="2012" y="4724"/>
                      <a:pt x="4349" y="2151"/>
                      <a:pt x="7341" y="287"/>
                    </a:cubicBezTo>
                    <a:cubicBezTo>
                      <a:pt x="7473" y="199"/>
                      <a:pt x="7384" y="1"/>
                      <a:pt x="7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339;p72">
                <a:extLst>
                  <a:ext uri="{FF2B5EF4-FFF2-40B4-BE49-F238E27FC236}">
                    <a16:creationId xmlns:a16="http://schemas.microsoft.com/office/drawing/2014/main" id="{EAF7E27A-595D-096C-86F2-B4C8D027EE26}"/>
                  </a:ext>
                </a:extLst>
              </p:cNvPr>
              <p:cNvSpPr/>
              <p:nvPr/>
            </p:nvSpPr>
            <p:spPr>
              <a:xfrm>
                <a:off x="3830000" y="3899750"/>
                <a:ext cx="134550" cy="2850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11400" extrusionOk="0">
                    <a:moveTo>
                      <a:pt x="3662" y="1"/>
                    </a:moveTo>
                    <a:cubicBezTo>
                      <a:pt x="3650" y="1"/>
                      <a:pt x="3636" y="3"/>
                      <a:pt x="3623" y="7"/>
                    </a:cubicBezTo>
                    <a:cubicBezTo>
                      <a:pt x="3317" y="117"/>
                      <a:pt x="3023" y="159"/>
                      <a:pt x="2730" y="159"/>
                    </a:cubicBezTo>
                    <a:cubicBezTo>
                      <a:pt x="2393" y="159"/>
                      <a:pt x="2057" y="104"/>
                      <a:pt x="1706" y="34"/>
                    </a:cubicBezTo>
                    <a:cubicBezTo>
                      <a:pt x="1697" y="24"/>
                      <a:pt x="1684" y="18"/>
                      <a:pt x="1668" y="18"/>
                    </a:cubicBezTo>
                    <a:cubicBezTo>
                      <a:pt x="1642" y="18"/>
                      <a:pt x="1608" y="36"/>
                      <a:pt x="1575" y="86"/>
                    </a:cubicBezTo>
                    <a:cubicBezTo>
                      <a:pt x="1155" y="1057"/>
                      <a:pt x="578" y="2002"/>
                      <a:pt x="263" y="3052"/>
                    </a:cubicBezTo>
                    <a:cubicBezTo>
                      <a:pt x="0" y="3971"/>
                      <a:pt x="0" y="4995"/>
                      <a:pt x="131" y="5992"/>
                    </a:cubicBezTo>
                    <a:cubicBezTo>
                      <a:pt x="394" y="7961"/>
                      <a:pt x="1628" y="9667"/>
                      <a:pt x="2599" y="11321"/>
                    </a:cubicBezTo>
                    <a:cubicBezTo>
                      <a:pt x="2625" y="11373"/>
                      <a:pt x="2678" y="11400"/>
                      <a:pt x="2704" y="11400"/>
                    </a:cubicBezTo>
                    <a:cubicBezTo>
                      <a:pt x="2730" y="11400"/>
                      <a:pt x="2809" y="11400"/>
                      <a:pt x="2809" y="11321"/>
                    </a:cubicBezTo>
                    <a:cubicBezTo>
                      <a:pt x="3780" y="9667"/>
                      <a:pt x="4988" y="7961"/>
                      <a:pt x="5250" y="5992"/>
                    </a:cubicBezTo>
                    <a:cubicBezTo>
                      <a:pt x="5381" y="4995"/>
                      <a:pt x="5381" y="3971"/>
                      <a:pt x="5093" y="3026"/>
                    </a:cubicBezTo>
                    <a:cubicBezTo>
                      <a:pt x="4778" y="2002"/>
                      <a:pt x="4174" y="1084"/>
                      <a:pt x="3754" y="112"/>
                    </a:cubicBezTo>
                    <a:cubicBezTo>
                      <a:pt x="3754" y="48"/>
                      <a:pt x="3718" y="1"/>
                      <a:pt x="3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340;p72">
                <a:extLst>
                  <a:ext uri="{FF2B5EF4-FFF2-40B4-BE49-F238E27FC236}">
                    <a16:creationId xmlns:a16="http://schemas.microsoft.com/office/drawing/2014/main" id="{64650F93-6C3C-3371-ABA7-E619A4AE0832}"/>
                  </a:ext>
                </a:extLst>
              </p:cNvPr>
              <p:cNvSpPr/>
              <p:nvPr/>
            </p:nvSpPr>
            <p:spPr>
              <a:xfrm>
                <a:off x="3874625" y="3895925"/>
                <a:ext cx="2955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9713" extrusionOk="0">
                    <a:moveTo>
                      <a:pt x="883" y="1"/>
                    </a:moveTo>
                    <a:cubicBezTo>
                      <a:pt x="859" y="1"/>
                      <a:pt x="840" y="9"/>
                      <a:pt x="840" y="29"/>
                    </a:cubicBezTo>
                    <a:cubicBezTo>
                      <a:pt x="0" y="3127"/>
                      <a:pt x="158" y="6592"/>
                      <a:pt x="971" y="9636"/>
                    </a:cubicBezTo>
                    <a:cubicBezTo>
                      <a:pt x="996" y="9686"/>
                      <a:pt x="1044" y="9712"/>
                      <a:pt x="1088" y="9712"/>
                    </a:cubicBezTo>
                    <a:cubicBezTo>
                      <a:pt x="1137" y="9712"/>
                      <a:pt x="1181" y="9679"/>
                      <a:pt x="1181" y="9610"/>
                    </a:cubicBezTo>
                    <a:cubicBezTo>
                      <a:pt x="893" y="6329"/>
                      <a:pt x="499" y="3337"/>
                      <a:pt x="971" y="55"/>
                    </a:cubicBezTo>
                    <a:cubicBezTo>
                      <a:pt x="971" y="23"/>
                      <a:pt x="921" y="1"/>
                      <a:pt x="8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341;p72">
                <a:extLst>
                  <a:ext uri="{FF2B5EF4-FFF2-40B4-BE49-F238E27FC236}">
                    <a16:creationId xmlns:a16="http://schemas.microsoft.com/office/drawing/2014/main" id="{C3319B59-7E91-B827-7795-33B8DD5A71DC}"/>
                  </a:ext>
                </a:extLst>
              </p:cNvPr>
              <p:cNvSpPr/>
              <p:nvPr/>
            </p:nvSpPr>
            <p:spPr>
              <a:xfrm>
                <a:off x="3966475" y="3844875"/>
                <a:ext cx="222500" cy="21980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8792" extrusionOk="0">
                    <a:moveTo>
                      <a:pt x="1514" y="0"/>
                    </a:moveTo>
                    <a:cubicBezTo>
                      <a:pt x="1484" y="0"/>
                      <a:pt x="1457" y="14"/>
                      <a:pt x="1445" y="50"/>
                    </a:cubicBezTo>
                    <a:cubicBezTo>
                      <a:pt x="1156" y="654"/>
                      <a:pt x="683" y="1021"/>
                      <a:pt x="106" y="1415"/>
                    </a:cubicBezTo>
                    <a:cubicBezTo>
                      <a:pt x="53" y="1415"/>
                      <a:pt x="1" y="1441"/>
                      <a:pt x="27" y="1520"/>
                    </a:cubicBezTo>
                    <a:cubicBezTo>
                      <a:pt x="447" y="2544"/>
                      <a:pt x="683" y="3594"/>
                      <a:pt x="1208" y="4565"/>
                    </a:cubicBezTo>
                    <a:cubicBezTo>
                      <a:pt x="1681" y="5457"/>
                      <a:pt x="2416" y="6166"/>
                      <a:pt x="3203" y="6770"/>
                    </a:cubicBezTo>
                    <a:cubicBezTo>
                      <a:pt x="4778" y="7977"/>
                      <a:pt x="6852" y="8319"/>
                      <a:pt x="8716" y="8791"/>
                    </a:cubicBezTo>
                    <a:cubicBezTo>
                      <a:pt x="8795" y="8791"/>
                      <a:pt x="8821" y="8791"/>
                      <a:pt x="8821" y="8765"/>
                    </a:cubicBezTo>
                    <a:cubicBezTo>
                      <a:pt x="8847" y="8739"/>
                      <a:pt x="8900" y="8712"/>
                      <a:pt x="8847" y="8634"/>
                    </a:cubicBezTo>
                    <a:cubicBezTo>
                      <a:pt x="8375" y="6770"/>
                      <a:pt x="8033" y="4696"/>
                      <a:pt x="6826" y="3121"/>
                    </a:cubicBezTo>
                    <a:cubicBezTo>
                      <a:pt x="6222" y="2334"/>
                      <a:pt x="5513" y="1572"/>
                      <a:pt x="4621" y="1152"/>
                    </a:cubicBezTo>
                    <a:cubicBezTo>
                      <a:pt x="3676" y="654"/>
                      <a:pt x="2626" y="444"/>
                      <a:pt x="1602" y="50"/>
                    </a:cubicBezTo>
                    <a:cubicBezTo>
                      <a:pt x="1588" y="21"/>
                      <a:pt x="1550" y="0"/>
                      <a:pt x="1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42;p72">
                <a:extLst>
                  <a:ext uri="{FF2B5EF4-FFF2-40B4-BE49-F238E27FC236}">
                    <a16:creationId xmlns:a16="http://schemas.microsoft.com/office/drawing/2014/main" id="{FB5A4E31-6115-AA52-065F-1B1FC8237AC3}"/>
                  </a:ext>
                </a:extLst>
              </p:cNvPr>
              <p:cNvSpPr/>
              <p:nvPr/>
            </p:nvSpPr>
            <p:spPr>
              <a:xfrm>
                <a:off x="3971325" y="3861125"/>
                <a:ext cx="182525" cy="17497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6999" extrusionOk="0">
                    <a:moveTo>
                      <a:pt x="147" y="0"/>
                    </a:moveTo>
                    <a:cubicBezTo>
                      <a:pt x="57" y="0"/>
                      <a:pt x="0" y="116"/>
                      <a:pt x="96" y="187"/>
                    </a:cubicBezTo>
                    <a:cubicBezTo>
                      <a:pt x="3324" y="1684"/>
                      <a:pt x="4926" y="4282"/>
                      <a:pt x="7052" y="6960"/>
                    </a:cubicBezTo>
                    <a:cubicBezTo>
                      <a:pt x="7079" y="6987"/>
                      <a:pt x="7110" y="6998"/>
                      <a:pt x="7140" y="6998"/>
                    </a:cubicBezTo>
                    <a:cubicBezTo>
                      <a:pt x="7224" y="6998"/>
                      <a:pt x="7301" y="6906"/>
                      <a:pt x="7262" y="6829"/>
                    </a:cubicBezTo>
                    <a:cubicBezTo>
                      <a:pt x="5739" y="4020"/>
                      <a:pt x="3246" y="1106"/>
                      <a:pt x="174" y="4"/>
                    </a:cubicBezTo>
                    <a:cubicBezTo>
                      <a:pt x="165" y="1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43;p72">
                <a:extLst>
                  <a:ext uri="{FF2B5EF4-FFF2-40B4-BE49-F238E27FC236}">
                    <a16:creationId xmlns:a16="http://schemas.microsoft.com/office/drawing/2014/main" id="{5D402D9C-F622-BEDF-9531-DD0D6D70C6F7}"/>
                  </a:ext>
                </a:extLst>
              </p:cNvPr>
              <p:cNvSpPr/>
              <p:nvPr/>
            </p:nvSpPr>
            <p:spPr>
              <a:xfrm>
                <a:off x="3759125" y="3644675"/>
                <a:ext cx="280225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0422" extrusionOk="0">
                    <a:moveTo>
                      <a:pt x="5715" y="0"/>
                    </a:moveTo>
                    <a:cubicBezTo>
                      <a:pt x="4826" y="0"/>
                      <a:pt x="3933" y="223"/>
                      <a:pt x="3153" y="645"/>
                    </a:cubicBezTo>
                    <a:lnTo>
                      <a:pt x="3153" y="645"/>
                    </a:lnTo>
                    <a:lnTo>
                      <a:pt x="3203" y="603"/>
                    </a:lnTo>
                    <a:lnTo>
                      <a:pt x="3203" y="603"/>
                    </a:lnTo>
                    <a:cubicBezTo>
                      <a:pt x="2909" y="701"/>
                      <a:pt x="2516" y="1006"/>
                      <a:pt x="2131" y="1378"/>
                    </a:cubicBezTo>
                    <a:lnTo>
                      <a:pt x="2131" y="1378"/>
                    </a:lnTo>
                    <a:cubicBezTo>
                      <a:pt x="2054" y="1450"/>
                      <a:pt x="1980" y="1525"/>
                      <a:pt x="1908" y="1602"/>
                    </a:cubicBezTo>
                    <a:lnTo>
                      <a:pt x="1908" y="1602"/>
                    </a:lnTo>
                    <a:cubicBezTo>
                      <a:pt x="1446" y="2082"/>
                      <a:pt x="1026" y="2621"/>
                      <a:pt x="840" y="2966"/>
                    </a:cubicBezTo>
                    <a:cubicBezTo>
                      <a:pt x="0" y="4462"/>
                      <a:pt x="53" y="6430"/>
                      <a:pt x="945" y="7927"/>
                    </a:cubicBezTo>
                    <a:cubicBezTo>
                      <a:pt x="1838" y="9397"/>
                      <a:pt x="3544" y="10342"/>
                      <a:pt x="5276" y="10420"/>
                    </a:cubicBezTo>
                    <a:cubicBezTo>
                      <a:pt x="5312" y="10421"/>
                      <a:pt x="5348" y="10422"/>
                      <a:pt x="5384" y="10422"/>
                    </a:cubicBezTo>
                    <a:cubicBezTo>
                      <a:pt x="7710" y="10422"/>
                      <a:pt x="9984" y="8759"/>
                      <a:pt x="10579" y="6535"/>
                    </a:cubicBezTo>
                    <a:cubicBezTo>
                      <a:pt x="11209" y="4278"/>
                      <a:pt x="10054" y="1627"/>
                      <a:pt x="7954" y="524"/>
                    </a:cubicBezTo>
                    <a:cubicBezTo>
                      <a:pt x="7262" y="170"/>
                      <a:pt x="6490" y="0"/>
                      <a:pt x="5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" name="Google Shape;5344;p72">
                <a:extLst>
                  <a:ext uri="{FF2B5EF4-FFF2-40B4-BE49-F238E27FC236}">
                    <a16:creationId xmlns:a16="http://schemas.microsoft.com/office/drawing/2014/main" id="{32A82173-2BBF-E5E2-B6B6-DFD5C0D8224F}"/>
                  </a:ext>
                </a:extLst>
              </p:cNvPr>
              <p:cNvGrpSpPr/>
              <p:nvPr/>
            </p:nvGrpSpPr>
            <p:grpSpPr>
              <a:xfrm>
                <a:off x="3765675" y="3642675"/>
                <a:ext cx="269075" cy="265800"/>
                <a:chOff x="3765675" y="3642675"/>
                <a:chExt cx="269075" cy="265800"/>
              </a:xfrm>
            </p:grpSpPr>
            <p:sp>
              <p:nvSpPr>
                <p:cNvPr id="44" name="Google Shape;5345;p72">
                  <a:extLst>
                    <a:ext uri="{FF2B5EF4-FFF2-40B4-BE49-F238E27FC236}">
                      <a16:creationId xmlns:a16="http://schemas.microsoft.com/office/drawing/2014/main" id="{6AC57C66-8989-81CA-9205-44E084EA660B}"/>
                    </a:ext>
                  </a:extLst>
                </p:cNvPr>
                <p:cNvSpPr/>
                <p:nvPr/>
              </p:nvSpPr>
              <p:spPr>
                <a:xfrm>
                  <a:off x="3921875" y="3676150"/>
                  <a:ext cx="3807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1497" extrusionOk="0">
                      <a:moveTo>
                        <a:pt x="761" y="0"/>
                      </a:moveTo>
                      <a:cubicBezTo>
                        <a:pt x="656" y="0"/>
                        <a:pt x="551" y="27"/>
                        <a:pt x="473" y="53"/>
                      </a:cubicBezTo>
                      <a:cubicBezTo>
                        <a:pt x="368" y="105"/>
                        <a:pt x="289" y="132"/>
                        <a:pt x="236" y="237"/>
                      </a:cubicBezTo>
                      <a:cubicBezTo>
                        <a:pt x="158" y="289"/>
                        <a:pt x="105" y="368"/>
                        <a:pt x="79" y="447"/>
                      </a:cubicBezTo>
                      <a:cubicBezTo>
                        <a:pt x="26" y="552"/>
                        <a:pt x="0" y="657"/>
                        <a:pt x="0" y="762"/>
                      </a:cubicBezTo>
                      <a:cubicBezTo>
                        <a:pt x="0" y="814"/>
                        <a:pt x="26" y="867"/>
                        <a:pt x="26" y="945"/>
                      </a:cubicBezTo>
                      <a:cubicBezTo>
                        <a:pt x="79" y="1077"/>
                        <a:pt x="131" y="1182"/>
                        <a:pt x="236" y="1287"/>
                      </a:cubicBezTo>
                      <a:cubicBezTo>
                        <a:pt x="315" y="1313"/>
                        <a:pt x="341" y="1339"/>
                        <a:pt x="394" y="1418"/>
                      </a:cubicBezTo>
                      <a:cubicBezTo>
                        <a:pt x="499" y="1470"/>
                        <a:pt x="630" y="1497"/>
                        <a:pt x="761" y="1497"/>
                      </a:cubicBezTo>
                      <a:cubicBezTo>
                        <a:pt x="866" y="1497"/>
                        <a:pt x="971" y="1470"/>
                        <a:pt x="1050" y="1444"/>
                      </a:cubicBezTo>
                      <a:cubicBezTo>
                        <a:pt x="1155" y="1418"/>
                        <a:pt x="1234" y="1365"/>
                        <a:pt x="1286" y="1287"/>
                      </a:cubicBezTo>
                      <a:cubicBezTo>
                        <a:pt x="1339" y="1208"/>
                        <a:pt x="1418" y="1155"/>
                        <a:pt x="1444" y="1050"/>
                      </a:cubicBezTo>
                      <a:cubicBezTo>
                        <a:pt x="1496" y="945"/>
                        <a:pt x="1523" y="840"/>
                        <a:pt x="1523" y="762"/>
                      </a:cubicBezTo>
                      <a:cubicBezTo>
                        <a:pt x="1523" y="683"/>
                        <a:pt x="1470" y="630"/>
                        <a:pt x="1470" y="552"/>
                      </a:cubicBezTo>
                      <a:cubicBezTo>
                        <a:pt x="1444" y="420"/>
                        <a:pt x="1391" y="315"/>
                        <a:pt x="1286" y="237"/>
                      </a:cubicBezTo>
                      <a:cubicBezTo>
                        <a:pt x="1208" y="184"/>
                        <a:pt x="1181" y="158"/>
                        <a:pt x="1129" y="105"/>
                      </a:cubicBezTo>
                      <a:cubicBezTo>
                        <a:pt x="998" y="27"/>
                        <a:pt x="893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5346;p72">
                  <a:extLst>
                    <a:ext uri="{FF2B5EF4-FFF2-40B4-BE49-F238E27FC236}">
                      <a16:creationId xmlns:a16="http://schemas.microsoft.com/office/drawing/2014/main" id="{1D96F361-F2E3-83EA-2980-74F22440102D}"/>
                    </a:ext>
                  </a:extLst>
                </p:cNvPr>
                <p:cNvSpPr/>
                <p:nvPr/>
              </p:nvSpPr>
              <p:spPr>
                <a:xfrm>
                  <a:off x="3864775" y="3710275"/>
                  <a:ext cx="23000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736" extrusionOk="0">
                      <a:moveTo>
                        <a:pt x="447" y="0"/>
                      </a:moveTo>
                      <a:cubicBezTo>
                        <a:pt x="0" y="53"/>
                        <a:pt x="0" y="735"/>
                        <a:pt x="447" y="735"/>
                      </a:cubicBezTo>
                      <a:cubicBezTo>
                        <a:pt x="919" y="735"/>
                        <a:pt x="919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5347;p72">
                  <a:extLst>
                    <a:ext uri="{FF2B5EF4-FFF2-40B4-BE49-F238E27FC236}">
                      <a16:creationId xmlns:a16="http://schemas.microsoft.com/office/drawing/2014/main" id="{971774A2-6FCD-46CB-DA1A-1D878D284CBF}"/>
                    </a:ext>
                  </a:extLst>
                </p:cNvPr>
                <p:cNvSpPr/>
                <p:nvPr/>
              </p:nvSpPr>
              <p:spPr>
                <a:xfrm>
                  <a:off x="3942875" y="3737825"/>
                  <a:ext cx="40700" cy="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" h="1261" extrusionOk="0">
                      <a:moveTo>
                        <a:pt x="814" y="1"/>
                      </a:moveTo>
                      <a:cubicBezTo>
                        <a:pt x="0" y="27"/>
                        <a:pt x="0" y="1261"/>
                        <a:pt x="814" y="1261"/>
                      </a:cubicBezTo>
                      <a:cubicBezTo>
                        <a:pt x="1627" y="1261"/>
                        <a:pt x="1627" y="1"/>
                        <a:pt x="8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5348;p72">
                  <a:extLst>
                    <a:ext uri="{FF2B5EF4-FFF2-40B4-BE49-F238E27FC236}">
                      <a16:creationId xmlns:a16="http://schemas.microsoft.com/office/drawing/2014/main" id="{AFDC814E-A8F9-B2A5-B385-636A0621CECC}"/>
                    </a:ext>
                  </a:extLst>
                </p:cNvPr>
                <p:cNvSpPr/>
                <p:nvPr/>
              </p:nvSpPr>
              <p:spPr>
                <a:xfrm>
                  <a:off x="3887750" y="3782450"/>
                  <a:ext cx="16425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657" extrusionOk="0">
                      <a:moveTo>
                        <a:pt x="315" y="1"/>
                      </a:moveTo>
                      <a:cubicBezTo>
                        <a:pt x="289" y="1"/>
                        <a:pt x="236" y="1"/>
                        <a:pt x="184" y="53"/>
                      </a:cubicBezTo>
                      <a:cubicBezTo>
                        <a:pt x="158" y="53"/>
                        <a:pt x="131" y="79"/>
                        <a:pt x="105" y="106"/>
                      </a:cubicBezTo>
                      <a:cubicBezTo>
                        <a:pt x="53" y="132"/>
                        <a:pt x="26" y="184"/>
                        <a:pt x="26" y="211"/>
                      </a:cubicBezTo>
                      <a:cubicBezTo>
                        <a:pt x="0" y="237"/>
                        <a:pt x="0" y="316"/>
                        <a:pt x="0" y="342"/>
                      </a:cubicBezTo>
                      <a:lnTo>
                        <a:pt x="0" y="447"/>
                      </a:lnTo>
                      <a:cubicBezTo>
                        <a:pt x="0" y="499"/>
                        <a:pt x="26" y="526"/>
                        <a:pt x="105" y="578"/>
                      </a:cubicBezTo>
                      <a:lnTo>
                        <a:pt x="158" y="631"/>
                      </a:lnTo>
                      <a:cubicBezTo>
                        <a:pt x="236" y="631"/>
                        <a:pt x="263" y="657"/>
                        <a:pt x="315" y="657"/>
                      </a:cubicBezTo>
                      <a:cubicBezTo>
                        <a:pt x="368" y="657"/>
                        <a:pt x="420" y="657"/>
                        <a:pt x="446" y="631"/>
                      </a:cubicBezTo>
                      <a:cubicBezTo>
                        <a:pt x="499" y="631"/>
                        <a:pt x="525" y="604"/>
                        <a:pt x="551" y="578"/>
                      </a:cubicBezTo>
                      <a:cubicBezTo>
                        <a:pt x="578" y="526"/>
                        <a:pt x="630" y="499"/>
                        <a:pt x="630" y="473"/>
                      </a:cubicBezTo>
                      <a:cubicBezTo>
                        <a:pt x="656" y="447"/>
                        <a:pt x="656" y="368"/>
                        <a:pt x="656" y="342"/>
                      </a:cubicBezTo>
                      <a:lnTo>
                        <a:pt x="656" y="237"/>
                      </a:lnTo>
                      <a:cubicBezTo>
                        <a:pt x="656" y="184"/>
                        <a:pt x="630" y="132"/>
                        <a:pt x="551" y="106"/>
                      </a:cubicBezTo>
                      <a:lnTo>
                        <a:pt x="499" y="53"/>
                      </a:lnTo>
                      <a:cubicBezTo>
                        <a:pt x="420" y="1"/>
                        <a:pt x="394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5349;p72">
                  <a:extLst>
                    <a:ext uri="{FF2B5EF4-FFF2-40B4-BE49-F238E27FC236}">
                      <a16:creationId xmlns:a16="http://schemas.microsoft.com/office/drawing/2014/main" id="{D7880AEA-C0C4-79EA-7384-333190302C61}"/>
                    </a:ext>
                  </a:extLst>
                </p:cNvPr>
                <p:cNvSpPr/>
                <p:nvPr/>
              </p:nvSpPr>
              <p:spPr>
                <a:xfrm>
                  <a:off x="3902175" y="3738500"/>
                  <a:ext cx="256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972" extrusionOk="0">
                      <a:moveTo>
                        <a:pt x="499" y="0"/>
                      </a:moveTo>
                      <a:cubicBezTo>
                        <a:pt x="447" y="0"/>
                        <a:pt x="368" y="0"/>
                        <a:pt x="316" y="26"/>
                      </a:cubicBezTo>
                      <a:cubicBezTo>
                        <a:pt x="237" y="53"/>
                        <a:pt x="184" y="105"/>
                        <a:pt x="132" y="131"/>
                      </a:cubicBezTo>
                      <a:cubicBezTo>
                        <a:pt x="79" y="157"/>
                        <a:pt x="53" y="236"/>
                        <a:pt x="53" y="289"/>
                      </a:cubicBezTo>
                      <a:cubicBezTo>
                        <a:pt x="1" y="367"/>
                        <a:pt x="1" y="420"/>
                        <a:pt x="1" y="499"/>
                      </a:cubicBezTo>
                      <a:cubicBezTo>
                        <a:pt x="1" y="525"/>
                        <a:pt x="1" y="577"/>
                        <a:pt x="53" y="630"/>
                      </a:cubicBezTo>
                      <a:cubicBezTo>
                        <a:pt x="79" y="709"/>
                        <a:pt x="106" y="787"/>
                        <a:pt x="158" y="840"/>
                      </a:cubicBezTo>
                      <a:cubicBezTo>
                        <a:pt x="211" y="892"/>
                        <a:pt x="237" y="919"/>
                        <a:pt x="263" y="919"/>
                      </a:cubicBezTo>
                      <a:cubicBezTo>
                        <a:pt x="342" y="971"/>
                        <a:pt x="447" y="971"/>
                        <a:pt x="526" y="971"/>
                      </a:cubicBezTo>
                      <a:cubicBezTo>
                        <a:pt x="604" y="971"/>
                        <a:pt x="657" y="971"/>
                        <a:pt x="736" y="945"/>
                      </a:cubicBezTo>
                      <a:cubicBezTo>
                        <a:pt x="788" y="919"/>
                        <a:pt x="867" y="892"/>
                        <a:pt x="893" y="840"/>
                      </a:cubicBezTo>
                      <a:cubicBezTo>
                        <a:pt x="972" y="814"/>
                        <a:pt x="998" y="735"/>
                        <a:pt x="998" y="682"/>
                      </a:cubicBezTo>
                      <a:cubicBezTo>
                        <a:pt x="1024" y="630"/>
                        <a:pt x="1024" y="551"/>
                        <a:pt x="1024" y="472"/>
                      </a:cubicBezTo>
                      <a:cubicBezTo>
                        <a:pt x="1024" y="446"/>
                        <a:pt x="1024" y="394"/>
                        <a:pt x="998" y="341"/>
                      </a:cubicBezTo>
                      <a:cubicBezTo>
                        <a:pt x="972" y="262"/>
                        <a:pt x="919" y="184"/>
                        <a:pt x="867" y="131"/>
                      </a:cubicBezTo>
                      <a:cubicBezTo>
                        <a:pt x="841" y="79"/>
                        <a:pt x="788" y="53"/>
                        <a:pt x="762" y="53"/>
                      </a:cubicBezTo>
                      <a:cubicBezTo>
                        <a:pt x="709" y="26"/>
                        <a:pt x="604" y="0"/>
                        <a:pt x="4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5350;p72">
                  <a:extLst>
                    <a:ext uri="{FF2B5EF4-FFF2-40B4-BE49-F238E27FC236}">
                      <a16:creationId xmlns:a16="http://schemas.microsoft.com/office/drawing/2014/main" id="{E6D09673-E2E3-366E-6ED0-23A4B7F477BA}"/>
                    </a:ext>
                  </a:extLst>
                </p:cNvPr>
                <p:cNvSpPr/>
                <p:nvPr/>
              </p:nvSpPr>
              <p:spPr>
                <a:xfrm>
                  <a:off x="3976325" y="3697800"/>
                  <a:ext cx="210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893" extrusionOk="0">
                      <a:moveTo>
                        <a:pt x="316" y="1"/>
                      </a:moveTo>
                      <a:lnTo>
                        <a:pt x="132" y="106"/>
                      </a:lnTo>
                      <a:cubicBezTo>
                        <a:pt x="79" y="158"/>
                        <a:pt x="79" y="184"/>
                        <a:pt x="53" y="211"/>
                      </a:cubicBezTo>
                      <a:cubicBezTo>
                        <a:pt x="27" y="289"/>
                        <a:pt x="1" y="342"/>
                        <a:pt x="1" y="447"/>
                      </a:cubicBezTo>
                      <a:lnTo>
                        <a:pt x="1" y="473"/>
                      </a:lnTo>
                      <a:cubicBezTo>
                        <a:pt x="1" y="552"/>
                        <a:pt x="1" y="578"/>
                        <a:pt x="27" y="631"/>
                      </a:cubicBezTo>
                      <a:cubicBezTo>
                        <a:pt x="53" y="709"/>
                        <a:pt x="53" y="736"/>
                        <a:pt x="132" y="762"/>
                      </a:cubicBezTo>
                      <a:cubicBezTo>
                        <a:pt x="158" y="814"/>
                        <a:pt x="237" y="841"/>
                        <a:pt x="263" y="867"/>
                      </a:cubicBezTo>
                      <a:cubicBezTo>
                        <a:pt x="316" y="893"/>
                        <a:pt x="368" y="893"/>
                        <a:pt x="421" y="893"/>
                      </a:cubicBezTo>
                      <a:lnTo>
                        <a:pt x="526" y="893"/>
                      </a:lnTo>
                      <a:lnTo>
                        <a:pt x="709" y="814"/>
                      </a:lnTo>
                      <a:cubicBezTo>
                        <a:pt x="762" y="762"/>
                        <a:pt x="762" y="736"/>
                        <a:pt x="788" y="709"/>
                      </a:cubicBezTo>
                      <a:cubicBezTo>
                        <a:pt x="814" y="631"/>
                        <a:pt x="841" y="578"/>
                        <a:pt x="841" y="473"/>
                      </a:cubicBezTo>
                      <a:cubicBezTo>
                        <a:pt x="841" y="368"/>
                        <a:pt x="841" y="342"/>
                        <a:pt x="814" y="289"/>
                      </a:cubicBezTo>
                      <a:cubicBezTo>
                        <a:pt x="788" y="211"/>
                        <a:pt x="788" y="184"/>
                        <a:pt x="709" y="158"/>
                      </a:cubicBezTo>
                      <a:cubicBezTo>
                        <a:pt x="683" y="106"/>
                        <a:pt x="604" y="79"/>
                        <a:pt x="578" y="53"/>
                      </a:cubicBezTo>
                      <a:cubicBezTo>
                        <a:pt x="526" y="1"/>
                        <a:pt x="473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351;p72">
                  <a:extLst>
                    <a:ext uri="{FF2B5EF4-FFF2-40B4-BE49-F238E27FC236}">
                      <a16:creationId xmlns:a16="http://schemas.microsoft.com/office/drawing/2014/main" id="{21FA24F1-2EBF-EE27-9293-1F426F6FB4E1}"/>
                    </a:ext>
                  </a:extLst>
                </p:cNvPr>
                <p:cNvSpPr/>
                <p:nvPr/>
              </p:nvSpPr>
              <p:spPr>
                <a:xfrm>
                  <a:off x="3868050" y="3644000"/>
                  <a:ext cx="34150" cy="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92" extrusionOk="0">
                      <a:moveTo>
                        <a:pt x="683" y="0"/>
                      </a:moveTo>
                      <a:cubicBezTo>
                        <a:pt x="578" y="0"/>
                        <a:pt x="473" y="0"/>
                        <a:pt x="421" y="79"/>
                      </a:cubicBezTo>
                      <a:cubicBezTo>
                        <a:pt x="316" y="105"/>
                        <a:pt x="263" y="131"/>
                        <a:pt x="184" y="184"/>
                      </a:cubicBezTo>
                      <a:cubicBezTo>
                        <a:pt x="132" y="263"/>
                        <a:pt x="79" y="315"/>
                        <a:pt x="53" y="420"/>
                      </a:cubicBezTo>
                      <a:cubicBezTo>
                        <a:pt x="27" y="499"/>
                        <a:pt x="1" y="578"/>
                        <a:pt x="1" y="683"/>
                      </a:cubicBezTo>
                      <a:cubicBezTo>
                        <a:pt x="1" y="761"/>
                        <a:pt x="1" y="814"/>
                        <a:pt x="27" y="893"/>
                      </a:cubicBezTo>
                      <a:cubicBezTo>
                        <a:pt x="53" y="1024"/>
                        <a:pt x="132" y="1129"/>
                        <a:pt x="184" y="1181"/>
                      </a:cubicBezTo>
                      <a:cubicBezTo>
                        <a:pt x="237" y="1208"/>
                        <a:pt x="289" y="1234"/>
                        <a:pt x="316" y="1286"/>
                      </a:cubicBezTo>
                      <a:cubicBezTo>
                        <a:pt x="447" y="1339"/>
                        <a:pt x="578" y="1391"/>
                        <a:pt x="683" y="1391"/>
                      </a:cubicBezTo>
                      <a:cubicBezTo>
                        <a:pt x="788" y="1391"/>
                        <a:pt x="893" y="1391"/>
                        <a:pt x="946" y="1313"/>
                      </a:cubicBezTo>
                      <a:cubicBezTo>
                        <a:pt x="1051" y="1286"/>
                        <a:pt x="1103" y="1260"/>
                        <a:pt x="1182" y="1181"/>
                      </a:cubicBezTo>
                      <a:cubicBezTo>
                        <a:pt x="1234" y="1129"/>
                        <a:pt x="1287" y="1050"/>
                        <a:pt x="1313" y="945"/>
                      </a:cubicBezTo>
                      <a:cubicBezTo>
                        <a:pt x="1339" y="893"/>
                        <a:pt x="1366" y="788"/>
                        <a:pt x="1366" y="683"/>
                      </a:cubicBezTo>
                      <a:cubicBezTo>
                        <a:pt x="1366" y="630"/>
                        <a:pt x="1366" y="551"/>
                        <a:pt x="1339" y="499"/>
                      </a:cubicBezTo>
                      <a:cubicBezTo>
                        <a:pt x="1313" y="368"/>
                        <a:pt x="1234" y="263"/>
                        <a:pt x="1182" y="210"/>
                      </a:cubicBezTo>
                      <a:cubicBezTo>
                        <a:pt x="1129" y="158"/>
                        <a:pt x="1077" y="131"/>
                        <a:pt x="1051" y="105"/>
                      </a:cubicBezTo>
                      <a:cubicBezTo>
                        <a:pt x="946" y="26"/>
                        <a:pt x="814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352;p72">
                  <a:extLst>
                    <a:ext uri="{FF2B5EF4-FFF2-40B4-BE49-F238E27FC236}">
                      <a16:creationId xmlns:a16="http://schemas.microsoft.com/office/drawing/2014/main" id="{C1A2A01A-D869-AA16-DD52-F7245078C96A}"/>
                    </a:ext>
                  </a:extLst>
                </p:cNvPr>
                <p:cNvSpPr/>
                <p:nvPr/>
              </p:nvSpPr>
              <p:spPr>
                <a:xfrm>
                  <a:off x="3813575" y="3686650"/>
                  <a:ext cx="17750" cy="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742" extrusionOk="0">
                      <a:moveTo>
                        <a:pt x="263" y="0"/>
                      </a:moveTo>
                      <a:cubicBezTo>
                        <a:pt x="237" y="0"/>
                        <a:pt x="211" y="27"/>
                        <a:pt x="185" y="27"/>
                      </a:cubicBezTo>
                      <a:lnTo>
                        <a:pt x="80" y="132"/>
                      </a:lnTo>
                      <a:cubicBezTo>
                        <a:pt x="53" y="158"/>
                        <a:pt x="53" y="184"/>
                        <a:pt x="53" y="237"/>
                      </a:cubicBezTo>
                      <a:cubicBezTo>
                        <a:pt x="1" y="263"/>
                        <a:pt x="1" y="342"/>
                        <a:pt x="1" y="368"/>
                      </a:cubicBezTo>
                      <a:lnTo>
                        <a:pt x="1" y="447"/>
                      </a:lnTo>
                      <a:cubicBezTo>
                        <a:pt x="1" y="499"/>
                        <a:pt x="53" y="525"/>
                        <a:pt x="53" y="552"/>
                      </a:cubicBezTo>
                      <a:cubicBezTo>
                        <a:pt x="80" y="630"/>
                        <a:pt x="106" y="657"/>
                        <a:pt x="158" y="683"/>
                      </a:cubicBezTo>
                      <a:cubicBezTo>
                        <a:pt x="211" y="722"/>
                        <a:pt x="270" y="742"/>
                        <a:pt x="329" y="742"/>
                      </a:cubicBezTo>
                      <a:cubicBezTo>
                        <a:pt x="388" y="742"/>
                        <a:pt x="447" y="722"/>
                        <a:pt x="500" y="683"/>
                      </a:cubicBezTo>
                      <a:cubicBezTo>
                        <a:pt x="578" y="657"/>
                        <a:pt x="605" y="630"/>
                        <a:pt x="631" y="604"/>
                      </a:cubicBezTo>
                      <a:cubicBezTo>
                        <a:pt x="657" y="552"/>
                        <a:pt x="657" y="525"/>
                        <a:pt x="657" y="499"/>
                      </a:cubicBezTo>
                      <a:cubicBezTo>
                        <a:pt x="710" y="447"/>
                        <a:pt x="710" y="394"/>
                        <a:pt x="710" y="368"/>
                      </a:cubicBezTo>
                      <a:lnTo>
                        <a:pt x="710" y="263"/>
                      </a:lnTo>
                      <a:cubicBezTo>
                        <a:pt x="710" y="237"/>
                        <a:pt x="657" y="210"/>
                        <a:pt x="657" y="158"/>
                      </a:cubicBezTo>
                      <a:lnTo>
                        <a:pt x="578" y="79"/>
                      </a:lnTo>
                      <a:cubicBezTo>
                        <a:pt x="526" y="27"/>
                        <a:pt x="500" y="27"/>
                        <a:pt x="500" y="27"/>
                      </a:cubicBezTo>
                      <a:cubicBezTo>
                        <a:pt x="473" y="0"/>
                        <a:pt x="395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353;p72">
                  <a:extLst>
                    <a:ext uri="{FF2B5EF4-FFF2-40B4-BE49-F238E27FC236}">
                      <a16:creationId xmlns:a16="http://schemas.microsoft.com/office/drawing/2014/main" id="{915141B7-2749-8DD1-8137-4777101AAD87}"/>
                    </a:ext>
                  </a:extLst>
                </p:cNvPr>
                <p:cNvSpPr/>
                <p:nvPr/>
              </p:nvSpPr>
              <p:spPr>
                <a:xfrm>
                  <a:off x="3805050" y="3735875"/>
                  <a:ext cx="39400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1208" extrusionOk="0">
                      <a:moveTo>
                        <a:pt x="788" y="0"/>
                      </a:moveTo>
                      <a:cubicBezTo>
                        <a:pt x="1" y="0"/>
                        <a:pt x="1" y="1207"/>
                        <a:pt x="788" y="1207"/>
                      </a:cubicBezTo>
                      <a:cubicBezTo>
                        <a:pt x="1576" y="1207"/>
                        <a:pt x="1576" y="0"/>
                        <a:pt x="7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54;p72">
                  <a:extLst>
                    <a:ext uri="{FF2B5EF4-FFF2-40B4-BE49-F238E27FC236}">
                      <a16:creationId xmlns:a16="http://schemas.microsoft.com/office/drawing/2014/main" id="{F39A079D-6A0E-EB24-6096-36B959ACB4CC}"/>
                    </a:ext>
                  </a:extLst>
                </p:cNvPr>
                <p:cNvSpPr/>
                <p:nvPr/>
              </p:nvSpPr>
              <p:spPr>
                <a:xfrm>
                  <a:off x="3842475" y="3673500"/>
                  <a:ext cx="14450" cy="1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474" extrusionOk="0">
                      <a:moveTo>
                        <a:pt x="267" y="0"/>
                      </a:moveTo>
                      <a:cubicBezTo>
                        <a:pt x="0" y="0"/>
                        <a:pt x="7" y="474"/>
                        <a:pt x="289" y="474"/>
                      </a:cubicBezTo>
                      <a:cubicBezTo>
                        <a:pt x="577" y="474"/>
                        <a:pt x="577" y="1"/>
                        <a:pt x="289" y="1"/>
                      </a:cubicBezTo>
                      <a:cubicBezTo>
                        <a:pt x="281" y="1"/>
                        <a:pt x="274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355;p72">
                  <a:extLst>
                    <a:ext uri="{FF2B5EF4-FFF2-40B4-BE49-F238E27FC236}">
                      <a16:creationId xmlns:a16="http://schemas.microsoft.com/office/drawing/2014/main" id="{DA91B1C9-4ED5-2A59-D758-5AF0BD4A4AC2}"/>
                    </a:ext>
                  </a:extLst>
                </p:cNvPr>
                <p:cNvSpPr/>
                <p:nvPr/>
              </p:nvSpPr>
              <p:spPr>
                <a:xfrm>
                  <a:off x="3765675" y="3748550"/>
                  <a:ext cx="34150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97" extrusionOk="0">
                      <a:moveTo>
                        <a:pt x="709" y="1"/>
                      </a:moveTo>
                      <a:cubicBezTo>
                        <a:pt x="661" y="1"/>
                        <a:pt x="606" y="7"/>
                        <a:pt x="552" y="18"/>
                      </a:cubicBezTo>
                      <a:cubicBezTo>
                        <a:pt x="473" y="44"/>
                        <a:pt x="421" y="97"/>
                        <a:pt x="342" y="97"/>
                      </a:cubicBezTo>
                      <a:cubicBezTo>
                        <a:pt x="289" y="123"/>
                        <a:pt x="211" y="175"/>
                        <a:pt x="158" y="254"/>
                      </a:cubicBezTo>
                      <a:cubicBezTo>
                        <a:pt x="106" y="280"/>
                        <a:pt x="79" y="359"/>
                        <a:pt x="53" y="412"/>
                      </a:cubicBezTo>
                      <a:cubicBezTo>
                        <a:pt x="27" y="517"/>
                        <a:pt x="1" y="569"/>
                        <a:pt x="1" y="674"/>
                      </a:cubicBezTo>
                      <a:cubicBezTo>
                        <a:pt x="1" y="753"/>
                        <a:pt x="27" y="805"/>
                        <a:pt x="27" y="884"/>
                      </a:cubicBezTo>
                      <a:cubicBezTo>
                        <a:pt x="53" y="937"/>
                        <a:pt x="53" y="963"/>
                        <a:pt x="79" y="1042"/>
                      </a:cubicBezTo>
                      <a:cubicBezTo>
                        <a:pt x="132" y="1094"/>
                        <a:pt x="184" y="1173"/>
                        <a:pt x="263" y="1225"/>
                      </a:cubicBezTo>
                      <a:cubicBezTo>
                        <a:pt x="316" y="1304"/>
                        <a:pt x="368" y="1330"/>
                        <a:pt x="473" y="1357"/>
                      </a:cubicBezTo>
                      <a:lnTo>
                        <a:pt x="526" y="1357"/>
                      </a:lnTo>
                      <a:cubicBezTo>
                        <a:pt x="591" y="1383"/>
                        <a:pt x="657" y="1396"/>
                        <a:pt x="716" y="1396"/>
                      </a:cubicBezTo>
                      <a:cubicBezTo>
                        <a:pt x="775" y="1396"/>
                        <a:pt x="828" y="1383"/>
                        <a:pt x="867" y="1357"/>
                      </a:cubicBezTo>
                      <a:cubicBezTo>
                        <a:pt x="998" y="1330"/>
                        <a:pt x="1103" y="1278"/>
                        <a:pt x="1182" y="1199"/>
                      </a:cubicBezTo>
                      <a:cubicBezTo>
                        <a:pt x="1208" y="1173"/>
                        <a:pt x="1234" y="1094"/>
                        <a:pt x="1261" y="1068"/>
                      </a:cubicBezTo>
                      <a:cubicBezTo>
                        <a:pt x="1339" y="963"/>
                        <a:pt x="1366" y="832"/>
                        <a:pt x="1366" y="700"/>
                      </a:cubicBezTo>
                      <a:cubicBezTo>
                        <a:pt x="1366" y="622"/>
                        <a:pt x="1366" y="517"/>
                        <a:pt x="1313" y="438"/>
                      </a:cubicBezTo>
                      <a:cubicBezTo>
                        <a:pt x="1261" y="359"/>
                        <a:pt x="1234" y="280"/>
                        <a:pt x="1182" y="228"/>
                      </a:cubicBezTo>
                      <a:cubicBezTo>
                        <a:pt x="1077" y="123"/>
                        <a:pt x="972" y="97"/>
                        <a:pt x="867" y="44"/>
                      </a:cubicBezTo>
                      <a:cubicBezTo>
                        <a:pt x="836" y="13"/>
                        <a:pt x="778" y="1"/>
                        <a:pt x="7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356;p72">
                  <a:extLst>
                    <a:ext uri="{FF2B5EF4-FFF2-40B4-BE49-F238E27FC236}">
                      <a16:creationId xmlns:a16="http://schemas.microsoft.com/office/drawing/2014/main" id="{ACF1AF74-0954-BCB1-52E1-0E28119669E3}"/>
                    </a:ext>
                  </a:extLst>
                </p:cNvPr>
                <p:cNvSpPr/>
                <p:nvPr/>
              </p:nvSpPr>
              <p:spPr>
                <a:xfrm>
                  <a:off x="3845075" y="3785075"/>
                  <a:ext cx="1577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605" extrusionOk="0">
                      <a:moveTo>
                        <a:pt x="316" y="1"/>
                      </a:moveTo>
                      <a:cubicBezTo>
                        <a:pt x="290" y="1"/>
                        <a:pt x="263" y="1"/>
                        <a:pt x="185" y="27"/>
                      </a:cubicBezTo>
                      <a:cubicBezTo>
                        <a:pt x="158" y="27"/>
                        <a:pt x="132" y="79"/>
                        <a:pt x="106" y="106"/>
                      </a:cubicBezTo>
                      <a:cubicBezTo>
                        <a:pt x="53" y="132"/>
                        <a:pt x="27" y="158"/>
                        <a:pt x="27" y="211"/>
                      </a:cubicBezTo>
                      <a:cubicBezTo>
                        <a:pt x="1" y="237"/>
                        <a:pt x="1" y="263"/>
                        <a:pt x="1" y="342"/>
                      </a:cubicBezTo>
                      <a:lnTo>
                        <a:pt x="1" y="394"/>
                      </a:lnTo>
                      <a:cubicBezTo>
                        <a:pt x="1" y="447"/>
                        <a:pt x="27" y="499"/>
                        <a:pt x="53" y="526"/>
                      </a:cubicBezTo>
                      <a:cubicBezTo>
                        <a:pt x="106" y="526"/>
                        <a:pt x="106" y="552"/>
                        <a:pt x="132" y="552"/>
                      </a:cubicBezTo>
                      <a:cubicBezTo>
                        <a:pt x="158" y="552"/>
                        <a:pt x="237" y="604"/>
                        <a:pt x="290" y="604"/>
                      </a:cubicBezTo>
                      <a:cubicBezTo>
                        <a:pt x="316" y="604"/>
                        <a:pt x="368" y="604"/>
                        <a:pt x="421" y="552"/>
                      </a:cubicBezTo>
                      <a:cubicBezTo>
                        <a:pt x="447" y="552"/>
                        <a:pt x="473" y="526"/>
                        <a:pt x="526" y="499"/>
                      </a:cubicBezTo>
                      <a:cubicBezTo>
                        <a:pt x="552" y="447"/>
                        <a:pt x="578" y="421"/>
                        <a:pt x="578" y="394"/>
                      </a:cubicBezTo>
                      <a:cubicBezTo>
                        <a:pt x="631" y="368"/>
                        <a:pt x="631" y="342"/>
                        <a:pt x="631" y="263"/>
                      </a:cubicBezTo>
                      <a:lnTo>
                        <a:pt x="631" y="211"/>
                      </a:lnTo>
                      <a:cubicBezTo>
                        <a:pt x="631" y="132"/>
                        <a:pt x="578" y="106"/>
                        <a:pt x="552" y="79"/>
                      </a:cubicBezTo>
                      <a:cubicBezTo>
                        <a:pt x="526" y="79"/>
                        <a:pt x="526" y="27"/>
                        <a:pt x="500" y="27"/>
                      </a:cubicBezTo>
                      <a:cubicBezTo>
                        <a:pt x="447" y="1"/>
                        <a:pt x="395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357;p72">
                  <a:extLst>
                    <a:ext uri="{FF2B5EF4-FFF2-40B4-BE49-F238E27FC236}">
                      <a16:creationId xmlns:a16="http://schemas.microsoft.com/office/drawing/2014/main" id="{18C7DD26-85F4-CF90-285D-6D92E14FE5D9}"/>
                    </a:ext>
                  </a:extLst>
                </p:cNvPr>
                <p:cNvSpPr/>
                <p:nvPr/>
              </p:nvSpPr>
              <p:spPr>
                <a:xfrm>
                  <a:off x="3887750" y="3844150"/>
                  <a:ext cx="25600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98" extrusionOk="0">
                      <a:moveTo>
                        <a:pt x="499" y="0"/>
                      </a:moveTo>
                      <a:cubicBezTo>
                        <a:pt x="420" y="0"/>
                        <a:pt x="368" y="0"/>
                        <a:pt x="289" y="26"/>
                      </a:cubicBezTo>
                      <a:cubicBezTo>
                        <a:pt x="236" y="79"/>
                        <a:pt x="158" y="105"/>
                        <a:pt x="131" y="131"/>
                      </a:cubicBezTo>
                      <a:cubicBezTo>
                        <a:pt x="53" y="158"/>
                        <a:pt x="26" y="236"/>
                        <a:pt x="26" y="289"/>
                      </a:cubicBezTo>
                      <a:cubicBezTo>
                        <a:pt x="0" y="368"/>
                        <a:pt x="0" y="420"/>
                        <a:pt x="0" y="499"/>
                      </a:cubicBezTo>
                      <a:cubicBezTo>
                        <a:pt x="0" y="525"/>
                        <a:pt x="0" y="604"/>
                        <a:pt x="26" y="630"/>
                      </a:cubicBezTo>
                      <a:cubicBezTo>
                        <a:pt x="53" y="735"/>
                        <a:pt x="105" y="788"/>
                        <a:pt x="158" y="866"/>
                      </a:cubicBezTo>
                      <a:cubicBezTo>
                        <a:pt x="184" y="893"/>
                        <a:pt x="236" y="919"/>
                        <a:pt x="263" y="919"/>
                      </a:cubicBezTo>
                      <a:cubicBezTo>
                        <a:pt x="368" y="945"/>
                        <a:pt x="420" y="998"/>
                        <a:pt x="525" y="998"/>
                      </a:cubicBezTo>
                      <a:cubicBezTo>
                        <a:pt x="578" y="998"/>
                        <a:pt x="656" y="998"/>
                        <a:pt x="709" y="945"/>
                      </a:cubicBezTo>
                      <a:cubicBezTo>
                        <a:pt x="788" y="919"/>
                        <a:pt x="840" y="893"/>
                        <a:pt x="893" y="866"/>
                      </a:cubicBezTo>
                      <a:cubicBezTo>
                        <a:pt x="945" y="814"/>
                        <a:pt x="971" y="761"/>
                        <a:pt x="971" y="683"/>
                      </a:cubicBezTo>
                      <a:cubicBezTo>
                        <a:pt x="1024" y="630"/>
                        <a:pt x="1024" y="551"/>
                        <a:pt x="1024" y="499"/>
                      </a:cubicBezTo>
                      <a:cubicBezTo>
                        <a:pt x="1024" y="446"/>
                        <a:pt x="1024" y="394"/>
                        <a:pt x="971" y="368"/>
                      </a:cubicBezTo>
                      <a:cubicBezTo>
                        <a:pt x="945" y="263"/>
                        <a:pt x="919" y="210"/>
                        <a:pt x="840" y="131"/>
                      </a:cubicBezTo>
                      <a:cubicBezTo>
                        <a:pt x="814" y="105"/>
                        <a:pt x="788" y="79"/>
                        <a:pt x="761" y="79"/>
                      </a:cubicBezTo>
                      <a:cubicBezTo>
                        <a:pt x="683" y="26"/>
                        <a:pt x="578" y="0"/>
                        <a:pt x="4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358;p72">
                  <a:extLst>
                    <a:ext uri="{FF2B5EF4-FFF2-40B4-BE49-F238E27FC236}">
                      <a16:creationId xmlns:a16="http://schemas.microsoft.com/office/drawing/2014/main" id="{8975F6A1-4C82-162E-7572-904D120A496C}"/>
                    </a:ext>
                  </a:extLst>
                </p:cNvPr>
                <p:cNvSpPr/>
                <p:nvPr/>
              </p:nvSpPr>
              <p:spPr>
                <a:xfrm>
                  <a:off x="3928425" y="3801475"/>
                  <a:ext cx="21675" cy="2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868" extrusionOk="0">
                      <a:moveTo>
                        <a:pt x="447" y="1"/>
                      </a:moveTo>
                      <a:cubicBezTo>
                        <a:pt x="368" y="1"/>
                        <a:pt x="342" y="1"/>
                        <a:pt x="263" y="27"/>
                      </a:cubicBezTo>
                      <a:cubicBezTo>
                        <a:pt x="211" y="80"/>
                        <a:pt x="184" y="80"/>
                        <a:pt x="132" y="132"/>
                      </a:cubicBezTo>
                      <a:cubicBezTo>
                        <a:pt x="106" y="158"/>
                        <a:pt x="79" y="237"/>
                        <a:pt x="53" y="263"/>
                      </a:cubicBezTo>
                      <a:cubicBezTo>
                        <a:pt x="1" y="342"/>
                        <a:pt x="1" y="368"/>
                        <a:pt x="1" y="421"/>
                      </a:cubicBezTo>
                      <a:lnTo>
                        <a:pt x="1" y="526"/>
                      </a:lnTo>
                      <a:lnTo>
                        <a:pt x="106" y="736"/>
                      </a:lnTo>
                      <a:cubicBezTo>
                        <a:pt x="132" y="762"/>
                        <a:pt x="184" y="762"/>
                        <a:pt x="211" y="788"/>
                      </a:cubicBezTo>
                      <a:cubicBezTo>
                        <a:pt x="263" y="815"/>
                        <a:pt x="342" y="867"/>
                        <a:pt x="447" y="867"/>
                      </a:cubicBezTo>
                      <a:cubicBezTo>
                        <a:pt x="499" y="867"/>
                        <a:pt x="526" y="867"/>
                        <a:pt x="604" y="815"/>
                      </a:cubicBezTo>
                      <a:cubicBezTo>
                        <a:pt x="657" y="788"/>
                        <a:pt x="709" y="788"/>
                        <a:pt x="736" y="736"/>
                      </a:cubicBezTo>
                      <a:cubicBezTo>
                        <a:pt x="762" y="683"/>
                        <a:pt x="788" y="631"/>
                        <a:pt x="841" y="605"/>
                      </a:cubicBezTo>
                      <a:cubicBezTo>
                        <a:pt x="867" y="526"/>
                        <a:pt x="867" y="500"/>
                        <a:pt x="867" y="421"/>
                      </a:cubicBezTo>
                      <a:lnTo>
                        <a:pt x="867" y="342"/>
                      </a:lnTo>
                      <a:lnTo>
                        <a:pt x="762" y="132"/>
                      </a:lnTo>
                      <a:cubicBezTo>
                        <a:pt x="736" y="106"/>
                        <a:pt x="709" y="106"/>
                        <a:pt x="657" y="80"/>
                      </a:cubicBezTo>
                      <a:cubicBezTo>
                        <a:pt x="604" y="27"/>
                        <a:pt x="526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359;p72">
                  <a:extLst>
                    <a:ext uri="{FF2B5EF4-FFF2-40B4-BE49-F238E27FC236}">
                      <a16:creationId xmlns:a16="http://schemas.microsoft.com/office/drawing/2014/main" id="{1A57E468-9764-50C7-D5C2-5E4907D7D25A}"/>
                    </a:ext>
                  </a:extLst>
                </p:cNvPr>
                <p:cNvSpPr/>
                <p:nvPr/>
              </p:nvSpPr>
              <p:spPr>
                <a:xfrm>
                  <a:off x="3973050" y="3807400"/>
                  <a:ext cx="2955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103" extrusionOk="0">
                      <a:moveTo>
                        <a:pt x="578" y="0"/>
                      </a:moveTo>
                      <a:cubicBezTo>
                        <a:pt x="525" y="0"/>
                        <a:pt x="420" y="0"/>
                        <a:pt x="368" y="26"/>
                      </a:cubicBezTo>
                      <a:cubicBezTo>
                        <a:pt x="289" y="53"/>
                        <a:pt x="237" y="105"/>
                        <a:pt x="184" y="158"/>
                      </a:cubicBezTo>
                      <a:cubicBezTo>
                        <a:pt x="132" y="236"/>
                        <a:pt x="105" y="263"/>
                        <a:pt x="53" y="315"/>
                      </a:cubicBezTo>
                      <a:cubicBezTo>
                        <a:pt x="27" y="394"/>
                        <a:pt x="0" y="446"/>
                        <a:pt x="27" y="551"/>
                      </a:cubicBezTo>
                      <a:cubicBezTo>
                        <a:pt x="27" y="630"/>
                        <a:pt x="27" y="656"/>
                        <a:pt x="53" y="709"/>
                      </a:cubicBezTo>
                      <a:cubicBezTo>
                        <a:pt x="105" y="814"/>
                        <a:pt x="132" y="893"/>
                        <a:pt x="184" y="945"/>
                      </a:cubicBezTo>
                      <a:lnTo>
                        <a:pt x="289" y="1050"/>
                      </a:lnTo>
                      <a:cubicBezTo>
                        <a:pt x="394" y="1076"/>
                        <a:pt x="499" y="1103"/>
                        <a:pt x="578" y="1103"/>
                      </a:cubicBezTo>
                      <a:cubicBezTo>
                        <a:pt x="657" y="1103"/>
                        <a:pt x="762" y="1103"/>
                        <a:pt x="814" y="1076"/>
                      </a:cubicBezTo>
                      <a:cubicBezTo>
                        <a:pt x="893" y="1050"/>
                        <a:pt x="945" y="1024"/>
                        <a:pt x="972" y="945"/>
                      </a:cubicBezTo>
                      <a:cubicBezTo>
                        <a:pt x="1050" y="893"/>
                        <a:pt x="1077" y="840"/>
                        <a:pt x="1103" y="788"/>
                      </a:cubicBezTo>
                      <a:cubicBezTo>
                        <a:pt x="1155" y="709"/>
                        <a:pt x="1182" y="656"/>
                        <a:pt x="1155" y="551"/>
                      </a:cubicBezTo>
                      <a:cubicBezTo>
                        <a:pt x="1155" y="499"/>
                        <a:pt x="1155" y="446"/>
                        <a:pt x="1103" y="394"/>
                      </a:cubicBezTo>
                      <a:cubicBezTo>
                        <a:pt x="1077" y="289"/>
                        <a:pt x="1050" y="236"/>
                        <a:pt x="972" y="158"/>
                      </a:cubicBezTo>
                      <a:lnTo>
                        <a:pt x="893" y="53"/>
                      </a:lnTo>
                      <a:cubicBezTo>
                        <a:pt x="788" y="0"/>
                        <a:pt x="683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360;p72">
                  <a:extLst>
                    <a:ext uri="{FF2B5EF4-FFF2-40B4-BE49-F238E27FC236}">
                      <a16:creationId xmlns:a16="http://schemas.microsoft.com/office/drawing/2014/main" id="{008472F5-583B-CC4C-829A-7FF5353F81EC}"/>
                    </a:ext>
                  </a:extLst>
                </p:cNvPr>
                <p:cNvSpPr/>
                <p:nvPr/>
              </p:nvSpPr>
              <p:spPr>
                <a:xfrm>
                  <a:off x="3993400" y="3745700"/>
                  <a:ext cx="262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815" extrusionOk="0">
                      <a:moveTo>
                        <a:pt x="525" y="1"/>
                      </a:moveTo>
                      <a:cubicBezTo>
                        <a:pt x="0" y="1"/>
                        <a:pt x="0" y="814"/>
                        <a:pt x="525" y="814"/>
                      </a:cubicBezTo>
                      <a:cubicBezTo>
                        <a:pt x="1050" y="814"/>
                        <a:pt x="1050" y="1"/>
                        <a:pt x="5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5361;p72">
                  <a:extLst>
                    <a:ext uri="{FF2B5EF4-FFF2-40B4-BE49-F238E27FC236}">
                      <a16:creationId xmlns:a16="http://schemas.microsoft.com/office/drawing/2014/main" id="{B13C135C-B121-AC59-FB16-2643AAAECC53}"/>
                    </a:ext>
                  </a:extLst>
                </p:cNvPr>
                <p:cNvSpPr/>
                <p:nvPr/>
              </p:nvSpPr>
              <p:spPr>
                <a:xfrm>
                  <a:off x="3951400" y="3859900"/>
                  <a:ext cx="19050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788" extrusionOk="0">
                      <a:moveTo>
                        <a:pt x="394" y="0"/>
                      </a:moveTo>
                      <a:cubicBezTo>
                        <a:pt x="263" y="53"/>
                        <a:pt x="210" y="105"/>
                        <a:pt x="184" y="131"/>
                      </a:cubicBezTo>
                      <a:cubicBezTo>
                        <a:pt x="105" y="158"/>
                        <a:pt x="53" y="236"/>
                        <a:pt x="53" y="263"/>
                      </a:cubicBezTo>
                      <a:cubicBezTo>
                        <a:pt x="0" y="315"/>
                        <a:pt x="0" y="368"/>
                        <a:pt x="0" y="420"/>
                      </a:cubicBezTo>
                      <a:cubicBezTo>
                        <a:pt x="0" y="473"/>
                        <a:pt x="0" y="551"/>
                        <a:pt x="53" y="578"/>
                      </a:cubicBezTo>
                      <a:cubicBezTo>
                        <a:pt x="79" y="656"/>
                        <a:pt x="105" y="683"/>
                        <a:pt x="184" y="709"/>
                      </a:cubicBezTo>
                      <a:lnTo>
                        <a:pt x="210" y="709"/>
                      </a:lnTo>
                      <a:cubicBezTo>
                        <a:pt x="263" y="735"/>
                        <a:pt x="342" y="735"/>
                        <a:pt x="394" y="788"/>
                      </a:cubicBezTo>
                      <a:cubicBezTo>
                        <a:pt x="473" y="788"/>
                        <a:pt x="525" y="735"/>
                        <a:pt x="604" y="709"/>
                      </a:cubicBezTo>
                      <a:cubicBezTo>
                        <a:pt x="709" y="656"/>
                        <a:pt x="761" y="525"/>
                        <a:pt x="761" y="394"/>
                      </a:cubicBezTo>
                      <a:cubicBezTo>
                        <a:pt x="761" y="263"/>
                        <a:pt x="709" y="131"/>
                        <a:pt x="604" y="53"/>
                      </a:cubicBezTo>
                      <a:cubicBezTo>
                        <a:pt x="525" y="26"/>
                        <a:pt x="473" y="26"/>
                        <a:pt x="3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5362;p72">
                  <a:extLst>
                    <a:ext uri="{FF2B5EF4-FFF2-40B4-BE49-F238E27FC236}">
                      <a16:creationId xmlns:a16="http://schemas.microsoft.com/office/drawing/2014/main" id="{EB1F2C4B-39FA-9CBF-6E64-55D6EF0FDECA}"/>
                    </a:ext>
                  </a:extLst>
                </p:cNvPr>
                <p:cNvSpPr/>
                <p:nvPr/>
              </p:nvSpPr>
              <p:spPr>
                <a:xfrm>
                  <a:off x="3822125" y="3855950"/>
                  <a:ext cx="33475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1051" extrusionOk="0">
                      <a:moveTo>
                        <a:pt x="683" y="1"/>
                      </a:moveTo>
                      <a:cubicBezTo>
                        <a:pt x="0" y="27"/>
                        <a:pt x="0" y="1051"/>
                        <a:pt x="683" y="1051"/>
                      </a:cubicBezTo>
                      <a:cubicBezTo>
                        <a:pt x="1339" y="1051"/>
                        <a:pt x="1339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5363;p72">
                  <a:extLst>
                    <a:ext uri="{FF2B5EF4-FFF2-40B4-BE49-F238E27FC236}">
                      <a16:creationId xmlns:a16="http://schemas.microsoft.com/office/drawing/2014/main" id="{542FF6D4-B0B4-B7CC-1FB7-2AA4606EDB17}"/>
                    </a:ext>
                  </a:extLst>
                </p:cNvPr>
                <p:cNvSpPr/>
                <p:nvPr/>
              </p:nvSpPr>
              <p:spPr>
                <a:xfrm>
                  <a:off x="3866075" y="3821825"/>
                  <a:ext cx="15125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447" extrusionOk="0">
                      <a:moveTo>
                        <a:pt x="316" y="1"/>
                      </a:moveTo>
                      <a:cubicBezTo>
                        <a:pt x="1" y="1"/>
                        <a:pt x="1" y="447"/>
                        <a:pt x="316" y="447"/>
                      </a:cubicBezTo>
                      <a:cubicBezTo>
                        <a:pt x="605" y="447"/>
                        <a:pt x="605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5364;p72">
                  <a:extLst>
                    <a:ext uri="{FF2B5EF4-FFF2-40B4-BE49-F238E27FC236}">
                      <a16:creationId xmlns:a16="http://schemas.microsoft.com/office/drawing/2014/main" id="{130F9B69-B79A-6231-479F-80675E0184F3}"/>
                    </a:ext>
                  </a:extLst>
                </p:cNvPr>
                <p:cNvSpPr/>
                <p:nvPr/>
              </p:nvSpPr>
              <p:spPr>
                <a:xfrm>
                  <a:off x="3769625" y="3819850"/>
                  <a:ext cx="3020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183" extrusionOk="0">
                      <a:moveTo>
                        <a:pt x="630" y="1"/>
                      </a:moveTo>
                      <a:cubicBezTo>
                        <a:pt x="551" y="1"/>
                        <a:pt x="446" y="1"/>
                        <a:pt x="394" y="27"/>
                      </a:cubicBezTo>
                      <a:cubicBezTo>
                        <a:pt x="315" y="53"/>
                        <a:pt x="263" y="80"/>
                        <a:pt x="184" y="158"/>
                      </a:cubicBezTo>
                      <a:cubicBezTo>
                        <a:pt x="131" y="211"/>
                        <a:pt x="105" y="263"/>
                        <a:pt x="53" y="342"/>
                      </a:cubicBezTo>
                      <a:cubicBezTo>
                        <a:pt x="26" y="421"/>
                        <a:pt x="0" y="473"/>
                        <a:pt x="26" y="578"/>
                      </a:cubicBezTo>
                      <a:cubicBezTo>
                        <a:pt x="26" y="657"/>
                        <a:pt x="26" y="683"/>
                        <a:pt x="53" y="736"/>
                      </a:cubicBezTo>
                      <a:cubicBezTo>
                        <a:pt x="105" y="841"/>
                        <a:pt x="131" y="920"/>
                        <a:pt x="184" y="998"/>
                      </a:cubicBezTo>
                      <a:lnTo>
                        <a:pt x="289" y="1103"/>
                      </a:lnTo>
                      <a:cubicBezTo>
                        <a:pt x="394" y="1130"/>
                        <a:pt x="499" y="1182"/>
                        <a:pt x="578" y="1182"/>
                      </a:cubicBezTo>
                      <a:cubicBezTo>
                        <a:pt x="656" y="1182"/>
                        <a:pt x="761" y="1182"/>
                        <a:pt x="814" y="1130"/>
                      </a:cubicBezTo>
                      <a:cubicBezTo>
                        <a:pt x="866" y="1103"/>
                        <a:pt x="945" y="1077"/>
                        <a:pt x="1024" y="998"/>
                      </a:cubicBezTo>
                      <a:cubicBezTo>
                        <a:pt x="1076" y="946"/>
                        <a:pt x="1103" y="920"/>
                        <a:pt x="1155" y="815"/>
                      </a:cubicBezTo>
                      <a:cubicBezTo>
                        <a:pt x="1181" y="736"/>
                        <a:pt x="1208" y="683"/>
                        <a:pt x="1181" y="578"/>
                      </a:cubicBezTo>
                      <a:cubicBezTo>
                        <a:pt x="1181" y="526"/>
                        <a:pt x="1181" y="473"/>
                        <a:pt x="1155" y="421"/>
                      </a:cubicBezTo>
                      <a:cubicBezTo>
                        <a:pt x="1103" y="316"/>
                        <a:pt x="1076" y="263"/>
                        <a:pt x="1024" y="158"/>
                      </a:cubicBezTo>
                      <a:lnTo>
                        <a:pt x="919" y="53"/>
                      </a:lnTo>
                      <a:cubicBezTo>
                        <a:pt x="814" y="1"/>
                        <a:pt x="709" y="1"/>
                        <a:pt x="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5365;p72">
                  <a:extLst>
                    <a:ext uri="{FF2B5EF4-FFF2-40B4-BE49-F238E27FC236}">
                      <a16:creationId xmlns:a16="http://schemas.microsoft.com/office/drawing/2014/main" id="{097262FD-A7F9-9F16-10A2-51B1E01DC672}"/>
                    </a:ext>
                  </a:extLst>
                </p:cNvPr>
                <p:cNvSpPr/>
                <p:nvPr/>
              </p:nvSpPr>
              <p:spPr>
                <a:xfrm>
                  <a:off x="3799800" y="3790325"/>
                  <a:ext cx="184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552" extrusionOk="0">
                      <a:moveTo>
                        <a:pt x="368" y="1"/>
                      </a:moveTo>
                      <a:cubicBezTo>
                        <a:pt x="1" y="1"/>
                        <a:pt x="1" y="552"/>
                        <a:pt x="368" y="552"/>
                      </a:cubicBezTo>
                      <a:cubicBezTo>
                        <a:pt x="736" y="552"/>
                        <a:pt x="736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5366;p72">
                  <a:extLst>
                    <a:ext uri="{FF2B5EF4-FFF2-40B4-BE49-F238E27FC236}">
                      <a16:creationId xmlns:a16="http://schemas.microsoft.com/office/drawing/2014/main" id="{E0349668-D9FA-70CB-DFFE-B62D5890C052}"/>
                    </a:ext>
                  </a:extLst>
                </p:cNvPr>
                <p:cNvSpPr/>
                <p:nvPr/>
              </p:nvSpPr>
              <p:spPr>
                <a:xfrm>
                  <a:off x="3828675" y="3820525"/>
                  <a:ext cx="1642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99" extrusionOk="0">
                      <a:moveTo>
                        <a:pt x="316" y="0"/>
                      </a:moveTo>
                      <a:cubicBezTo>
                        <a:pt x="1" y="0"/>
                        <a:pt x="1" y="499"/>
                        <a:pt x="316" y="499"/>
                      </a:cubicBezTo>
                      <a:cubicBezTo>
                        <a:pt x="657" y="499"/>
                        <a:pt x="657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5367;p72">
                  <a:extLst>
                    <a:ext uri="{FF2B5EF4-FFF2-40B4-BE49-F238E27FC236}">
                      <a16:creationId xmlns:a16="http://schemas.microsoft.com/office/drawing/2014/main" id="{909C91A1-7E21-DBC3-7027-40E085288637}"/>
                    </a:ext>
                  </a:extLst>
                </p:cNvPr>
                <p:cNvSpPr/>
                <p:nvPr/>
              </p:nvSpPr>
              <p:spPr>
                <a:xfrm>
                  <a:off x="3873950" y="3879575"/>
                  <a:ext cx="36125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156" extrusionOk="0">
                      <a:moveTo>
                        <a:pt x="710" y="1"/>
                      </a:moveTo>
                      <a:cubicBezTo>
                        <a:pt x="1" y="1"/>
                        <a:pt x="1" y="1156"/>
                        <a:pt x="710" y="1156"/>
                      </a:cubicBezTo>
                      <a:cubicBezTo>
                        <a:pt x="1445" y="1156"/>
                        <a:pt x="1445" y="1"/>
                        <a:pt x="7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5368;p72">
                  <a:extLst>
                    <a:ext uri="{FF2B5EF4-FFF2-40B4-BE49-F238E27FC236}">
                      <a16:creationId xmlns:a16="http://schemas.microsoft.com/office/drawing/2014/main" id="{361703A9-3130-3839-22A6-78CDB4F7674E}"/>
                    </a:ext>
                  </a:extLst>
                </p:cNvPr>
                <p:cNvSpPr/>
                <p:nvPr/>
              </p:nvSpPr>
              <p:spPr>
                <a:xfrm>
                  <a:off x="3916625" y="3642675"/>
                  <a:ext cx="24300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736" extrusionOk="0">
                      <a:moveTo>
                        <a:pt x="473" y="1"/>
                      </a:moveTo>
                      <a:cubicBezTo>
                        <a:pt x="0" y="1"/>
                        <a:pt x="0" y="736"/>
                        <a:pt x="473" y="736"/>
                      </a:cubicBezTo>
                      <a:cubicBezTo>
                        <a:pt x="971" y="736"/>
                        <a:pt x="971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5369;p72">
                  <a:extLst>
                    <a:ext uri="{FF2B5EF4-FFF2-40B4-BE49-F238E27FC236}">
                      <a16:creationId xmlns:a16="http://schemas.microsoft.com/office/drawing/2014/main" id="{8E9E019D-1FBC-AE2E-8F96-51726A33A965}"/>
                    </a:ext>
                  </a:extLst>
                </p:cNvPr>
                <p:cNvSpPr/>
                <p:nvPr/>
              </p:nvSpPr>
              <p:spPr>
                <a:xfrm>
                  <a:off x="3996675" y="3771300"/>
                  <a:ext cx="38075" cy="2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1182" extrusionOk="0">
                      <a:moveTo>
                        <a:pt x="762" y="0"/>
                      </a:moveTo>
                      <a:cubicBezTo>
                        <a:pt x="0" y="27"/>
                        <a:pt x="0" y="1182"/>
                        <a:pt x="762" y="1182"/>
                      </a:cubicBezTo>
                      <a:cubicBezTo>
                        <a:pt x="1523" y="1182"/>
                        <a:pt x="1523" y="0"/>
                        <a:pt x="7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5370;p72">
                  <a:extLst>
                    <a:ext uri="{FF2B5EF4-FFF2-40B4-BE49-F238E27FC236}">
                      <a16:creationId xmlns:a16="http://schemas.microsoft.com/office/drawing/2014/main" id="{C8235C61-989C-7A50-E8BC-D3C8D33327CB}"/>
                    </a:ext>
                  </a:extLst>
                </p:cNvPr>
                <p:cNvSpPr/>
                <p:nvPr/>
              </p:nvSpPr>
              <p:spPr>
                <a:xfrm>
                  <a:off x="3857550" y="3748975"/>
                  <a:ext cx="20375" cy="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631" extrusionOk="0">
                      <a:moveTo>
                        <a:pt x="421" y="1"/>
                      </a:moveTo>
                      <a:cubicBezTo>
                        <a:pt x="1" y="1"/>
                        <a:pt x="1" y="631"/>
                        <a:pt x="421" y="631"/>
                      </a:cubicBezTo>
                      <a:cubicBezTo>
                        <a:pt x="814" y="631"/>
                        <a:pt x="814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5371;p72">
                  <a:extLst>
                    <a:ext uri="{FF2B5EF4-FFF2-40B4-BE49-F238E27FC236}">
                      <a16:creationId xmlns:a16="http://schemas.microsoft.com/office/drawing/2014/main" id="{41FFB76A-267F-883C-F75A-46A8AB48A1B8}"/>
                    </a:ext>
                  </a:extLst>
                </p:cNvPr>
                <p:cNvSpPr/>
                <p:nvPr/>
              </p:nvSpPr>
              <p:spPr>
                <a:xfrm>
                  <a:off x="3768950" y="3701750"/>
                  <a:ext cx="32850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" h="998" extrusionOk="0">
                      <a:moveTo>
                        <a:pt x="657" y="0"/>
                      </a:moveTo>
                      <a:cubicBezTo>
                        <a:pt x="1" y="0"/>
                        <a:pt x="1" y="998"/>
                        <a:pt x="657" y="998"/>
                      </a:cubicBezTo>
                      <a:cubicBezTo>
                        <a:pt x="1313" y="998"/>
                        <a:pt x="1313" y="0"/>
                        <a:pt x="6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5372;p72">
                  <a:extLst>
                    <a:ext uri="{FF2B5EF4-FFF2-40B4-BE49-F238E27FC236}">
                      <a16:creationId xmlns:a16="http://schemas.microsoft.com/office/drawing/2014/main" id="{AF95AAB1-2A41-CB07-FEB1-8072A9F9E4DB}"/>
                    </a:ext>
                  </a:extLst>
                </p:cNvPr>
                <p:cNvSpPr/>
                <p:nvPr/>
              </p:nvSpPr>
              <p:spPr>
                <a:xfrm>
                  <a:off x="3891025" y="3687300"/>
                  <a:ext cx="1315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552" extrusionOk="0">
                      <a:moveTo>
                        <a:pt x="263" y="1"/>
                      </a:moveTo>
                      <a:cubicBezTo>
                        <a:pt x="158" y="1"/>
                        <a:pt x="53" y="79"/>
                        <a:pt x="27" y="132"/>
                      </a:cubicBezTo>
                      <a:cubicBezTo>
                        <a:pt x="0" y="184"/>
                        <a:pt x="0" y="237"/>
                        <a:pt x="0" y="263"/>
                      </a:cubicBezTo>
                      <a:cubicBezTo>
                        <a:pt x="0" y="316"/>
                        <a:pt x="0" y="368"/>
                        <a:pt x="27" y="394"/>
                      </a:cubicBezTo>
                      <a:lnTo>
                        <a:pt x="105" y="473"/>
                      </a:lnTo>
                      <a:cubicBezTo>
                        <a:pt x="132" y="499"/>
                        <a:pt x="158" y="499"/>
                        <a:pt x="158" y="526"/>
                      </a:cubicBezTo>
                      <a:cubicBezTo>
                        <a:pt x="184" y="526"/>
                        <a:pt x="237" y="552"/>
                        <a:pt x="263" y="552"/>
                      </a:cubicBezTo>
                      <a:lnTo>
                        <a:pt x="315" y="552"/>
                      </a:lnTo>
                      <a:lnTo>
                        <a:pt x="420" y="473"/>
                      </a:lnTo>
                      <a:cubicBezTo>
                        <a:pt x="447" y="473"/>
                        <a:pt x="447" y="421"/>
                        <a:pt x="447" y="421"/>
                      </a:cubicBezTo>
                      <a:cubicBezTo>
                        <a:pt x="447" y="421"/>
                        <a:pt x="447" y="394"/>
                        <a:pt x="499" y="394"/>
                      </a:cubicBezTo>
                      <a:cubicBezTo>
                        <a:pt x="525" y="368"/>
                        <a:pt x="525" y="289"/>
                        <a:pt x="525" y="263"/>
                      </a:cubicBezTo>
                      <a:cubicBezTo>
                        <a:pt x="525" y="237"/>
                        <a:pt x="525" y="158"/>
                        <a:pt x="499" y="132"/>
                      </a:cubicBezTo>
                      <a:cubicBezTo>
                        <a:pt x="447" y="79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5373;p72">
                  <a:extLst>
                    <a:ext uri="{FF2B5EF4-FFF2-40B4-BE49-F238E27FC236}">
                      <a16:creationId xmlns:a16="http://schemas.microsoft.com/office/drawing/2014/main" id="{AD215727-49B6-7F06-D76A-5F3173609548}"/>
                    </a:ext>
                  </a:extLst>
                </p:cNvPr>
                <p:cNvSpPr/>
                <p:nvPr/>
              </p:nvSpPr>
              <p:spPr>
                <a:xfrm>
                  <a:off x="3926450" y="3837575"/>
                  <a:ext cx="2430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789" extrusionOk="0">
                      <a:moveTo>
                        <a:pt x="473" y="1"/>
                      </a:moveTo>
                      <a:cubicBezTo>
                        <a:pt x="1" y="1"/>
                        <a:pt x="1" y="788"/>
                        <a:pt x="473" y="788"/>
                      </a:cubicBezTo>
                      <a:cubicBezTo>
                        <a:pt x="972" y="788"/>
                        <a:pt x="972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5374;p72">
                  <a:extLst>
                    <a:ext uri="{FF2B5EF4-FFF2-40B4-BE49-F238E27FC236}">
                      <a16:creationId xmlns:a16="http://schemas.microsoft.com/office/drawing/2014/main" id="{C9A6A269-6E58-E194-BAD8-F134B407C71B}"/>
                    </a:ext>
                  </a:extLst>
                </p:cNvPr>
                <p:cNvSpPr/>
                <p:nvPr/>
              </p:nvSpPr>
              <p:spPr>
                <a:xfrm>
                  <a:off x="3918575" y="3879575"/>
                  <a:ext cx="2627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1045" extrusionOk="0">
                      <a:moveTo>
                        <a:pt x="500" y="1"/>
                      </a:moveTo>
                      <a:cubicBezTo>
                        <a:pt x="473" y="1"/>
                        <a:pt x="395" y="1"/>
                        <a:pt x="368" y="27"/>
                      </a:cubicBezTo>
                      <a:cubicBezTo>
                        <a:pt x="263" y="53"/>
                        <a:pt x="211" y="106"/>
                        <a:pt x="132" y="158"/>
                      </a:cubicBezTo>
                      <a:cubicBezTo>
                        <a:pt x="80" y="184"/>
                        <a:pt x="53" y="263"/>
                        <a:pt x="53" y="316"/>
                      </a:cubicBezTo>
                      <a:cubicBezTo>
                        <a:pt x="1" y="394"/>
                        <a:pt x="1" y="447"/>
                        <a:pt x="1" y="526"/>
                      </a:cubicBezTo>
                      <a:cubicBezTo>
                        <a:pt x="1" y="631"/>
                        <a:pt x="53" y="683"/>
                        <a:pt x="80" y="788"/>
                      </a:cubicBezTo>
                      <a:cubicBezTo>
                        <a:pt x="106" y="814"/>
                        <a:pt x="132" y="841"/>
                        <a:pt x="132" y="893"/>
                      </a:cubicBezTo>
                      <a:cubicBezTo>
                        <a:pt x="211" y="946"/>
                        <a:pt x="263" y="972"/>
                        <a:pt x="368" y="1024"/>
                      </a:cubicBezTo>
                      <a:cubicBezTo>
                        <a:pt x="408" y="1038"/>
                        <a:pt x="440" y="1044"/>
                        <a:pt x="473" y="1044"/>
                      </a:cubicBezTo>
                      <a:cubicBezTo>
                        <a:pt x="506" y="1044"/>
                        <a:pt x="539" y="1038"/>
                        <a:pt x="578" y="1024"/>
                      </a:cubicBezTo>
                      <a:cubicBezTo>
                        <a:pt x="631" y="1024"/>
                        <a:pt x="710" y="972"/>
                        <a:pt x="762" y="946"/>
                      </a:cubicBezTo>
                      <a:cubicBezTo>
                        <a:pt x="841" y="919"/>
                        <a:pt x="893" y="841"/>
                        <a:pt x="972" y="762"/>
                      </a:cubicBezTo>
                      <a:cubicBezTo>
                        <a:pt x="998" y="709"/>
                        <a:pt x="998" y="683"/>
                        <a:pt x="1025" y="631"/>
                      </a:cubicBezTo>
                      <a:cubicBezTo>
                        <a:pt x="1051" y="552"/>
                        <a:pt x="1051" y="421"/>
                        <a:pt x="1025" y="368"/>
                      </a:cubicBezTo>
                      <a:cubicBezTo>
                        <a:pt x="998" y="289"/>
                        <a:pt x="972" y="184"/>
                        <a:pt x="893" y="158"/>
                      </a:cubicBezTo>
                      <a:cubicBezTo>
                        <a:pt x="841" y="106"/>
                        <a:pt x="736" y="27"/>
                        <a:pt x="657" y="27"/>
                      </a:cubicBezTo>
                      <a:cubicBezTo>
                        <a:pt x="605" y="1"/>
                        <a:pt x="578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4" name="Google Shape;5296;p72">
            <a:extLst>
              <a:ext uri="{FF2B5EF4-FFF2-40B4-BE49-F238E27FC236}">
                <a16:creationId xmlns:a16="http://schemas.microsoft.com/office/drawing/2014/main" id="{B9FE0399-4A33-6F48-7147-58F47A7A01DB}"/>
              </a:ext>
            </a:extLst>
          </p:cNvPr>
          <p:cNvGrpSpPr/>
          <p:nvPr/>
        </p:nvGrpSpPr>
        <p:grpSpPr>
          <a:xfrm rot="-1776455">
            <a:off x="7911920" y="3646146"/>
            <a:ext cx="668436" cy="2031770"/>
            <a:chOff x="2937500" y="2080275"/>
            <a:chExt cx="451525" cy="1372450"/>
          </a:xfrm>
        </p:grpSpPr>
        <p:sp>
          <p:nvSpPr>
            <p:cNvPr id="75" name="Google Shape;5297;p72">
              <a:extLst>
                <a:ext uri="{FF2B5EF4-FFF2-40B4-BE49-F238E27FC236}">
                  <a16:creationId xmlns:a16="http://schemas.microsoft.com/office/drawing/2014/main" id="{C3493F1F-32D0-9FA6-F7B0-219F78E985F2}"/>
                </a:ext>
              </a:extLst>
            </p:cNvPr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98;p72">
              <a:extLst>
                <a:ext uri="{FF2B5EF4-FFF2-40B4-BE49-F238E27FC236}">
                  <a16:creationId xmlns:a16="http://schemas.microsoft.com/office/drawing/2014/main" id="{E9BD3BA1-3681-D8DF-335A-A362AF8FA011}"/>
                </a:ext>
              </a:extLst>
            </p:cNvPr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9;p72">
              <a:extLst>
                <a:ext uri="{FF2B5EF4-FFF2-40B4-BE49-F238E27FC236}">
                  <a16:creationId xmlns:a16="http://schemas.microsoft.com/office/drawing/2014/main" id="{8662C03B-87BD-28D5-5EE7-26C4037965C6}"/>
                </a:ext>
              </a:extLst>
            </p:cNvPr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00;p72">
              <a:extLst>
                <a:ext uri="{FF2B5EF4-FFF2-40B4-BE49-F238E27FC236}">
                  <a16:creationId xmlns:a16="http://schemas.microsoft.com/office/drawing/2014/main" id="{E0FE9166-06B3-E0A3-C9E3-55A533A0BFF9}"/>
                </a:ext>
              </a:extLst>
            </p:cNvPr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01;p72">
              <a:extLst>
                <a:ext uri="{FF2B5EF4-FFF2-40B4-BE49-F238E27FC236}">
                  <a16:creationId xmlns:a16="http://schemas.microsoft.com/office/drawing/2014/main" id="{90AA95B9-3EE9-3A40-A5F5-D148448F1FC1}"/>
                </a:ext>
              </a:extLst>
            </p:cNvPr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02;p72">
              <a:extLst>
                <a:ext uri="{FF2B5EF4-FFF2-40B4-BE49-F238E27FC236}">
                  <a16:creationId xmlns:a16="http://schemas.microsoft.com/office/drawing/2014/main" id="{DE5C77D4-B8C3-2FCE-2702-79C887D9700D}"/>
                </a:ext>
              </a:extLst>
            </p:cNvPr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03;p72">
              <a:extLst>
                <a:ext uri="{FF2B5EF4-FFF2-40B4-BE49-F238E27FC236}">
                  <a16:creationId xmlns:a16="http://schemas.microsoft.com/office/drawing/2014/main" id="{B171D958-B70E-84A0-F4AA-96B57E4E2682}"/>
                </a:ext>
              </a:extLst>
            </p:cNvPr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04;p72">
              <a:extLst>
                <a:ext uri="{FF2B5EF4-FFF2-40B4-BE49-F238E27FC236}">
                  <a16:creationId xmlns:a16="http://schemas.microsoft.com/office/drawing/2014/main" id="{206A0279-1373-4C1D-C1B0-E168A37E22FA}"/>
                </a:ext>
              </a:extLst>
            </p:cNvPr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5;p72">
              <a:extLst>
                <a:ext uri="{FF2B5EF4-FFF2-40B4-BE49-F238E27FC236}">
                  <a16:creationId xmlns:a16="http://schemas.microsoft.com/office/drawing/2014/main" id="{2333DB03-F7AF-8387-D0CC-B92C5FBEBD4E}"/>
                </a:ext>
              </a:extLst>
            </p:cNvPr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06;p72">
              <a:extLst>
                <a:ext uri="{FF2B5EF4-FFF2-40B4-BE49-F238E27FC236}">
                  <a16:creationId xmlns:a16="http://schemas.microsoft.com/office/drawing/2014/main" id="{32BF139E-1745-2855-3FAF-9677F6D111DF}"/>
                </a:ext>
              </a:extLst>
            </p:cNvPr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07;p72">
              <a:extLst>
                <a:ext uri="{FF2B5EF4-FFF2-40B4-BE49-F238E27FC236}">
                  <a16:creationId xmlns:a16="http://schemas.microsoft.com/office/drawing/2014/main" id="{77FA2B94-C557-152A-D12F-AA101AC004E5}"/>
                </a:ext>
              </a:extLst>
            </p:cNvPr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5403;p72">
            <a:extLst>
              <a:ext uri="{FF2B5EF4-FFF2-40B4-BE49-F238E27FC236}">
                <a16:creationId xmlns:a16="http://schemas.microsoft.com/office/drawing/2014/main" id="{D9D9860C-5917-253B-5FBE-DD572B1946B8}"/>
              </a:ext>
            </a:extLst>
          </p:cNvPr>
          <p:cNvSpPr/>
          <p:nvPr/>
        </p:nvSpPr>
        <p:spPr>
          <a:xfrm rot="603558">
            <a:off x="7544604" y="3142395"/>
            <a:ext cx="887684" cy="914353"/>
          </a:xfrm>
          <a:custGeom>
            <a:avLst/>
            <a:gdLst/>
            <a:ahLst/>
            <a:cxnLst/>
            <a:rect l="l" t="t" r="r" b="b"/>
            <a:pathLst>
              <a:path w="9353" h="9634" extrusionOk="0">
                <a:moveTo>
                  <a:pt x="2018" y="0"/>
                </a:moveTo>
                <a:cubicBezTo>
                  <a:pt x="1973" y="0"/>
                  <a:pt x="1926" y="4"/>
                  <a:pt x="1876" y="13"/>
                </a:cubicBezTo>
                <a:cubicBezTo>
                  <a:pt x="1369" y="101"/>
                  <a:pt x="1268" y="341"/>
                  <a:pt x="1268" y="341"/>
                </a:cubicBezTo>
                <a:cubicBezTo>
                  <a:pt x="1268" y="341"/>
                  <a:pt x="1177" y="305"/>
                  <a:pt x="1058" y="305"/>
                </a:cubicBezTo>
                <a:cubicBezTo>
                  <a:pt x="914" y="305"/>
                  <a:pt x="727" y="359"/>
                  <a:pt x="608" y="596"/>
                </a:cubicBezTo>
                <a:cubicBezTo>
                  <a:pt x="393" y="1026"/>
                  <a:pt x="0" y="1140"/>
                  <a:pt x="0" y="1431"/>
                </a:cubicBezTo>
                <a:cubicBezTo>
                  <a:pt x="0" y="1722"/>
                  <a:pt x="94" y="2014"/>
                  <a:pt x="508" y="2128"/>
                </a:cubicBezTo>
                <a:cubicBezTo>
                  <a:pt x="735" y="2190"/>
                  <a:pt x="1115" y="2204"/>
                  <a:pt x="1115" y="2204"/>
                </a:cubicBezTo>
                <a:lnTo>
                  <a:pt x="1448" y="2349"/>
                </a:lnTo>
                <a:lnTo>
                  <a:pt x="1487" y="2680"/>
                </a:lnTo>
                <a:cubicBezTo>
                  <a:pt x="1487" y="2680"/>
                  <a:pt x="879" y="2700"/>
                  <a:pt x="644" y="2994"/>
                </a:cubicBezTo>
                <a:cubicBezTo>
                  <a:pt x="408" y="3287"/>
                  <a:pt x="546" y="3659"/>
                  <a:pt x="644" y="4070"/>
                </a:cubicBezTo>
                <a:cubicBezTo>
                  <a:pt x="741" y="4481"/>
                  <a:pt x="1000" y="4894"/>
                  <a:pt x="1000" y="4894"/>
                </a:cubicBezTo>
                <a:cubicBezTo>
                  <a:pt x="1000" y="4894"/>
                  <a:pt x="827" y="5755"/>
                  <a:pt x="1000" y="6403"/>
                </a:cubicBezTo>
                <a:cubicBezTo>
                  <a:pt x="1173" y="7049"/>
                  <a:pt x="1487" y="8106"/>
                  <a:pt x="1487" y="8106"/>
                </a:cubicBezTo>
                <a:cubicBezTo>
                  <a:pt x="1487" y="8106"/>
                  <a:pt x="1103" y="8557"/>
                  <a:pt x="1000" y="8792"/>
                </a:cubicBezTo>
                <a:cubicBezTo>
                  <a:pt x="899" y="9027"/>
                  <a:pt x="1000" y="9438"/>
                  <a:pt x="1000" y="9438"/>
                </a:cubicBezTo>
                <a:lnTo>
                  <a:pt x="1154" y="9438"/>
                </a:lnTo>
                <a:lnTo>
                  <a:pt x="1200" y="9305"/>
                </a:lnTo>
                <a:cubicBezTo>
                  <a:pt x="1200" y="9305"/>
                  <a:pt x="1211" y="9403"/>
                  <a:pt x="1262" y="9403"/>
                </a:cubicBezTo>
                <a:cubicBezTo>
                  <a:pt x="1270" y="9403"/>
                  <a:pt x="1279" y="9401"/>
                  <a:pt x="1289" y="9395"/>
                </a:cubicBezTo>
                <a:cubicBezTo>
                  <a:pt x="1364" y="9350"/>
                  <a:pt x="1487" y="9291"/>
                  <a:pt x="1487" y="9291"/>
                </a:cubicBezTo>
                <a:lnTo>
                  <a:pt x="1555" y="8883"/>
                </a:lnTo>
                <a:cubicBezTo>
                  <a:pt x="1555" y="8883"/>
                  <a:pt x="1942" y="8786"/>
                  <a:pt x="1986" y="8646"/>
                </a:cubicBezTo>
                <a:cubicBezTo>
                  <a:pt x="2031" y="8505"/>
                  <a:pt x="2106" y="8326"/>
                  <a:pt x="1986" y="7874"/>
                </a:cubicBezTo>
                <a:cubicBezTo>
                  <a:pt x="1867" y="7420"/>
                  <a:pt x="1882" y="6760"/>
                  <a:pt x="1875" y="6442"/>
                </a:cubicBezTo>
                <a:cubicBezTo>
                  <a:pt x="1867" y="6123"/>
                  <a:pt x="1712" y="5157"/>
                  <a:pt x="1712" y="5157"/>
                </a:cubicBezTo>
                <a:lnTo>
                  <a:pt x="1712" y="5157"/>
                </a:lnTo>
                <a:lnTo>
                  <a:pt x="2455" y="5603"/>
                </a:lnTo>
                <a:cubicBezTo>
                  <a:pt x="2455" y="5603"/>
                  <a:pt x="2470" y="6179"/>
                  <a:pt x="2482" y="6699"/>
                </a:cubicBezTo>
                <a:cubicBezTo>
                  <a:pt x="2496" y="7219"/>
                  <a:pt x="2482" y="8219"/>
                  <a:pt x="2482" y="8219"/>
                </a:cubicBezTo>
                <a:cubicBezTo>
                  <a:pt x="2482" y="8219"/>
                  <a:pt x="2304" y="8612"/>
                  <a:pt x="2242" y="8814"/>
                </a:cubicBezTo>
                <a:cubicBezTo>
                  <a:pt x="2179" y="9017"/>
                  <a:pt x="2065" y="9270"/>
                  <a:pt x="2128" y="9385"/>
                </a:cubicBezTo>
                <a:cubicBezTo>
                  <a:pt x="2191" y="9498"/>
                  <a:pt x="2330" y="9550"/>
                  <a:pt x="2330" y="9550"/>
                </a:cubicBezTo>
                <a:cubicBezTo>
                  <a:pt x="2330" y="9550"/>
                  <a:pt x="2408" y="9634"/>
                  <a:pt x="2483" y="9634"/>
                </a:cubicBezTo>
                <a:cubicBezTo>
                  <a:pt x="2493" y="9634"/>
                  <a:pt x="2503" y="9632"/>
                  <a:pt x="2513" y="9628"/>
                </a:cubicBezTo>
                <a:cubicBezTo>
                  <a:pt x="2596" y="9600"/>
                  <a:pt x="2635" y="9423"/>
                  <a:pt x="2635" y="9423"/>
                </a:cubicBezTo>
                <a:lnTo>
                  <a:pt x="2901" y="9321"/>
                </a:lnTo>
                <a:lnTo>
                  <a:pt x="2901" y="9119"/>
                </a:lnTo>
                <a:cubicBezTo>
                  <a:pt x="2901" y="9119"/>
                  <a:pt x="3017" y="9325"/>
                  <a:pt x="3235" y="9325"/>
                </a:cubicBezTo>
                <a:cubicBezTo>
                  <a:pt x="3287" y="9325"/>
                  <a:pt x="3345" y="9314"/>
                  <a:pt x="3409" y="9284"/>
                </a:cubicBezTo>
                <a:cubicBezTo>
                  <a:pt x="3542" y="9451"/>
                  <a:pt x="3717" y="9523"/>
                  <a:pt x="3906" y="9523"/>
                </a:cubicBezTo>
                <a:cubicBezTo>
                  <a:pt x="4147" y="9523"/>
                  <a:pt x="4410" y="9406"/>
                  <a:pt x="4638" y="9222"/>
                </a:cubicBezTo>
                <a:cubicBezTo>
                  <a:pt x="5043" y="8893"/>
                  <a:pt x="5006" y="8753"/>
                  <a:pt x="5372" y="8284"/>
                </a:cubicBezTo>
                <a:cubicBezTo>
                  <a:pt x="5718" y="7843"/>
                  <a:pt x="5963" y="7559"/>
                  <a:pt x="6096" y="7559"/>
                </a:cubicBezTo>
                <a:cubicBezTo>
                  <a:pt x="6105" y="7559"/>
                  <a:pt x="6113" y="7560"/>
                  <a:pt x="6120" y="7562"/>
                </a:cubicBezTo>
                <a:cubicBezTo>
                  <a:pt x="6247" y="7600"/>
                  <a:pt x="6424" y="7702"/>
                  <a:pt x="6653" y="7741"/>
                </a:cubicBezTo>
                <a:cubicBezTo>
                  <a:pt x="6875" y="7777"/>
                  <a:pt x="6953" y="7994"/>
                  <a:pt x="7051" y="7994"/>
                </a:cubicBezTo>
                <a:cubicBezTo>
                  <a:pt x="7054" y="7994"/>
                  <a:pt x="7056" y="7994"/>
                  <a:pt x="7059" y="7994"/>
                </a:cubicBezTo>
                <a:cubicBezTo>
                  <a:pt x="7160" y="7981"/>
                  <a:pt x="7326" y="7741"/>
                  <a:pt x="7326" y="7741"/>
                </a:cubicBezTo>
                <a:cubicBezTo>
                  <a:pt x="7326" y="7741"/>
                  <a:pt x="7022" y="7183"/>
                  <a:pt x="6946" y="7158"/>
                </a:cubicBezTo>
                <a:cubicBezTo>
                  <a:pt x="6870" y="7132"/>
                  <a:pt x="6552" y="6917"/>
                  <a:pt x="6425" y="6727"/>
                </a:cubicBezTo>
                <a:cubicBezTo>
                  <a:pt x="6374" y="6650"/>
                  <a:pt x="6282" y="6627"/>
                  <a:pt x="6192" y="6627"/>
                </a:cubicBezTo>
                <a:cubicBezTo>
                  <a:pt x="6061" y="6627"/>
                  <a:pt x="5932" y="6676"/>
                  <a:pt x="5932" y="6676"/>
                </a:cubicBezTo>
                <a:cubicBezTo>
                  <a:pt x="5932" y="6676"/>
                  <a:pt x="6032" y="5889"/>
                  <a:pt x="5932" y="5600"/>
                </a:cubicBezTo>
                <a:cubicBezTo>
                  <a:pt x="5830" y="5308"/>
                  <a:pt x="4803" y="4952"/>
                  <a:pt x="4867" y="4915"/>
                </a:cubicBezTo>
                <a:cubicBezTo>
                  <a:pt x="4930" y="4877"/>
                  <a:pt x="6032" y="4396"/>
                  <a:pt x="6083" y="4167"/>
                </a:cubicBezTo>
                <a:cubicBezTo>
                  <a:pt x="6134" y="3940"/>
                  <a:pt x="6032" y="3533"/>
                  <a:pt x="6032" y="3533"/>
                </a:cubicBezTo>
                <a:lnTo>
                  <a:pt x="5209" y="3167"/>
                </a:lnTo>
                <a:lnTo>
                  <a:pt x="5209" y="3167"/>
                </a:lnTo>
                <a:cubicBezTo>
                  <a:pt x="5209" y="3167"/>
                  <a:pt x="5750" y="3220"/>
                  <a:pt x="6312" y="3220"/>
                </a:cubicBezTo>
                <a:cubicBezTo>
                  <a:pt x="6775" y="3220"/>
                  <a:pt x="7252" y="3184"/>
                  <a:pt x="7453" y="3052"/>
                </a:cubicBezTo>
                <a:cubicBezTo>
                  <a:pt x="7895" y="2760"/>
                  <a:pt x="9201" y="1241"/>
                  <a:pt x="9277" y="1012"/>
                </a:cubicBezTo>
                <a:cubicBezTo>
                  <a:pt x="9353" y="785"/>
                  <a:pt x="9277" y="404"/>
                  <a:pt x="9277" y="404"/>
                </a:cubicBezTo>
                <a:cubicBezTo>
                  <a:pt x="9277" y="404"/>
                  <a:pt x="9042" y="346"/>
                  <a:pt x="8623" y="346"/>
                </a:cubicBezTo>
                <a:cubicBezTo>
                  <a:pt x="8009" y="346"/>
                  <a:pt x="7002" y="471"/>
                  <a:pt x="5768" y="1088"/>
                </a:cubicBezTo>
                <a:cubicBezTo>
                  <a:pt x="3689" y="2127"/>
                  <a:pt x="3055" y="2952"/>
                  <a:pt x="3055" y="2952"/>
                </a:cubicBezTo>
                <a:cubicBezTo>
                  <a:pt x="3055" y="2952"/>
                  <a:pt x="2486" y="2647"/>
                  <a:pt x="2395" y="2635"/>
                </a:cubicBezTo>
                <a:cubicBezTo>
                  <a:pt x="2307" y="2622"/>
                  <a:pt x="2218" y="2470"/>
                  <a:pt x="2218" y="2470"/>
                </a:cubicBezTo>
                <a:lnTo>
                  <a:pt x="2218" y="2470"/>
                </a:lnTo>
                <a:cubicBezTo>
                  <a:pt x="2218" y="2470"/>
                  <a:pt x="2291" y="2482"/>
                  <a:pt x="2375" y="2482"/>
                </a:cubicBezTo>
                <a:cubicBezTo>
                  <a:pt x="2469" y="2482"/>
                  <a:pt x="2577" y="2467"/>
                  <a:pt x="2611" y="2407"/>
                </a:cubicBezTo>
                <a:cubicBezTo>
                  <a:pt x="2674" y="2293"/>
                  <a:pt x="2662" y="1951"/>
                  <a:pt x="2662" y="1951"/>
                </a:cubicBezTo>
                <a:cubicBezTo>
                  <a:pt x="2662" y="1951"/>
                  <a:pt x="2966" y="1913"/>
                  <a:pt x="2992" y="1774"/>
                </a:cubicBezTo>
                <a:cubicBezTo>
                  <a:pt x="3017" y="1633"/>
                  <a:pt x="3295" y="1545"/>
                  <a:pt x="3295" y="1406"/>
                </a:cubicBezTo>
                <a:cubicBezTo>
                  <a:pt x="3295" y="1266"/>
                  <a:pt x="3473" y="1152"/>
                  <a:pt x="3484" y="1051"/>
                </a:cubicBezTo>
                <a:cubicBezTo>
                  <a:pt x="3497" y="950"/>
                  <a:pt x="3699" y="696"/>
                  <a:pt x="3497" y="468"/>
                </a:cubicBezTo>
                <a:cubicBezTo>
                  <a:pt x="3396" y="355"/>
                  <a:pt x="3196" y="329"/>
                  <a:pt x="3018" y="329"/>
                </a:cubicBezTo>
                <a:cubicBezTo>
                  <a:pt x="2864" y="329"/>
                  <a:pt x="2727" y="349"/>
                  <a:pt x="2686" y="349"/>
                </a:cubicBezTo>
                <a:cubicBezTo>
                  <a:pt x="2679" y="349"/>
                  <a:pt x="2675" y="348"/>
                  <a:pt x="2674" y="347"/>
                </a:cubicBezTo>
                <a:cubicBezTo>
                  <a:pt x="2662" y="331"/>
                  <a:pt x="2434" y="0"/>
                  <a:pt x="20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5378;p72">
            <a:extLst>
              <a:ext uri="{FF2B5EF4-FFF2-40B4-BE49-F238E27FC236}">
                <a16:creationId xmlns:a16="http://schemas.microsoft.com/office/drawing/2014/main" id="{82690FBD-D3CD-A236-43FA-2E31698A19ED}"/>
              </a:ext>
            </a:extLst>
          </p:cNvPr>
          <p:cNvSpPr/>
          <p:nvPr/>
        </p:nvSpPr>
        <p:spPr>
          <a:xfrm>
            <a:off x="5856398" y="2672449"/>
            <a:ext cx="1125469" cy="1589078"/>
          </a:xfrm>
          <a:custGeom>
            <a:avLst/>
            <a:gdLst/>
            <a:ahLst/>
            <a:cxnLst/>
            <a:rect l="l" t="t" r="r" b="b"/>
            <a:pathLst>
              <a:path w="16435" h="23205" extrusionOk="0">
                <a:moveTo>
                  <a:pt x="8894" y="13"/>
                </a:moveTo>
                <a:cubicBezTo>
                  <a:pt x="8712" y="29"/>
                  <a:pt x="8523" y="115"/>
                  <a:pt x="8348" y="263"/>
                </a:cubicBezTo>
                <a:cubicBezTo>
                  <a:pt x="8215" y="375"/>
                  <a:pt x="8122" y="498"/>
                  <a:pt x="8077" y="618"/>
                </a:cubicBezTo>
                <a:cubicBezTo>
                  <a:pt x="8065" y="648"/>
                  <a:pt x="8056" y="663"/>
                  <a:pt x="8050" y="662"/>
                </a:cubicBezTo>
                <a:cubicBezTo>
                  <a:pt x="8045" y="659"/>
                  <a:pt x="8006" y="646"/>
                  <a:pt x="7965" y="632"/>
                </a:cubicBezTo>
                <a:cubicBezTo>
                  <a:pt x="7829" y="586"/>
                  <a:pt x="7752" y="574"/>
                  <a:pt x="7617" y="578"/>
                </a:cubicBezTo>
                <a:cubicBezTo>
                  <a:pt x="7475" y="583"/>
                  <a:pt x="7394" y="599"/>
                  <a:pt x="7221" y="657"/>
                </a:cubicBezTo>
                <a:cubicBezTo>
                  <a:pt x="6960" y="742"/>
                  <a:pt x="6780" y="854"/>
                  <a:pt x="6651" y="1013"/>
                </a:cubicBezTo>
                <a:cubicBezTo>
                  <a:pt x="6513" y="1181"/>
                  <a:pt x="6411" y="1374"/>
                  <a:pt x="6335" y="1600"/>
                </a:cubicBezTo>
                <a:cubicBezTo>
                  <a:pt x="6282" y="1763"/>
                  <a:pt x="6275" y="1805"/>
                  <a:pt x="6279" y="1957"/>
                </a:cubicBezTo>
                <a:cubicBezTo>
                  <a:pt x="6285" y="2186"/>
                  <a:pt x="6344" y="2395"/>
                  <a:pt x="6441" y="2524"/>
                </a:cubicBezTo>
                <a:cubicBezTo>
                  <a:pt x="6493" y="2595"/>
                  <a:pt x="6500" y="2610"/>
                  <a:pt x="6555" y="2763"/>
                </a:cubicBezTo>
                <a:cubicBezTo>
                  <a:pt x="6707" y="3179"/>
                  <a:pt x="6734" y="3271"/>
                  <a:pt x="6764" y="3489"/>
                </a:cubicBezTo>
                <a:cubicBezTo>
                  <a:pt x="6797" y="3726"/>
                  <a:pt x="6869" y="3948"/>
                  <a:pt x="6950" y="4069"/>
                </a:cubicBezTo>
                <a:cubicBezTo>
                  <a:pt x="7022" y="4177"/>
                  <a:pt x="7092" y="4240"/>
                  <a:pt x="7287" y="4372"/>
                </a:cubicBezTo>
                <a:cubicBezTo>
                  <a:pt x="7342" y="4409"/>
                  <a:pt x="7417" y="4454"/>
                  <a:pt x="7456" y="4472"/>
                </a:cubicBezTo>
                <a:lnTo>
                  <a:pt x="7526" y="4505"/>
                </a:lnTo>
                <a:lnTo>
                  <a:pt x="7521" y="4542"/>
                </a:lnTo>
                <a:cubicBezTo>
                  <a:pt x="7512" y="4605"/>
                  <a:pt x="7473" y="4752"/>
                  <a:pt x="7455" y="4792"/>
                </a:cubicBezTo>
                <a:cubicBezTo>
                  <a:pt x="7422" y="4856"/>
                  <a:pt x="7389" y="4889"/>
                  <a:pt x="7323" y="4920"/>
                </a:cubicBezTo>
                <a:cubicBezTo>
                  <a:pt x="7289" y="4935"/>
                  <a:pt x="7243" y="4954"/>
                  <a:pt x="7217" y="4960"/>
                </a:cubicBezTo>
                <a:cubicBezTo>
                  <a:pt x="7166" y="4972"/>
                  <a:pt x="6975" y="4987"/>
                  <a:pt x="6830" y="4987"/>
                </a:cubicBezTo>
                <a:cubicBezTo>
                  <a:pt x="6693" y="4988"/>
                  <a:pt x="6626" y="4998"/>
                  <a:pt x="6528" y="5037"/>
                </a:cubicBezTo>
                <a:cubicBezTo>
                  <a:pt x="6517" y="5041"/>
                  <a:pt x="6497" y="5010"/>
                  <a:pt x="6428" y="4898"/>
                </a:cubicBezTo>
                <a:cubicBezTo>
                  <a:pt x="6090" y="4336"/>
                  <a:pt x="5829" y="3997"/>
                  <a:pt x="5427" y="3602"/>
                </a:cubicBezTo>
                <a:cubicBezTo>
                  <a:pt x="4902" y="3086"/>
                  <a:pt x="4448" y="2771"/>
                  <a:pt x="3663" y="2380"/>
                </a:cubicBezTo>
                <a:cubicBezTo>
                  <a:pt x="3221" y="2159"/>
                  <a:pt x="2741" y="1965"/>
                  <a:pt x="2207" y="1792"/>
                </a:cubicBezTo>
                <a:cubicBezTo>
                  <a:pt x="1974" y="1716"/>
                  <a:pt x="1672" y="1647"/>
                  <a:pt x="1376" y="1602"/>
                </a:cubicBezTo>
                <a:cubicBezTo>
                  <a:pt x="1162" y="1569"/>
                  <a:pt x="535" y="1492"/>
                  <a:pt x="372" y="1479"/>
                </a:cubicBezTo>
                <a:cubicBezTo>
                  <a:pt x="208" y="1467"/>
                  <a:pt x="47" y="1472"/>
                  <a:pt x="23" y="1492"/>
                </a:cubicBezTo>
                <a:cubicBezTo>
                  <a:pt x="0" y="1510"/>
                  <a:pt x="14" y="1621"/>
                  <a:pt x="54" y="1777"/>
                </a:cubicBezTo>
                <a:cubicBezTo>
                  <a:pt x="164" y="2213"/>
                  <a:pt x="581" y="2927"/>
                  <a:pt x="1060" y="3500"/>
                </a:cubicBezTo>
                <a:cubicBezTo>
                  <a:pt x="1262" y="3743"/>
                  <a:pt x="1419" y="3896"/>
                  <a:pt x="1586" y="4008"/>
                </a:cubicBezTo>
                <a:cubicBezTo>
                  <a:pt x="1619" y="4030"/>
                  <a:pt x="1704" y="4085"/>
                  <a:pt x="1776" y="4130"/>
                </a:cubicBezTo>
                <a:lnTo>
                  <a:pt x="1905" y="4212"/>
                </a:lnTo>
                <a:lnTo>
                  <a:pt x="1910" y="4340"/>
                </a:lnTo>
                <a:cubicBezTo>
                  <a:pt x="1915" y="4468"/>
                  <a:pt x="1923" y="4517"/>
                  <a:pt x="1960" y="4666"/>
                </a:cubicBezTo>
                <a:cubicBezTo>
                  <a:pt x="2026" y="4925"/>
                  <a:pt x="2145" y="5213"/>
                  <a:pt x="2292" y="5459"/>
                </a:cubicBezTo>
                <a:cubicBezTo>
                  <a:pt x="2416" y="5667"/>
                  <a:pt x="2606" y="5937"/>
                  <a:pt x="2769" y="6134"/>
                </a:cubicBezTo>
                <a:cubicBezTo>
                  <a:pt x="2897" y="6289"/>
                  <a:pt x="3097" y="6483"/>
                  <a:pt x="3235" y="6585"/>
                </a:cubicBezTo>
                <a:cubicBezTo>
                  <a:pt x="3420" y="6723"/>
                  <a:pt x="3622" y="6852"/>
                  <a:pt x="3788" y="6938"/>
                </a:cubicBezTo>
                <a:cubicBezTo>
                  <a:pt x="3907" y="7000"/>
                  <a:pt x="4005" y="7039"/>
                  <a:pt x="4269" y="7129"/>
                </a:cubicBezTo>
                <a:cubicBezTo>
                  <a:pt x="4389" y="7169"/>
                  <a:pt x="4489" y="7203"/>
                  <a:pt x="4490" y="7204"/>
                </a:cubicBezTo>
                <a:cubicBezTo>
                  <a:pt x="4491" y="7205"/>
                  <a:pt x="4456" y="7220"/>
                  <a:pt x="4415" y="7237"/>
                </a:cubicBezTo>
                <a:cubicBezTo>
                  <a:pt x="4213" y="7324"/>
                  <a:pt x="4064" y="7445"/>
                  <a:pt x="3949" y="7619"/>
                </a:cubicBezTo>
                <a:cubicBezTo>
                  <a:pt x="3921" y="7664"/>
                  <a:pt x="3912" y="7682"/>
                  <a:pt x="3912" y="7706"/>
                </a:cubicBezTo>
                <a:cubicBezTo>
                  <a:pt x="3912" y="7752"/>
                  <a:pt x="3949" y="7810"/>
                  <a:pt x="4038" y="7897"/>
                </a:cubicBezTo>
                <a:cubicBezTo>
                  <a:pt x="4203" y="8063"/>
                  <a:pt x="4433" y="8197"/>
                  <a:pt x="4681" y="8276"/>
                </a:cubicBezTo>
                <a:cubicBezTo>
                  <a:pt x="4827" y="8322"/>
                  <a:pt x="4976" y="8349"/>
                  <a:pt x="5235" y="8376"/>
                </a:cubicBezTo>
                <a:cubicBezTo>
                  <a:pt x="5302" y="8383"/>
                  <a:pt x="5358" y="8391"/>
                  <a:pt x="5358" y="8391"/>
                </a:cubicBezTo>
                <a:cubicBezTo>
                  <a:pt x="5360" y="8392"/>
                  <a:pt x="5350" y="8423"/>
                  <a:pt x="5336" y="8463"/>
                </a:cubicBezTo>
                <a:cubicBezTo>
                  <a:pt x="5324" y="8502"/>
                  <a:pt x="5285" y="8645"/>
                  <a:pt x="5249" y="8779"/>
                </a:cubicBezTo>
                <a:cubicBezTo>
                  <a:pt x="5184" y="9028"/>
                  <a:pt x="5148" y="9141"/>
                  <a:pt x="5078" y="9324"/>
                </a:cubicBezTo>
                <a:cubicBezTo>
                  <a:pt x="5029" y="9453"/>
                  <a:pt x="4955" y="9685"/>
                  <a:pt x="4900" y="9883"/>
                </a:cubicBezTo>
                <a:cubicBezTo>
                  <a:pt x="4845" y="10083"/>
                  <a:pt x="4713" y="10586"/>
                  <a:pt x="4681" y="10718"/>
                </a:cubicBezTo>
                <a:cubicBezTo>
                  <a:pt x="4532" y="11342"/>
                  <a:pt x="4439" y="11693"/>
                  <a:pt x="4409" y="11737"/>
                </a:cubicBezTo>
                <a:cubicBezTo>
                  <a:pt x="4397" y="11757"/>
                  <a:pt x="4297" y="11824"/>
                  <a:pt x="4234" y="11856"/>
                </a:cubicBezTo>
                <a:cubicBezTo>
                  <a:pt x="4213" y="11866"/>
                  <a:pt x="4132" y="11902"/>
                  <a:pt x="4055" y="11934"/>
                </a:cubicBezTo>
                <a:cubicBezTo>
                  <a:pt x="3978" y="11967"/>
                  <a:pt x="3847" y="12024"/>
                  <a:pt x="3763" y="12064"/>
                </a:cubicBezTo>
                <a:cubicBezTo>
                  <a:pt x="3680" y="12102"/>
                  <a:pt x="3567" y="12149"/>
                  <a:pt x="3514" y="12168"/>
                </a:cubicBezTo>
                <a:cubicBezTo>
                  <a:pt x="3461" y="12187"/>
                  <a:pt x="3401" y="12210"/>
                  <a:pt x="3383" y="12223"/>
                </a:cubicBezTo>
                <a:cubicBezTo>
                  <a:pt x="3319" y="12260"/>
                  <a:pt x="3201" y="12359"/>
                  <a:pt x="3115" y="12449"/>
                </a:cubicBezTo>
                <a:cubicBezTo>
                  <a:pt x="2923" y="12649"/>
                  <a:pt x="2755" y="12962"/>
                  <a:pt x="2740" y="13150"/>
                </a:cubicBezTo>
                <a:cubicBezTo>
                  <a:pt x="2734" y="13212"/>
                  <a:pt x="2745" y="13232"/>
                  <a:pt x="2774" y="13223"/>
                </a:cubicBezTo>
                <a:cubicBezTo>
                  <a:pt x="2794" y="13216"/>
                  <a:pt x="2871" y="13132"/>
                  <a:pt x="2929" y="13053"/>
                </a:cubicBezTo>
                <a:cubicBezTo>
                  <a:pt x="2955" y="13019"/>
                  <a:pt x="2976" y="12992"/>
                  <a:pt x="2978" y="12992"/>
                </a:cubicBezTo>
                <a:cubicBezTo>
                  <a:pt x="2979" y="12993"/>
                  <a:pt x="2968" y="13053"/>
                  <a:pt x="2954" y="13126"/>
                </a:cubicBezTo>
                <a:cubicBezTo>
                  <a:pt x="2932" y="13235"/>
                  <a:pt x="2927" y="13276"/>
                  <a:pt x="2927" y="13356"/>
                </a:cubicBezTo>
                <a:cubicBezTo>
                  <a:pt x="2927" y="13463"/>
                  <a:pt x="2933" y="13498"/>
                  <a:pt x="2961" y="13524"/>
                </a:cubicBezTo>
                <a:cubicBezTo>
                  <a:pt x="2975" y="13537"/>
                  <a:pt x="2985" y="13540"/>
                  <a:pt x="3006" y="13536"/>
                </a:cubicBezTo>
                <a:cubicBezTo>
                  <a:pt x="3032" y="13532"/>
                  <a:pt x="3033" y="13532"/>
                  <a:pt x="3037" y="13563"/>
                </a:cubicBezTo>
                <a:cubicBezTo>
                  <a:pt x="3041" y="13583"/>
                  <a:pt x="3051" y="13604"/>
                  <a:pt x="3066" y="13621"/>
                </a:cubicBezTo>
                <a:cubicBezTo>
                  <a:pt x="3086" y="13639"/>
                  <a:pt x="3096" y="13645"/>
                  <a:pt x="3124" y="13645"/>
                </a:cubicBezTo>
                <a:cubicBezTo>
                  <a:pt x="3153" y="13645"/>
                  <a:pt x="3163" y="13639"/>
                  <a:pt x="3193" y="13611"/>
                </a:cubicBezTo>
                <a:cubicBezTo>
                  <a:pt x="3216" y="13590"/>
                  <a:pt x="3248" y="13544"/>
                  <a:pt x="3278" y="13491"/>
                </a:cubicBezTo>
                <a:cubicBezTo>
                  <a:pt x="3368" y="13336"/>
                  <a:pt x="3504" y="13137"/>
                  <a:pt x="3608" y="13015"/>
                </a:cubicBezTo>
                <a:cubicBezTo>
                  <a:pt x="3662" y="12950"/>
                  <a:pt x="3752" y="12871"/>
                  <a:pt x="3804" y="12846"/>
                </a:cubicBezTo>
                <a:cubicBezTo>
                  <a:pt x="3845" y="12825"/>
                  <a:pt x="3994" y="12774"/>
                  <a:pt x="4132" y="12735"/>
                </a:cubicBezTo>
                <a:cubicBezTo>
                  <a:pt x="4197" y="12715"/>
                  <a:pt x="4256" y="12699"/>
                  <a:pt x="4265" y="12696"/>
                </a:cubicBezTo>
                <a:cubicBezTo>
                  <a:pt x="4274" y="12694"/>
                  <a:pt x="4260" y="12714"/>
                  <a:pt x="4230" y="12751"/>
                </a:cubicBezTo>
                <a:cubicBezTo>
                  <a:pt x="4057" y="12962"/>
                  <a:pt x="3995" y="13079"/>
                  <a:pt x="3995" y="13198"/>
                </a:cubicBezTo>
                <a:cubicBezTo>
                  <a:pt x="3995" y="13271"/>
                  <a:pt x="4033" y="13296"/>
                  <a:pt x="4093" y="13265"/>
                </a:cubicBezTo>
                <a:cubicBezTo>
                  <a:pt x="4167" y="13228"/>
                  <a:pt x="4449" y="12996"/>
                  <a:pt x="4526" y="12910"/>
                </a:cubicBezTo>
                <a:cubicBezTo>
                  <a:pt x="4634" y="12791"/>
                  <a:pt x="4732" y="12640"/>
                  <a:pt x="4807" y="12479"/>
                </a:cubicBezTo>
                <a:cubicBezTo>
                  <a:pt x="4824" y="12440"/>
                  <a:pt x="4869" y="12332"/>
                  <a:pt x="4906" y="12240"/>
                </a:cubicBezTo>
                <a:cubicBezTo>
                  <a:pt x="4942" y="12148"/>
                  <a:pt x="4996" y="12028"/>
                  <a:pt x="5024" y="11974"/>
                </a:cubicBezTo>
                <a:cubicBezTo>
                  <a:pt x="5078" y="11871"/>
                  <a:pt x="5189" y="11675"/>
                  <a:pt x="5199" y="11662"/>
                </a:cubicBezTo>
                <a:cubicBezTo>
                  <a:pt x="5203" y="11660"/>
                  <a:pt x="5208" y="11677"/>
                  <a:pt x="5209" y="11701"/>
                </a:cubicBezTo>
                <a:cubicBezTo>
                  <a:pt x="5233" y="11927"/>
                  <a:pt x="5252" y="12039"/>
                  <a:pt x="5279" y="12136"/>
                </a:cubicBezTo>
                <a:cubicBezTo>
                  <a:pt x="5376" y="12471"/>
                  <a:pt x="5602" y="12807"/>
                  <a:pt x="5877" y="13027"/>
                </a:cubicBezTo>
                <a:cubicBezTo>
                  <a:pt x="5941" y="13078"/>
                  <a:pt x="6138" y="13225"/>
                  <a:pt x="6195" y="13263"/>
                </a:cubicBezTo>
                <a:cubicBezTo>
                  <a:pt x="6196" y="13265"/>
                  <a:pt x="6157" y="13284"/>
                  <a:pt x="6111" y="13309"/>
                </a:cubicBezTo>
                <a:cubicBezTo>
                  <a:pt x="6065" y="13331"/>
                  <a:pt x="5990" y="13377"/>
                  <a:pt x="5946" y="13411"/>
                </a:cubicBezTo>
                <a:cubicBezTo>
                  <a:pt x="5903" y="13444"/>
                  <a:pt x="5792" y="13525"/>
                  <a:pt x="5704" y="13590"/>
                </a:cubicBezTo>
                <a:cubicBezTo>
                  <a:pt x="5508" y="13736"/>
                  <a:pt x="5422" y="13790"/>
                  <a:pt x="5302" y="13847"/>
                </a:cubicBezTo>
                <a:cubicBezTo>
                  <a:pt x="5161" y="13914"/>
                  <a:pt x="5080" y="13945"/>
                  <a:pt x="4895" y="13997"/>
                </a:cubicBezTo>
                <a:cubicBezTo>
                  <a:pt x="4800" y="14024"/>
                  <a:pt x="4689" y="14057"/>
                  <a:pt x="4646" y="14072"/>
                </a:cubicBezTo>
                <a:cubicBezTo>
                  <a:pt x="4604" y="14085"/>
                  <a:pt x="4510" y="14114"/>
                  <a:pt x="4436" y="14135"/>
                </a:cubicBezTo>
                <a:cubicBezTo>
                  <a:pt x="4218" y="14198"/>
                  <a:pt x="4147" y="14233"/>
                  <a:pt x="4052" y="14321"/>
                </a:cubicBezTo>
                <a:cubicBezTo>
                  <a:pt x="3941" y="14426"/>
                  <a:pt x="3912" y="14546"/>
                  <a:pt x="3979" y="14646"/>
                </a:cubicBezTo>
                <a:cubicBezTo>
                  <a:pt x="4010" y="14694"/>
                  <a:pt x="4057" y="14723"/>
                  <a:pt x="4101" y="14723"/>
                </a:cubicBezTo>
                <a:cubicBezTo>
                  <a:pt x="4137" y="14723"/>
                  <a:pt x="4243" y="14699"/>
                  <a:pt x="4269" y="14686"/>
                </a:cubicBezTo>
                <a:cubicBezTo>
                  <a:pt x="4277" y="14681"/>
                  <a:pt x="4292" y="14681"/>
                  <a:pt x="4308" y="14686"/>
                </a:cubicBezTo>
                <a:cubicBezTo>
                  <a:pt x="4363" y="14703"/>
                  <a:pt x="4513" y="14703"/>
                  <a:pt x="4707" y="14686"/>
                </a:cubicBezTo>
                <a:cubicBezTo>
                  <a:pt x="5037" y="14659"/>
                  <a:pt x="5179" y="14653"/>
                  <a:pt x="5478" y="14659"/>
                </a:cubicBezTo>
                <a:cubicBezTo>
                  <a:pt x="5652" y="14663"/>
                  <a:pt x="5816" y="14662"/>
                  <a:pt x="5905" y="14657"/>
                </a:cubicBezTo>
                <a:cubicBezTo>
                  <a:pt x="6123" y="14643"/>
                  <a:pt x="6480" y="14667"/>
                  <a:pt x="6888" y="14717"/>
                </a:cubicBezTo>
                <a:cubicBezTo>
                  <a:pt x="7288" y="14766"/>
                  <a:pt x="7401" y="14773"/>
                  <a:pt x="7873" y="14773"/>
                </a:cubicBezTo>
                <a:cubicBezTo>
                  <a:pt x="8110" y="14774"/>
                  <a:pt x="8374" y="14771"/>
                  <a:pt x="8460" y="14768"/>
                </a:cubicBezTo>
                <a:lnTo>
                  <a:pt x="8615" y="14761"/>
                </a:lnTo>
                <a:lnTo>
                  <a:pt x="8682" y="14836"/>
                </a:lnTo>
                <a:cubicBezTo>
                  <a:pt x="8720" y="14877"/>
                  <a:pt x="8769" y="14938"/>
                  <a:pt x="8795" y="14971"/>
                </a:cubicBezTo>
                <a:cubicBezTo>
                  <a:pt x="8820" y="15005"/>
                  <a:pt x="8849" y="15041"/>
                  <a:pt x="8860" y="15051"/>
                </a:cubicBezTo>
                <a:cubicBezTo>
                  <a:pt x="8870" y="15061"/>
                  <a:pt x="8879" y="15078"/>
                  <a:pt x="8879" y="15086"/>
                </a:cubicBezTo>
                <a:cubicBezTo>
                  <a:pt x="8879" y="15103"/>
                  <a:pt x="8792" y="15278"/>
                  <a:pt x="8695" y="15451"/>
                </a:cubicBezTo>
                <a:cubicBezTo>
                  <a:pt x="8580" y="15661"/>
                  <a:pt x="8542" y="15741"/>
                  <a:pt x="8440" y="16006"/>
                </a:cubicBezTo>
                <a:cubicBezTo>
                  <a:pt x="8372" y="16185"/>
                  <a:pt x="8348" y="16256"/>
                  <a:pt x="8296" y="16444"/>
                </a:cubicBezTo>
                <a:cubicBezTo>
                  <a:pt x="8251" y="16605"/>
                  <a:pt x="8149" y="17042"/>
                  <a:pt x="8077" y="17389"/>
                </a:cubicBezTo>
                <a:cubicBezTo>
                  <a:pt x="7938" y="18043"/>
                  <a:pt x="7795" y="18591"/>
                  <a:pt x="7583" y="19265"/>
                </a:cubicBezTo>
                <a:cubicBezTo>
                  <a:pt x="7537" y="19411"/>
                  <a:pt x="7465" y="19660"/>
                  <a:pt x="7421" y="19816"/>
                </a:cubicBezTo>
                <a:cubicBezTo>
                  <a:pt x="7379" y="19975"/>
                  <a:pt x="7335" y="20121"/>
                  <a:pt x="7327" y="20139"/>
                </a:cubicBezTo>
                <a:cubicBezTo>
                  <a:pt x="7286" y="20220"/>
                  <a:pt x="7189" y="20326"/>
                  <a:pt x="7094" y="20393"/>
                </a:cubicBezTo>
                <a:cubicBezTo>
                  <a:pt x="7068" y="20413"/>
                  <a:pt x="6990" y="20460"/>
                  <a:pt x="6924" y="20498"/>
                </a:cubicBezTo>
                <a:cubicBezTo>
                  <a:pt x="6786" y="20578"/>
                  <a:pt x="6740" y="20609"/>
                  <a:pt x="6677" y="20672"/>
                </a:cubicBezTo>
                <a:cubicBezTo>
                  <a:pt x="6582" y="20766"/>
                  <a:pt x="6558" y="20838"/>
                  <a:pt x="6565" y="21004"/>
                </a:cubicBezTo>
                <a:cubicBezTo>
                  <a:pt x="6570" y="21130"/>
                  <a:pt x="6582" y="21173"/>
                  <a:pt x="6654" y="21296"/>
                </a:cubicBezTo>
                <a:cubicBezTo>
                  <a:pt x="6755" y="21471"/>
                  <a:pt x="6854" y="21609"/>
                  <a:pt x="6883" y="21609"/>
                </a:cubicBezTo>
                <a:cubicBezTo>
                  <a:pt x="6892" y="21609"/>
                  <a:pt x="6917" y="21640"/>
                  <a:pt x="6958" y="21703"/>
                </a:cubicBezTo>
                <a:cubicBezTo>
                  <a:pt x="7030" y="21813"/>
                  <a:pt x="7055" y="21863"/>
                  <a:pt x="7088" y="21956"/>
                </a:cubicBezTo>
                <a:cubicBezTo>
                  <a:pt x="7112" y="22023"/>
                  <a:pt x="7114" y="22031"/>
                  <a:pt x="7119" y="22192"/>
                </a:cubicBezTo>
                <a:cubicBezTo>
                  <a:pt x="7125" y="22391"/>
                  <a:pt x="7142" y="22470"/>
                  <a:pt x="7199" y="22580"/>
                </a:cubicBezTo>
                <a:cubicBezTo>
                  <a:pt x="7263" y="22709"/>
                  <a:pt x="7391" y="22874"/>
                  <a:pt x="7519" y="22992"/>
                </a:cubicBezTo>
                <a:cubicBezTo>
                  <a:pt x="7569" y="23038"/>
                  <a:pt x="7634" y="23100"/>
                  <a:pt x="7666" y="23130"/>
                </a:cubicBezTo>
                <a:cubicBezTo>
                  <a:pt x="7697" y="23161"/>
                  <a:pt x="7729" y="23189"/>
                  <a:pt x="7740" y="23191"/>
                </a:cubicBezTo>
                <a:cubicBezTo>
                  <a:pt x="7791" y="23204"/>
                  <a:pt x="7888" y="23164"/>
                  <a:pt x="7954" y="23102"/>
                </a:cubicBezTo>
                <a:cubicBezTo>
                  <a:pt x="8021" y="23037"/>
                  <a:pt x="8024" y="22999"/>
                  <a:pt x="7973" y="22883"/>
                </a:cubicBezTo>
                <a:cubicBezTo>
                  <a:pt x="7909" y="22741"/>
                  <a:pt x="7892" y="22627"/>
                  <a:pt x="7879" y="22234"/>
                </a:cubicBezTo>
                <a:cubicBezTo>
                  <a:pt x="7871" y="21966"/>
                  <a:pt x="7873" y="21755"/>
                  <a:pt x="7888" y="21571"/>
                </a:cubicBezTo>
                <a:cubicBezTo>
                  <a:pt x="7907" y="21346"/>
                  <a:pt x="7929" y="21137"/>
                  <a:pt x="7945" y="21023"/>
                </a:cubicBezTo>
                <a:cubicBezTo>
                  <a:pt x="7983" y="20784"/>
                  <a:pt x="7995" y="20722"/>
                  <a:pt x="8030" y="20590"/>
                </a:cubicBezTo>
                <a:lnTo>
                  <a:pt x="8065" y="20457"/>
                </a:lnTo>
                <a:lnTo>
                  <a:pt x="8173" y="20307"/>
                </a:lnTo>
                <a:cubicBezTo>
                  <a:pt x="8354" y="20051"/>
                  <a:pt x="8490" y="19845"/>
                  <a:pt x="8647" y="19581"/>
                </a:cubicBezTo>
                <a:cubicBezTo>
                  <a:pt x="8861" y="19222"/>
                  <a:pt x="8970" y="19021"/>
                  <a:pt x="9448" y="18095"/>
                </a:cubicBezTo>
                <a:cubicBezTo>
                  <a:pt x="9670" y="17663"/>
                  <a:pt x="10201" y="16595"/>
                  <a:pt x="10309" y="16362"/>
                </a:cubicBezTo>
                <a:cubicBezTo>
                  <a:pt x="10356" y="16258"/>
                  <a:pt x="10418" y="16124"/>
                  <a:pt x="10445" y="16065"/>
                </a:cubicBezTo>
                <a:cubicBezTo>
                  <a:pt x="10509" y="15927"/>
                  <a:pt x="10759" y="15434"/>
                  <a:pt x="10894" y="15183"/>
                </a:cubicBezTo>
                <a:cubicBezTo>
                  <a:pt x="11075" y="14841"/>
                  <a:pt x="11138" y="14688"/>
                  <a:pt x="11147" y="14573"/>
                </a:cubicBezTo>
                <a:lnTo>
                  <a:pt x="11152" y="14509"/>
                </a:lnTo>
                <a:lnTo>
                  <a:pt x="11279" y="14504"/>
                </a:lnTo>
                <a:cubicBezTo>
                  <a:pt x="11507" y="14496"/>
                  <a:pt x="11713" y="14477"/>
                  <a:pt x="12000" y="14443"/>
                </a:cubicBezTo>
                <a:cubicBezTo>
                  <a:pt x="12155" y="14424"/>
                  <a:pt x="12352" y="14402"/>
                  <a:pt x="12437" y="14393"/>
                </a:cubicBezTo>
                <a:cubicBezTo>
                  <a:pt x="12693" y="14368"/>
                  <a:pt x="12893" y="14332"/>
                  <a:pt x="13108" y="14274"/>
                </a:cubicBezTo>
                <a:cubicBezTo>
                  <a:pt x="13305" y="14220"/>
                  <a:pt x="13497" y="14117"/>
                  <a:pt x="13610" y="14004"/>
                </a:cubicBezTo>
                <a:cubicBezTo>
                  <a:pt x="13710" y="13903"/>
                  <a:pt x="13802" y="13769"/>
                  <a:pt x="13839" y="13664"/>
                </a:cubicBezTo>
                <a:cubicBezTo>
                  <a:pt x="13885" y="13536"/>
                  <a:pt x="13896" y="13311"/>
                  <a:pt x="13865" y="13154"/>
                </a:cubicBezTo>
                <a:cubicBezTo>
                  <a:pt x="13802" y="12832"/>
                  <a:pt x="13593" y="12519"/>
                  <a:pt x="13260" y="12240"/>
                </a:cubicBezTo>
                <a:cubicBezTo>
                  <a:pt x="13134" y="12136"/>
                  <a:pt x="13072" y="12095"/>
                  <a:pt x="12816" y="11941"/>
                </a:cubicBezTo>
                <a:cubicBezTo>
                  <a:pt x="12462" y="11728"/>
                  <a:pt x="12266" y="11635"/>
                  <a:pt x="11945" y="11527"/>
                </a:cubicBezTo>
                <a:cubicBezTo>
                  <a:pt x="11698" y="11445"/>
                  <a:pt x="11473" y="11385"/>
                  <a:pt x="11101" y="11306"/>
                </a:cubicBezTo>
                <a:lnTo>
                  <a:pt x="11062" y="11297"/>
                </a:lnTo>
                <a:lnTo>
                  <a:pt x="11012" y="11182"/>
                </a:lnTo>
                <a:cubicBezTo>
                  <a:pt x="10967" y="11080"/>
                  <a:pt x="10863" y="10795"/>
                  <a:pt x="10834" y="10706"/>
                </a:cubicBezTo>
                <a:cubicBezTo>
                  <a:pt x="10821" y="10661"/>
                  <a:pt x="10776" y="10453"/>
                  <a:pt x="10752" y="10324"/>
                </a:cubicBezTo>
                <a:cubicBezTo>
                  <a:pt x="10706" y="10074"/>
                  <a:pt x="10694" y="10020"/>
                  <a:pt x="10611" y="9765"/>
                </a:cubicBezTo>
                <a:cubicBezTo>
                  <a:pt x="10598" y="9724"/>
                  <a:pt x="10580" y="9653"/>
                  <a:pt x="10547" y="9512"/>
                </a:cubicBezTo>
                <a:cubicBezTo>
                  <a:pt x="10515" y="9369"/>
                  <a:pt x="10504" y="9134"/>
                  <a:pt x="10521" y="8921"/>
                </a:cubicBezTo>
                <a:cubicBezTo>
                  <a:pt x="10525" y="8877"/>
                  <a:pt x="10530" y="8785"/>
                  <a:pt x="10531" y="8715"/>
                </a:cubicBezTo>
                <a:cubicBezTo>
                  <a:pt x="10536" y="8571"/>
                  <a:pt x="10550" y="8355"/>
                  <a:pt x="10558" y="8342"/>
                </a:cubicBezTo>
                <a:cubicBezTo>
                  <a:pt x="10561" y="8337"/>
                  <a:pt x="10590" y="8340"/>
                  <a:pt x="10647" y="8353"/>
                </a:cubicBezTo>
                <a:cubicBezTo>
                  <a:pt x="10813" y="8391"/>
                  <a:pt x="10898" y="8398"/>
                  <a:pt x="11118" y="8399"/>
                </a:cubicBezTo>
                <a:cubicBezTo>
                  <a:pt x="11344" y="8399"/>
                  <a:pt x="11391" y="8394"/>
                  <a:pt x="11556" y="8353"/>
                </a:cubicBezTo>
                <a:cubicBezTo>
                  <a:pt x="11692" y="8320"/>
                  <a:pt x="11743" y="8299"/>
                  <a:pt x="11861" y="8238"/>
                </a:cubicBezTo>
                <a:cubicBezTo>
                  <a:pt x="11986" y="8172"/>
                  <a:pt x="12046" y="8131"/>
                  <a:pt x="12119" y="8064"/>
                </a:cubicBezTo>
                <a:cubicBezTo>
                  <a:pt x="12195" y="7993"/>
                  <a:pt x="12229" y="7942"/>
                  <a:pt x="12229" y="7897"/>
                </a:cubicBezTo>
                <a:cubicBezTo>
                  <a:pt x="12231" y="7807"/>
                  <a:pt x="12035" y="7525"/>
                  <a:pt x="11877" y="7394"/>
                </a:cubicBezTo>
                <a:cubicBezTo>
                  <a:pt x="11828" y="7353"/>
                  <a:pt x="11817" y="7336"/>
                  <a:pt x="11838" y="7336"/>
                </a:cubicBezTo>
                <a:cubicBezTo>
                  <a:pt x="11853" y="7336"/>
                  <a:pt x="12082" y="7241"/>
                  <a:pt x="12261" y="7161"/>
                </a:cubicBezTo>
                <a:cubicBezTo>
                  <a:pt x="12388" y="7103"/>
                  <a:pt x="12617" y="6957"/>
                  <a:pt x="12778" y="6831"/>
                </a:cubicBezTo>
                <a:cubicBezTo>
                  <a:pt x="12984" y="6671"/>
                  <a:pt x="13347" y="6333"/>
                  <a:pt x="13512" y="6144"/>
                </a:cubicBezTo>
                <a:cubicBezTo>
                  <a:pt x="13859" y="5750"/>
                  <a:pt x="14122" y="5272"/>
                  <a:pt x="14232" y="4838"/>
                </a:cubicBezTo>
                <a:cubicBezTo>
                  <a:pt x="14270" y="4680"/>
                  <a:pt x="14315" y="4392"/>
                  <a:pt x="14315" y="4293"/>
                </a:cubicBezTo>
                <a:lnTo>
                  <a:pt x="14315" y="4254"/>
                </a:lnTo>
                <a:lnTo>
                  <a:pt x="14423" y="4188"/>
                </a:lnTo>
                <a:cubicBezTo>
                  <a:pt x="14570" y="4095"/>
                  <a:pt x="14655" y="4029"/>
                  <a:pt x="14790" y="3904"/>
                </a:cubicBezTo>
                <a:cubicBezTo>
                  <a:pt x="14920" y="3782"/>
                  <a:pt x="15165" y="3526"/>
                  <a:pt x="15267" y="3403"/>
                </a:cubicBezTo>
                <a:cubicBezTo>
                  <a:pt x="15352" y="3300"/>
                  <a:pt x="15581" y="2997"/>
                  <a:pt x="15676" y="2862"/>
                </a:cubicBezTo>
                <a:cubicBezTo>
                  <a:pt x="15900" y="2541"/>
                  <a:pt x="16107" y="2200"/>
                  <a:pt x="16303" y="1821"/>
                </a:cubicBezTo>
                <a:cubicBezTo>
                  <a:pt x="16429" y="1584"/>
                  <a:pt x="16434" y="1564"/>
                  <a:pt x="16385" y="1564"/>
                </a:cubicBezTo>
                <a:cubicBezTo>
                  <a:pt x="16373" y="1564"/>
                  <a:pt x="16335" y="1558"/>
                  <a:pt x="16302" y="1549"/>
                </a:cubicBezTo>
                <a:cubicBezTo>
                  <a:pt x="16170" y="1515"/>
                  <a:pt x="16091" y="1508"/>
                  <a:pt x="15854" y="1508"/>
                </a:cubicBezTo>
                <a:cubicBezTo>
                  <a:pt x="15380" y="1510"/>
                  <a:pt x="15079" y="1546"/>
                  <a:pt x="14558" y="1667"/>
                </a:cubicBezTo>
                <a:cubicBezTo>
                  <a:pt x="14459" y="1688"/>
                  <a:pt x="14294" y="1727"/>
                  <a:pt x="14189" y="1750"/>
                </a:cubicBezTo>
                <a:cubicBezTo>
                  <a:pt x="13805" y="1837"/>
                  <a:pt x="13577" y="1908"/>
                  <a:pt x="13247" y="2042"/>
                </a:cubicBezTo>
                <a:cubicBezTo>
                  <a:pt x="12987" y="2149"/>
                  <a:pt x="12871" y="2203"/>
                  <a:pt x="12657" y="2313"/>
                </a:cubicBezTo>
                <a:cubicBezTo>
                  <a:pt x="12333" y="2480"/>
                  <a:pt x="12150" y="2596"/>
                  <a:pt x="11771" y="2879"/>
                </a:cubicBezTo>
                <a:cubicBezTo>
                  <a:pt x="11515" y="3070"/>
                  <a:pt x="11211" y="3333"/>
                  <a:pt x="11031" y="3520"/>
                </a:cubicBezTo>
                <a:cubicBezTo>
                  <a:pt x="10916" y="3635"/>
                  <a:pt x="10539" y="4068"/>
                  <a:pt x="10413" y="4222"/>
                </a:cubicBezTo>
                <a:cubicBezTo>
                  <a:pt x="10330" y="4327"/>
                  <a:pt x="10216" y="4495"/>
                  <a:pt x="10140" y="4628"/>
                </a:cubicBezTo>
                <a:cubicBezTo>
                  <a:pt x="10109" y="4682"/>
                  <a:pt x="10081" y="4726"/>
                  <a:pt x="10078" y="4729"/>
                </a:cubicBezTo>
                <a:cubicBezTo>
                  <a:pt x="10075" y="4730"/>
                  <a:pt x="10047" y="4723"/>
                  <a:pt x="10017" y="4710"/>
                </a:cubicBezTo>
                <a:cubicBezTo>
                  <a:pt x="9915" y="4668"/>
                  <a:pt x="9828" y="4650"/>
                  <a:pt x="9721" y="4650"/>
                </a:cubicBezTo>
                <a:cubicBezTo>
                  <a:pt x="9624" y="4650"/>
                  <a:pt x="9588" y="4657"/>
                  <a:pt x="9369" y="4704"/>
                </a:cubicBezTo>
                <a:cubicBezTo>
                  <a:pt x="9230" y="4734"/>
                  <a:pt x="9091" y="4721"/>
                  <a:pt x="8989" y="4669"/>
                </a:cubicBezTo>
                <a:cubicBezTo>
                  <a:pt x="8906" y="4627"/>
                  <a:pt x="8829" y="4534"/>
                  <a:pt x="8800" y="4440"/>
                </a:cubicBezTo>
                <a:cubicBezTo>
                  <a:pt x="8787" y="4401"/>
                  <a:pt x="8785" y="4367"/>
                  <a:pt x="8787" y="4193"/>
                </a:cubicBezTo>
                <a:cubicBezTo>
                  <a:pt x="8787" y="3993"/>
                  <a:pt x="8788" y="3989"/>
                  <a:pt x="8823" y="3751"/>
                </a:cubicBezTo>
                <a:cubicBezTo>
                  <a:pt x="8842" y="3619"/>
                  <a:pt x="8862" y="3490"/>
                  <a:pt x="8867" y="3464"/>
                </a:cubicBezTo>
                <a:lnTo>
                  <a:pt x="8877" y="3418"/>
                </a:lnTo>
                <a:lnTo>
                  <a:pt x="8916" y="3409"/>
                </a:lnTo>
                <a:cubicBezTo>
                  <a:pt x="8992" y="3392"/>
                  <a:pt x="9057" y="3336"/>
                  <a:pt x="9093" y="3259"/>
                </a:cubicBezTo>
                <a:cubicBezTo>
                  <a:pt x="9111" y="3221"/>
                  <a:pt x="9134" y="3097"/>
                  <a:pt x="9134" y="3040"/>
                </a:cubicBezTo>
                <a:cubicBezTo>
                  <a:pt x="9134" y="3025"/>
                  <a:pt x="9137" y="3011"/>
                  <a:pt x="9141" y="3008"/>
                </a:cubicBezTo>
                <a:cubicBezTo>
                  <a:pt x="9144" y="3005"/>
                  <a:pt x="9172" y="3041"/>
                  <a:pt x="9200" y="3086"/>
                </a:cubicBezTo>
                <a:cubicBezTo>
                  <a:pt x="9285" y="3214"/>
                  <a:pt x="9379" y="3306"/>
                  <a:pt x="9527" y="3407"/>
                </a:cubicBezTo>
                <a:cubicBezTo>
                  <a:pt x="9630" y="3477"/>
                  <a:pt x="9817" y="3537"/>
                  <a:pt x="9963" y="3550"/>
                </a:cubicBezTo>
                <a:cubicBezTo>
                  <a:pt x="10137" y="3564"/>
                  <a:pt x="10378" y="3491"/>
                  <a:pt x="10510" y="3384"/>
                </a:cubicBezTo>
                <a:cubicBezTo>
                  <a:pt x="10684" y="3246"/>
                  <a:pt x="10796" y="2994"/>
                  <a:pt x="10808" y="2718"/>
                </a:cubicBezTo>
                <a:cubicBezTo>
                  <a:pt x="10816" y="2536"/>
                  <a:pt x="10775" y="2374"/>
                  <a:pt x="10729" y="2400"/>
                </a:cubicBezTo>
                <a:cubicBezTo>
                  <a:pt x="10720" y="2404"/>
                  <a:pt x="10693" y="2434"/>
                  <a:pt x="10665" y="2467"/>
                </a:cubicBezTo>
                <a:cubicBezTo>
                  <a:pt x="10639" y="2500"/>
                  <a:pt x="10599" y="2537"/>
                  <a:pt x="10580" y="2550"/>
                </a:cubicBezTo>
                <a:cubicBezTo>
                  <a:pt x="10503" y="2601"/>
                  <a:pt x="10399" y="2619"/>
                  <a:pt x="10319" y="2596"/>
                </a:cubicBezTo>
                <a:cubicBezTo>
                  <a:pt x="10234" y="2570"/>
                  <a:pt x="10130" y="2477"/>
                  <a:pt x="10083" y="2385"/>
                </a:cubicBezTo>
                <a:cubicBezTo>
                  <a:pt x="10013" y="2244"/>
                  <a:pt x="10017" y="2094"/>
                  <a:pt x="10101" y="1727"/>
                </a:cubicBezTo>
                <a:cubicBezTo>
                  <a:pt x="10147" y="1523"/>
                  <a:pt x="10158" y="1459"/>
                  <a:pt x="10171" y="1331"/>
                </a:cubicBezTo>
                <a:cubicBezTo>
                  <a:pt x="10182" y="1212"/>
                  <a:pt x="10177" y="1016"/>
                  <a:pt x="10160" y="939"/>
                </a:cubicBezTo>
                <a:cubicBezTo>
                  <a:pt x="10131" y="810"/>
                  <a:pt x="10075" y="678"/>
                  <a:pt x="9994" y="556"/>
                </a:cubicBezTo>
                <a:cubicBezTo>
                  <a:pt x="9935" y="465"/>
                  <a:pt x="9783" y="313"/>
                  <a:pt x="9684" y="242"/>
                </a:cubicBezTo>
                <a:cubicBezTo>
                  <a:pt x="9598" y="180"/>
                  <a:pt x="9425" y="93"/>
                  <a:pt x="9328" y="62"/>
                </a:cubicBezTo>
                <a:cubicBezTo>
                  <a:pt x="9201" y="17"/>
                  <a:pt x="9039" y="1"/>
                  <a:pt x="8894" y="13"/>
                </a:cubicBezTo>
                <a:close/>
                <a:moveTo>
                  <a:pt x="9537" y="3356"/>
                </a:moveTo>
                <a:cubicBezTo>
                  <a:pt x="9548" y="3368"/>
                  <a:pt x="9548" y="3368"/>
                  <a:pt x="9532" y="3358"/>
                </a:cubicBezTo>
                <a:cubicBezTo>
                  <a:pt x="9524" y="3352"/>
                  <a:pt x="9516" y="3345"/>
                  <a:pt x="9515" y="3345"/>
                </a:cubicBezTo>
                <a:cubicBezTo>
                  <a:pt x="9514" y="3343"/>
                  <a:pt x="9515" y="3342"/>
                  <a:pt x="9520" y="3342"/>
                </a:cubicBezTo>
                <a:cubicBezTo>
                  <a:pt x="9523" y="3342"/>
                  <a:pt x="9532" y="3349"/>
                  <a:pt x="9537" y="3356"/>
                </a:cubicBezTo>
                <a:close/>
                <a:moveTo>
                  <a:pt x="6518" y="8504"/>
                </a:moveTo>
                <a:cubicBezTo>
                  <a:pt x="6585" y="8889"/>
                  <a:pt x="6597" y="9157"/>
                  <a:pt x="6555" y="9318"/>
                </a:cubicBezTo>
                <a:cubicBezTo>
                  <a:pt x="6508" y="9499"/>
                  <a:pt x="6426" y="9613"/>
                  <a:pt x="6249" y="9746"/>
                </a:cubicBezTo>
                <a:cubicBezTo>
                  <a:pt x="6145" y="9826"/>
                  <a:pt x="6059" y="9898"/>
                  <a:pt x="5985" y="9970"/>
                </a:cubicBezTo>
                <a:lnTo>
                  <a:pt x="5918" y="10036"/>
                </a:lnTo>
                <a:lnTo>
                  <a:pt x="5929" y="9997"/>
                </a:lnTo>
                <a:cubicBezTo>
                  <a:pt x="5954" y="9921"/>
                  <a:pt x="5988" y="9753"/>
                  <a:pt x="6012" y="9583"/>
                </a:cubicBezTo>
                <a:cubicBezTo>
                  <a:pt x="6069" y="9214"/>
                  <a:pt x="6097" y="9109"/>
                  <a:pt x="6198" y="8890"/>
                </a:cubicBezTo>
                <a:cubicBezTo>
                  <a:pt x="6279" y="8715"/>
                  <a:pt x="6480" y="8351"/>
                  <a:pt x="6490" y="8361"/>
                </a:cubicBezTo>
                <a:cubicBezTo>
                  <a:pt x="6493" y="8365"/>
                  <a:pt x="6505" y="8428"/>
                  <a:pt x="6518" y="8504"/>
                </a:cubicBezTo>
                <a:close/>
                <a:moveTo>
                  <a:pt x="9594" y="9282"/>
                </a:moveTo>
                <a:cubicBezTo>
                  <a:pt x="9645" y="9448"/>
                  <a:pt x="9704" y="9683"/>
                  <a:pt x="9711" y="9760"/>
                </a:cubicBezTo>
                <a:cubicBezTo>
                  <a:pt x="9716" y="9801"/>
                  <a:pt x="9720" y="9871"/>
                  <a:pt x="9720" y="9914"/>
                </a:cubicBezTo>
                <a:cubicBezTo>
                  <a:pt x="9720" y="10015"/>
                  <a:pt x="9730" y="10130"/>
                  <a:pt x="9758" y="10327"/>
                </a:cubicBezTo>
                <a:cubicBezTo>
                  <a:pt x="9791" y="10560"/>
                  <a:pt x="9813" y="10670"/>
                  <a:pt x="9860" y="10830"/>
                </a:cubicBezTo>
                <a:cubicBezTo>
                  <a:pt x="9884" y="10907"/>
                  <a:pt x="9901" y="10973"/>
                  <a:pt x="9899" y="10975"/>
                </a:cubicBezTo>
                <a:cubicBezTo>
                  <a:pt x="9887" y="10987"/>
                  <a:pt x="9727" y="10914"/>
                  <a:pt x="9619" y="10849"/>
                </a:cubicBezTo>
                <a:cubicBezTo>
                  <a:pt x="9583" y="10826"/>
                  <a:pt x="9538" y="10801"/>
                  <a:pt x="9520" y="10794"/>
                </a:cubicBezTo>
                <a:lnTo>
                  <a:pt x="9485" y="10777"/>
                </a:lnTo>
                <a:lnTo>
                  <a:pt x="9480" y="10492"/>
                </a:lnTo>
                <a:cubicBezTo>
                  <a:pt x="9474" y="10139"/>
                  <a:pt x="9467" y="10033"/>
                  <a:pt x="9429" y="9766"/>
                </a:cubicBezTo>
                <a:cubicBezTo>
                  <a:pt x="9413" y="9652"/>
                  <a:pt x="9399" y="9540"/>
                  <a:pt x="9399" y="9518"/>
                </a:cubicBezTo>
                <a:cubicBezTo>
                  <a:pt x="9399" y="9460"/>
                  <a:pt x="9415" y="9416"/>
                  <a:pt x="9458" y="9357"/>
                </a:cubicBezTo>
                <a:cubicBezTo>
                  <a:pt x="9479" y="9329"/>
                  <a:pt x="9511" y="9280"/>
                  <a:pt x="9530" y="9250"/>
                </a:cubicBezTo>
                <a:cubicBezTo>
                  <a:pt x="9548" y="9219"/>
                  <a:pt x="9564" y="9196"/>
                  <a:pt x="9564" y="9196"/>
                </a:cubicBezTo>
                <a:cubicBezTo>
                  <a:pt x="9566" y="9195"/>
                  <a:pt x="9578" y="9233"/>
                  <a:pt x="9594" y="9282"/>
                </a:cubicBezTo>
                <a:close/>
                <a:moveTo>
                  <a:pt x="7998" y="20562"/>
                </a:moveTo>
                <a:cubicBezTo>
                  <a:pt x="7998" y="20566"/>
                  <a:pt x="7994" y="20570"/>
                  <a:pt x="7988" y="20570"/>
                </a:cubicBezTo>
                <a:cubicBezTo>
                  <a:pt x="7984" y="20570"/>
                  <a:pt x="7983" y="20566"/>
                  <a:pt x="7985" y="20562"/>
                </a:cubicBezTo>
                <a:cubicBezTo>
                  <a:pt x="7988" y="20557"/>
                  <a:pt x="7993" y="20554"/>
                  <a:pt x="7995" y="20554"/>
                </a:cubicBezTo>
                <a:cubicBezTo>
                  <a:pt x="7996" y="20555"/>
                  <a:pt x="7998" y="20557"/>
                  <a:pt x="7998" y="205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5396;p72">
            <a:extLst>
              <a:ext uri="{FF2B5EF4-FFF2-40B4-BE49-F238E27FC236}">
                <a16:creationId xmlns:a16="http://schemas.microsoft.com/office/drawing/2014/main" id="{5E292042-3AF3-BBE4-D19E-D0250DE03B4E}"/>
              </a:ext>
            </a:extLst>
          </p:cNvPr>
          <p:cNvGrpSpPr/>
          <p:nvPr/>
        </p:nvGrpSpPr>
        <p:grpSpPr>
          <a:xfrm>
            <a:off x="5427946" y="416242"/>
            <a:ext cx="2935471" cy="1983606"/>
            <a:chOff x="4860550" y="1654100"/>
            <a:chExt cx="468925" cy="316875"/>
          </a:xfrm>
        </p:grpSpPr>
        <p:sp>
          <p:nvSpPr>
            <p:cNvPr id="89" name="Google Shape;5397;p72">
              <a:extLst>
                <a:ext uri="{FF2B5EF4-FFF2-40B4-BE49-F238E27FC236}">
                  <a16:creationId xmlns:a16="http://schemas.microsoft.com/office/drawing/2014/main" id="{35460C7C-1A64-C5CD-4740-6AA560642CCE}"/>
                </a:ext>
              </a:extLst>
            </p:cNvPr>
            <p:cNvSpPr/>
            <p:nvPr/>
          </p:nvSpPr>
          <p:spPr>
            <a:xfrm>
              <a:off x="4862125" y="1742150"/>
              <a:ext cx="294700" cy="228825"/>
            </a:xfrm>
            <a:custGeom>
              <a:avLst/>
              <a:gdLst/>
              <a:ahLst/>
              <a:cxnLst/>
              <a:rect l="l" t="t" r="r" b="b"/>
              <a:pathLst>
                <a:path w="11788" h="9153" extrusionOk="0">
                  <a:moveTo>
                    <a:pt x="11761" y="0"/>
                  </a:moveTo>
                  <a:cubicBezTo>
                    <a:pt x="11761" y="0"/>
                    <a:pt x="11761" y="0"/>
                    <a:pt x="11761" y="0"/>
                  </a:cubicBezTo>
                  <a:cubicBezTo>
                    <a:pt x="11579" y="6"/>
                    <a:pt x="11307" y="25"/>
                    <a:pt x="11166" y="47"/>
                  </a:cubicBezTo>
                  <a:cubicBezTo>
                    <a:pt x="11110" y="56"/>
                    <a:pt x="11053" y="66"/>
                    <a:pt x="11001" y="90"/>
                  </a:cubicBezTo>
                  <a:cubicBezTo>
                    <a:pt x="10854" y="159"/>
                    <a:pt x="10777" y="320"/>
                    <a:pt x="10714" y="471"/>
                  </a:cubicBezTo>
                  <a:cubicBezTo>
                    <a:pt x="10677" y="554"/>
                    <a:pt x="10637" y="641"/>
                    <a:pt x="10582" y="713"/>
                  </a:cubicBezTo>
                  <a:lnTo>
                    <a:pt x="10579" y="711"/>
                  </a:lnTo>
                  <a:cubicBezTo>
                    <a:pt x="10535" y="708"/>
                    <a:pt x="10494" y="692"/>
                    <a:pt x="10454" y="671"/>
                  </a:cubicBezTo>
                  <a:cubicBezTo>
                    <a:pt x="10418" y="652"/>
                    <a:pt x="10381" y="630"/>
                    <a:pt x="10341" y="616"/>
                  </a:cubicBezTo>
                  <a:cubicBezTo>
                    <a:pt x="10303" y="603"/>
                    <a:pt x="10265" y="598"/>
                    <a:pt x="10226" y="598"/>
                  </a:cubicBezTo>
                  <a:cubicBezTo>
                    <a:pt x="10135" y="598"/>
                    <a:pt x="10044" y="629"/>
                    <a:pt x="9957" y="668"/>
                  </a:cubicBezTo>
                  <a:lnTo>
                    <a:pt x="9956" y="668"/>
                  </a:lnTo>
                  <a:cubicBezTo>
                    <a:pt x="9922" y="684"/>
                    <a:pt x="9889" y="701"/>
                    <a:pt x="9857" y="718"/>
                  </a:cubicBezTo>
                  <a:lnTo>
                    <a:pt x="9507" y="898"/>
                  </a:lnTo>
                  <a:cubicBezTo>
                    <a:pt x="9427" y="939"/>
                    <a:pt x="9345" y="983"/>
                    <a:pt x="9291" y="1055"/>
                  </a:cubicBezTo>
                  <a:cubicBezTo>
                    <a:pt x="9218" y="1153"/>
                    <a:pt x="9210" y="1288"/>
                    <a:pt x="9137" y="1385"/>
                  </a:cubicBezTo>
                  <a:cubicBezTo>
                    <a:pt x="9043" y="1511"/>
                    <a:pt x="8869" y="1541"/>
                    <a:pt x="8736" y="1624"/>
                  </a:cubicBezTo>
                  <a:cubicBezTo>
                    <a:pt x="8711" y="1640"/>
                    <a:pt x="8685" y="1660"/>
                    <a:pt x="8675" y="1687"/>
                  </a:cubicBezTo>
                  <a:cubicBezTo>
                    <a:pt x="8651" y="1747"/>
                    <a:pt x="8705" y="1810"/>
                    <a:pt x="8717" y="1874"/>
                  </a:cubicBezTo>
                  <a:cubicBezTo>
                    <a:pt x="8736" y="1956"/>
                    <a:pt x="8685" y="2034"/>
                    <a:pt x="8669" y="2115"/>
                  </a:cubicBezTo>
                  <a:cubicBezTo>
                    <a:pt x="8635" y="2265"/>
                    <a:pt x="8730" y="2434"/>
                    <a:pt x="8877" y="2486"/>
                  </a:cubicBezTo>
                  <a:cubicBezTo>
                    <a:pt x="8866" y="2423"/>
                    <a:pt x="8881" y="2358"/>
                    <a:pt x="8920" y="2307"/>
                  </a:cubicBezTo>
                  <a:cubicBezTo>
                    <a:pt x="8967" y="2393"/>
                    <a:pt x="9045" y="2464"/>
                    <a:pt x="9137" y="2502"/>
                  </a:cubicBezTo>
                  <a:cubicBezTo>
                    <a:pt x="9251" y="2400"/>
                    <a:pt x="9408" y="2352"/>
                    <a:pt x="9560" y="2331"/>
                  </a:cubicBezTo>
                  <a:cubicBezTo>
                    <a:pt x="9634" y="2321"/>
                    <a:pt x="9708" y="2314"/>
                    <a:pt x="9783" y="2314"/>
                  </a:cubicBezTo>
                  <a:cubicBezTo>
                    <a:pt x="9793" y="2314"/>
                    <a:pt x="9802" y="2314"/>
                    <a:pt x="9812" y="2315"/>
                  </a:cubicBezTo>
                  <a:cubicBezTo>
                    <a:pt x="9923" y="2315"/>
                    <a:pt x="10033" y="2328"/>
                    <a:pt x="10142" y="2328"/>
                  </a:cubicBezTo>
                  <a:cubicBezTo>
                    <a:pt x="10159" y="2328"/>
                    <a:pt x="10175" y="2328"/>
                    <a:pt x="10192" y="2327"/>
                  </a:cubicBezTo>
                  <a:lnTo>
                    <a:pt x="10192" y="2327"/>
                  </a:lnTo>
                  <a:cubicBezTo>
                    <a:pt x="10004" y="2778"/>
                    <a:pt x="9592" y="3114"/>
                    <a:pt x="9152" y="3339"/>
                  </a:cubicBezTo>
                  <a:cubicBezTo>
                    <a:pt x="8982" y="3426"/>
                    <a:pt x="8805" y="3500"/>
                    <a:pt x="8626" y="3569"/>
                  </a:cubicBezTo>
                  <a:cubicBezTo>
                    <a:pt x="8404" y="3654"/>
                    <a:pt x="8177" y="3733"/>
                    <a:pt x="7954" y="3820"/>
                  </a:cubicBezTo>
                  <a:lnTo>
                    <a:pt x="7953" y="3821"/>
                  </a:lnTo>
                  <a:cubicBezTo>
                    <a:pt x="7926" y="3832"/>
                    <a:pt x="7901" y="3842"/>
                    <a:pt x="7873" y="3853"/>
                  </a:cubicBezTo>
                  <a:cubicBezTo>
                    <a:pt x="7840" y="3864"/>
                    <a:pt x="7805" y="3873"/>
                    <a:pt x="7770" y="3878"/>
                  </a:cubicBezTo>
                  <a:cubicBezTo>
                    <a:pt x="7743" y="3883"/>
                    <a:pt x="7678" y="3899"/>
                    <a:pt x="7657" y="3914"/>
                  </a:cubicBezTo>
                  <a:cubicBezTo>
                    <a:pt x="7626" y="3935"/>
                    <a:pt x="7595" y="3959"/>
                    <a:pt x="7568" y="3985"/>
                  </a:cubicBezTo>
                  <a:cubicBezTo>
                    <a:pt x="7519" y="4007"/>
                    <a:pt x="7471" y="4030"/>
                    <a:pt x="7424" y="4054"/>
                  </a:cubicBezTo>
                  <a:cubicBezTo>
                    <a:pt x="7424" y="4054"/>
                    <a:pt x="7424" y="4056"/>
                    <a:pt x="7422" y="4056"/>
                  </a:cubicBezTo>
                  <a:cubicBezTo>
                    <a:pt x="7396" y="4058"/>
                    <a:pt x="7370" y="4059"/>
                    <a:pt x="7344" y="4059"/>
                  </a:cubicBezTo>
                  <a:cubicBezTo>
                    <a:pt x="7329" y="4059"/>
                    <a:pt x="7313" y="4058"/>
                    <a:pt x="7297" y="4058"/>
                  </a:cubicBezTo>
                  <a:cubicBezTo>
                    <a:pt x="7296" y="4058"/>
                    <a:pt x="7295" y="4058"/>
                    <a:pt x="7294" y="4058"/>
                  </a:cubicBezTo>
                  <a:cubicBezTo>
                    <a:pt x="7261" y="4058"/>
                    <a:pt x="7205" y="4084"/>
                    <a:pt x="7189" y="4108"/>
                  </a:cubicBezTo>
                  <a:cubicBezTo>
                    <a:pt x="7164" y="4143"/>
                    <a:pt x="7143" y="4180"/>
                    <a:pt x="7123" y="4220"/>
                  </a:cubicBezTo>
                  <a:cubicBezTo>
                    <a:pt x="7077" y="4247"/>
                    <a:pt x="7032" y="4273"/>
                    <a:pt x="6987" y="4303"/>
                  </a:cubicBezTo>
                  <a:cubicBezTo>
                    <a:pt x="6940" y="4299"/>
                    <a:pt x="6893" y="4295"/>
                    <a:pt x="6844" y="4290"/>
                  </a:cubicBezTo>
                  <a:cubicBezTo>
                    <a:pt x="6843" y="4289"/>
                    <a:pt x="6841" y="4289"/>
                    <a:pt x="6840" y="4289"/>
                  </a:cubicBezTo>
                  <a:cubicBezTo>
                    <a:pt x="6806" y="4289"/>
                    <a:pt x="6750" y="4320"/>
                    <a:pt x="6741" y="4353"/>
                  </a:cubicBezTo>
                  <a:cubicBezTo>
                    <a:pt x="6728" y="4399"/>
                    <a:pt x="6714" y="4446"/>
                    <a:pt x="6704" y="4494"/>
                  </a:cubicBezTo>
                  <a:cubicBezTo>
                    <a:pt x="6661" y="4525"/>
                    <a:pt x="6618" y="4558"/>
                    <a:pt x="6576" y="4591"/>
                  </a:cubicBezTo>
                  <a:cubicBezTo>
                    <a:pt x="6525" y="4585"/>
                    <a:pt x="6472" y="4578"/>
                    <a:pt x="6417" y="4571"/>
                  </a:cubicBezTo>
                  <a:cubicBezTo>
                    <a:pt x="6415" y="4571"/>
                    <a:pt x="6413" y="4571"/>
                    <a:pt x="6411" y="4571"/>
                  </a:cubicBezTo>
                  <a:cubicBezTo>
                    <a:pt x="6373" y="4571"/>
                    <a:pt x="6325" y="4608"/>
                    <a:pt x="6321" y="4643"/>
                  </a:cubicBezTo>
                  <a:cubicBezTo>
                    <a:pt x="6318" y="4697"/>
                    <a:pt x="6315" y="4753"/>
                    <a:pt x="6315" y="4807"/>
                  </a:cubicBezTo>
                  <a:cubicBezTo>
                    <a:pt x="6274" y="4843"/>
                    <a:pt x="6236" y="4879"/>
                    <a:pt x="6196" y="4916"/>
                  </a:cubicBezTo>
                  <a:lnTo>
                    <a:pt x="6022" y="4897"/>
                  </a:lnTo>
                  <a:cubicBezTo>
                    <a:pt x="6020" y="4897"/>
                    <a:pt x="6017" y="4897"/>
                    <a:pt x="6015" y="4897"/>
                  </a:cubicBezTo>
                  <a:cubicBezTo>
                    <a:pt x="5973" y="4897"/>
                    <a:pt x="5930" y="4940"/>
                    <a:pt x="5934" y="4979"/>
                  </a:cubicBezTo>
                  <a:cubicBezTo>
                    <a:pt x="5939" y="5036"/>
                    <a:pt x="5946" y="5097"/>
                    <a:pt x="5956" y="5155"/>
                  </a:cubicBezTo>
                  <a:cubicBezTo>
                    <a:pt x="5939" y="5174"/>
                    <a:pt x="5922" y="5193"/>
                    <a:pt x="5905" y="5210"/>
                  </a:cubicBezTo>
                  <a:cubicBezTo>
                    <a:pt x="5886" y="5232"/>
                    <a:pt x="5868" y="5252"/>
                    <a:pt x="5849" y="5275"/>
                  </a:cubicBezTo>
                  <a:lnTo>
                    <a:pt x="5660" y="5261"/>
                  </a:lnTo>
                  <a:cubicBezTo>
                    <a:pt x="5659" y="5260"/>
                    <a:pt x="5657" y="5260"/>
                    <a:pt x="5655" y="5260"/>
                  </a:cubicBezTo>
                  <a:cubicBezTo>
                    <a:pt x="5611" y="5260"/>
                    <a:pt x="5571" y="5308"/>
                    <a:pt x="5582" y="5350"/>
                  </a:cubicBezTo>
                  <a:cubicBezTo>
                    <a:pt x="5597" y="5410"/>
                    <a:pt x="5613" y="5472"/>
                    <a:pt x="5632" y="5534"/>
                  </a:cubicBezTo>
                  <a:cubicBezTo>
                    <a:pt x="5599" y="5575"/>
                    <a:pt x="5566" y="5618"/>
                    <a:pt x="5532" y="5660"/>
                  </a:cubicBezTo>
                  <a:lnTo>
                    <a:pt x="5333" y="5646"/>
                  </a:lnTo>
                  <a:cubicBezTo>
                    <a:pt x="5331" y="5646"/>
                    <a:pt x="5329" y="5646"/>
                    <a:pt x="5327" y="5646"/>
                  </a:cubicBezTo>
                  <a:cubicBezTo>
                    <a:pt x="5282" y="5646"/>
                    <a:pt x="5245" y="5694"/>
                    <a:pt x="5259" y="5737"/>
                  </a:cubicBezTo>
                  <a:lnTo>
                    <a:pt x="5322" y="5928"/>
                  </a:lnTo>
                  <a:cubicBezTo>
                    <a:pt x="5290" y="5970"/>
                    <a:pt x="5256" y="6010"/>
                    <a:pt x="5223" y="6054"/>
                  </a:cubicBezTo>
                  <a:cubicBezTo>
                    <a:pt x="5153" y="6045"/>
                    <a:pt x="5086" y="6038"/>
                    <a:pt x="5017" y="6029"/>
                  </a:cubicBezTo>
                  <a:cubicBezTo>
                    <a:pt x="5014" y="6029"/>
                    <a:pt x="5011" y="6028"/>
                    <a:pt x="5008" y="6028"/>
                  </a:cubicBezTo>
                  <a:cubicBezTo>
                    <a:pt x="4963" y="6028"/>
                    <a:pt x="4928" y="6073"/>
                    <a:pt x="4942" y="6116"/>
                  </a:cubicBezTo>
                  <a:cubicBezTo>
                    <a:pt x="4963" y="6182"/>
                    <a:pt x="4984" y="6248"/>
                    <a:pt x="5005" y="6315"/>
                  </a:cubicBezTo>
                  <a:cubicBezTo>
                    <a:pt x="4971" y="6354"/>
                    <a:pt x="4935" y="6394"/>
                    <a:pt x="4899" y="6433"/>
                  </a:cubicBezTo>
                  <a:cubicBezTo>
                    <a:pt x="4830" y="6419"/>
                    <a:pt x="4761" y="6404"/>
                    <a:pt x="4691" y="6387"/>
                  </a:cubicBezTo>
                  <a:cubicBezTo>
                    <a:pt x="4685" y="6386"/>
                    <a:pt x="4679" y="6385"/>
                    <a:pt x="4673" y="6385"/>
                  </a:cubicBezTo>
                  <a:cubicBezTo>
                    <a:pt x="4633" y="6385"/>
                    <a:pt x="4600" y="6423"/>
                    <a:pt x="4610" y="6465"/>
                  </a:cubicBezTo>
                  <a:cubicBezTo>
                    <a:pt x="4629" y="6533"/>
                    <a:pt x="4644" y="6604"/>
                    <a:pt x="4659" y="6674"/>
                  </a:cubicBezTo>
                  <a:cubicBezTo>
                    <a:pt x="4620" y="6709"/>
                    <a:pt x="4582" y="6745"/>
                    <a:pt x="4541" y="6779"/>
                  </a:cubicBezTo>
                  <a:cubicBezTo>
                    <a:pt x="4471" y="6757"/>
                    <a:pt x="4403" y="6733"/>
                    <a:pt x="4337" y="6707"/>
                  </a:cubicBezTo>
                  <a:cubicBezTo>
                    <a:pt x="4329" y="6704"/>
                    <a:pt x="4320" y="6702"/>
                    <a:pt x="4312" y="6702"/>
                  </a:cubicBezTo>
                  <a:cubicBezTo>
                    <a:pt x="4274" y="6702"/>
                    <a:pt x="4242" y="6735"/>
                    <a:pt x="4249" y="6777"/>
                  </a:cubicBezTo>
                  <a:cubicBezTo>
                    <a:pt x="4259" y="6847"/>
                    <a:pt x="4266" y="6919"/>
                    <a:pt x="4272" y="6991"/>
                  </a:cubicBezTo>
                  <a:cubicBezTo>
                    <a:pt x="4229" y="7023"/>
                    <a:pt x="4185" y="7053"/>
                    <a:pt x="4142" y="7083"/>
                  </a:cubicBezTo>
                  <a:cubicBezTo>
                    <a:pt x="4077" y="7053"/>
                    <a:pt x="4013" y="7022"/>
                    <a:pt x="3949" y="6989"/>
                  </a:cubicBezTo>
                  <a:cubicBezTo>
                    <a:pt x="3939" y="6984"/>
                    <a:pt x="3929" y="6982"/>
                    <a:pt x="3920" y="6982"/>
                  </a:cubicBezTo>
                  <a:cubicBezTo>
                    <a:pt x="3884" y="6982"/>
                    <a:pt x="3853" y="7012"/>
                    <a:pt x="3854" y="7050"/>
                  </a:cubicBezTo>
                  <a:cubicBezTo>
                    <a:pt x="3856" y="7122"/>
                    <a:pt x="3856" y="7194"/>
                    <a:pt x="3855" y="7265"/>
                  </a:cubicBezTo>
                  <a:cubicBezTo>
                    <a:pt x="3809" y="7293"/>
                    <a:pt x="3763" y="7319"/>
                    <a:pt x="3717" y="7344"/>
                  </a:cubicBezTo>
                  <a:cubicBezTo>
                    <a:pt x="3655" y="7308"/>
                    <a:pt x="3594" y="7270"/>
                    <a:pt x="3534" y="7234"/>
                  </a:cubicBezTo>
                  <a:cubicBezTo>
                    <a:pt x="3522" y="7226"/>
                    <a:pt x="3510" y="7223"/>
                    <a:pt x="3498" y="7223"/>
                  </a:cubicBezTo>
                  <a:cubicBezTo>
                    <a:pt x="3465" y="7223"/>
                    <a:pt x="3435" y="7248"/>
                    <a:pt x="3432" y="7285"/>
                  </a:cubicBezTo>
                  <a:cubicBezTo>
                    <a:pt x="3426" y="7355"/>
                    <a:pt x="3420" y="7426"/>
                    <a:pt x="3411" y="7496"/>
                  </a:cubicBezTo>
                  <a:cubicBezTo>
                    <a:pt x="3364" y="7519"/>
                    <a:pt x="3315" y="7541"/>
                    <a:pt x="3266" y="7560"/>
                  </a:cubicBezTo>
                  <a:cubicBezTo>
                    <a:pt x="3209" y="7519"/>
                    <a:pt x="3153" y="7478"/>
                    <a:pt x="3097" y="7436"/>
                  </a:cubicBezTo>
                  <a:cubicBezTo>
                    <a:pt x="3085" y="7427"/>
                    <a:pt x="3071" y="7423"/>
                    <a:pt x="3058" y="7423"/>
                  </a:cubicBezTo>
                  <a:cubicBezTo>
                    <a:pt x="3027" y="7423"/>
                    <a:pt x="2998" y="7444"/>
                    <a:pt x="2992" y="7477"/>
                  </a:cubicBezTo>
                  <a:cubicBezTo>
                    <a:pt x="2979" y="7544"/>
                    <a:pt x="2963" y="7612"/>
                    <a:pt x="2945" y="7678"/>
                  </a:cubicBezTo>
                  <a:cubicBezTo>
                    <a:pt x="2895" y="7695"/>
                    <a:pt x="2843" y="7710"/>
                    <a:pt x="2792" y="7724"/>
                  </a:cubicBezTo>
                  <a:cubicBezTo>
                    <a:pt x="2741" y="7679"/>
                    <a:pt x="2692" y="7633"/>
                    <a:pt x="2644" y="7588"/>
                  </a:cubicBezTo>
                  <a:cubicBezTo>
                    <a:pt x="2631" y="7576"/>
                    <a:pt x="2616" y="7571"/>
                    <a:pt x="2600" y="7571"/>
                  </a:cubicBezTo>
                  <a:cubicBezTo>
                    <a:pt x="2573" y="7571"/>
                    <a:pt x="2545" y="7587"/>
                    <a:pt x="2535" y="7616"/>
                  </a:cubicBezTo>
                  <a:cubicBezTo>
                    <a:pt x="2513" y="7678"/>
                    <a:pt x="2487" y="7740"/>
                    <a:pt x="2458" y="7798"/>
                  </a:cubicBezTo>
                  <a:cubicBezTo>
                    <a:pt x="2407" y="7807"/>
                    <a:pt x="2355" y="7815"/>
                    <a:pt x="2303" y="7822"/>
                  </a:cubicBezTo>
                  <a:cubicBezTo>
                    <a:pt x="2293" y="7812"/>
                    <a:pt x="2285" y="7803"/>
                    <a:pt x="2278" y="7795"/>
                  </a:cubicBezTo>
                  <a:cubicBezTo>
                    <a:pt x="2243" y="7757"/>
                    <a:pt x="2210" y="7715"/>
                    <a:pt x="2178" y="7677"/>
                  </a:cubicBezTo>
                  <a:cubicBezTo>
                    <a:pt x="2166" y="7662"/>
                    <a:pt x="2148" y="7655"/>
                    <a:pt x="2129" y="7655"/>
                  </a:cubicBezTo>
                  <a:cubicBezTo>
                    <a:pt x="2106" y="7655"/>
                    <a:pt x="2082" y="7666"/>
                    <a:pt x="2068" y="7687"/>
                  </a:cubicBezTo>
                  <a:cubicBezTo>
                    <a:pt x="2034" y="7741"/>
                    <a:pt x="1998" y="7792"/>
                    <a:pt x="1961" y="7842"/>
                  </a:cubicBezTo>
                  <a:cubicBezTo>
                    <a:pt x="1909" y="7841"/>
                    <a:pt x="1857" y="7839"/>
                    <a:pt x="1804" y="7836"/>
                  </a:cubicBezTo>
                  <a:cubicBezTo>
                    <a:pt x="1797" y="7826"/>
                    <a:pt x="1791" y="7815"/>
                    <a:pt x="1785" y="7806"/>
                  </a:cubicBezTo>
                  <a:cubicBezTo>
                    <a:pt x="1758" y="7765"/>
                    <a:pt x="1732" y="7726"/>
                    <a:pt x="1708" y="7685"/>
                  </a:cubicBezTo>
                  <a:cubicBezTo>
                    <a:pt x="1696" y="7666"/>
                    <a:pt x="1673" y="7656"/>
                    <a:pt x="1650" y="7656"/>
                  </a:cubicBezTo>
                  <a:cubicBezTo>
                    <a:pt x="1630" y="7656"/>
                    <a:pt x="1611" y="7663"/>
                    <a:pt x="1598" y="7675"/>
                  </a:cubicBezTo>
                  <a:cubicBezTo>
                    <a:pt x="1556" y="7714"/>
                    <a:pt x="1512" y="7752"/>
                    <a:pt x="1466" y="7788"/>
                  </a:cubicBezTo>
                  <a:cubicBezTo>
                    <a:pt x="1460" y="7787"/>
                    <a:pt x="1454" y="7786"/>
                    <a:pt x="1449" y="7785"/>
                  </a:cubicBezTo>
                  <a:cubicBezTo>
                    <a:pt x="1403" y="7774"/>
                    <a:pt x="1357" y="7761"/>
                    <a:pt x="1311" y="7747"/>
                  </a:cubicBezTo>
                  <a:cubicBezTo>
                    <a:pt x="1288" y="7696"/>
                    <a:pt x="1266" y="7646"/>
                    <a:pt x="1245" y="7600"/>
                  </a:cubicBezTo>
                  <a:cubicBezTo>
                    <a:pt x="1236" y="7575"/>
                    <a:pt x="1202" y="7558"/>
                    <a:pt x="1171" y="7558"/>
                  </a:cubicBezTo>
                  <a:cubicBezTo>
                    <a:pt x="1161" y="7558"/>
                    <a:pt x="1150" y="7560"/>
                    <a:pt x="1141" y="7564"/>
                  </a:cubicBezTo>
                  <a:cubicBezTo>
                    <a:pt x="1101" y="7583"/>
                    <a:pt x="1064" y="7598"/>
                    <a:pt x="1023" y="7613"/>
                  </a:cubicBezTo>
                  <a:cubicBezTo>
                    <a:pt x="1013" y="7617"/>
                    <a:pt x="1004" y="7619"/>
                    <a:pt x="994" y="7623"/>
                  </a:cubicBezTo>
                  <a:cubicBezTo>
                    <a:pt x="946" y="7600"/>
                    <a:pt x="900" y="7575"/>
                    <a:pt x="854" y="7547"/>
                  </a:cubicBezTo>
                  <a:cubicBezTo>
                    <a:pt x="839" y="7500"/>
                    <a:pt x="824" y="7454"/>
                    <a:pt x="810" y="7409"/>
                  </a:cubicBezTo>
                  <a:cubicBezTo>
                    <a:pt x="800" y="7382"/>
                    <a:pt x="754" y="7350"/>
                    <a:pt x="721" y="7350"/>
                  </a:cubicBezTo>
                  <a:cubicBezTo>
                    <a:pt x="719" y="7350"/>
                    <a:pt x="717" y="7350"/>
                    <a:pt x="715" y="7350"/>
                  </a:cubicBezTo>
                  <a:cubicBezTo>
                    <a:pt x="688" y="7354"/>
                    <a:pt x="661" y="7355"/>
                    <a:pt x="635" y="7355"/>
                  </a:cubicBezTo>
                  <a:cubicBezTo>
                    <a:pt x="623" y="7355"/>
                    <a:pt x="612" y="7355"/>
                    <a:pt x="600" y="7354"/>
                  </a:cubicBezTo>
                  <a:cubicBezTo>
                    <a:pt x="592" y="7354"/>
                    <a:pt x="583" y="7354"/>
                    <a:pt x="573" y="7352"/>
                  </a:cubicBezTo>
                  <a:cubicBezTo>
                    <a:pt x="532" y="7320"/>
                    <a:pt x="492" y="7284"/>
                    <a:pt x="456" y="7247"/>
                  </a:cubicBezTo>
                  <a:cubicBezTo>
                    <a:pt x="455" y="7239"/>
                    <a:pt x="454" y="7232"/>
                    <a:pt x="450" y="7223"/>
                  </a:cubicBezTo>
                  <a:cubicBezTo>
                    <a:pt x="441" y="7187"/>
                    <a:pt x="435" y="7155"/>
                    <a:pt x="426" y="7122"/>
                  </a:cubicBezTo>
                  <a:cubicBezTo>
                    <a:pt x="419" y="7094"/>
                    <a:pt x="374" y="7050"/>
                    <a:pt x="347" y="7040"/>
                  </a:cubicBezTo>
                  <a:cubicBezTo>
                    <a:pt x="315" y="7029"/>
                    <a:pt x="282" y="7014"/>
                    <a:pt x="256" y="6998"/>
                  </a:cubicBezTo>
                  <a:cubicBezTo>
                    <a:pt x="249" y="6994"/>
                    <a:pt x="240" y="6991"/>
                    <a:pt x="234" y="6986"/>
                  </a:cubicBezTo>
                  <a:cubicBezTo>
                    <a:pt x="204" y="6943"/>
                    <a:pt x="177" y="6900"/>
                    <a:pt x="151" y="6854"/>
                  </a:cubicBezTo>
                  <a:cubicBezTo>
                    <a:pt x="149" y="6845"/>
                    <a:pt x="148" y="6838"/>
                    <a:pt x="146" y="6830"/>
                  </a:cubicBezTo>
                  <a:cubicBezTo>
                    <a:pt x="138" y="6801"/>
                    <a:pt x="134" y="6769"/>
                    <a:pt x="126" y="6741"/>
                  </a:cubicBezTo>
                  <a:cubicBezTo>
                    <a:pt x="122" y="6728"/>
                    <a:pt x="111" y="6709"/>
                    <a:pt x="100" y="6689"/>
                  </a:cubicBezTo>
                  <a:cubicBezTo>
                    <a:pt x="90" y="6668"/>
                    <a:pt x="80" y="6649"/>
                    <a:pt x="71" y="6637"/>
                  </a:cubicBezTo>
                  <a:cubicBezTo>
                    <a:pt x="55" y="6612"/>
                    <a:pt x="37" y="6586"/>
                    <a:pt x="26" y="6556"/>
                  </a:cubicBezTo>
                  <a:cubicBezTo>
                    <a:pt x="21" y="6542"/>
                    <a:pt x="16" y="6527"/>
                    <a:pt x="13" y="6512"/>
                  </a:cubicBezTo>
                  <a:cubicBezTo>
                    <a:pt x="8" y="6499"/>
                    <a:pt x="5" y="6484"/>
                    <a:pt x="1" y="6469"/>
                  </a:cubicBezTo>
                  <a:lnTo>
                    <a:pt x="1" y="6471"/>
                  </a:lnTo>
                  <a:cubicBezTo>
                    <a:pt x="18" y="6572"/>
                    <a:pt x="41" y="6670"/>
                    <a:pt x="70" y="6766"/>
                  </a:cubicBezTo>
                  <a:lnTo>
                    <a:pt x="70" y="6767"/>
                  </a:lnTo>
                  <a:cubicBezTo>
                    <a:pt x="235" y="7309"/>
                    <a:pt x="603" y="7791"/>
                    <a:pt x="1117" y="8018"/>
                  </a:cubicBezTo>
                  <a:cubicBezTo>
                    <a:pt x="1263" y="8084"/>
                    <a:pt x="1417" y="8128"/>
                    <a:pt x="1573" y="8162"/>
                  </a:cubicBezTo>
                  <a:cubicBezTo>
                    <a:pt x="1846" y="8221"/>
                    <a:pt x="2124" y="8248"/>
                    <a:pt x="2403" y="8248"/>
                  </a:cubicBezTo>
                  <a:cubicBezTo>
                    <a:pt x="2962" y="8248"/>
                    <a:pt x="3524" y="8136"/>
                    <a:pt x="4050" y="7941"/>
                  </a:cubicBezTo>
                  <a:cubicBezTo>
                    <a:pt x="4416" y="7806"/>
                    <a:pt x="4766" y="7633"/>
                    <a:pt x="5099" y="7431"/>
                  </a:cubicBezTo>
                  <a:cubicBezTo>
                    <a:pt x="5116" y="7419"/>
                    <a:pt x="5136" y="7408"/>
                    <a:pt x="5153" y="7396"/>
                  </a:cubicBezTo>
                  <a:cubicBezTo>
                    <a:pt x="5168" y="7387"/>
                    <a:pt x="5182" y="7380"/>
                    <a:pt x="5194" y="7371"/>
                  </a:cubicBezTo>
                  <a:cubicBezTo>
                    <a:pt x="5485" y="7189"/>
                    <a:pt x="5763" y="6986"/>
                    <a:pt x="6028" y="6767"/>
                  </a:cubicBezTo>
                  <a:cubicBezTo>
                    <a:pt x="6072" y="6970"/>
                    <a:pt x="6149" y="7165"/>
                    <a:pt x="6257" y="7341"/>
                  </a:cubicBezTo>
                  <a:cubicBezTo>
                    <a:pt x="6191" y="7317"/>
                    <a:pt x="6121" y="7306"/>
                    <a:pt x="6052" y="7306"/>
                  </a:cubicBezTo>
                  <a:cubicBezTo>
                    <a:pt x="5886" y="7306"/>
                    <a:pt x="5721" y="7371"/>
                    <a:pt x="5606" y="7490"/>
                  </a:cubicBezTo>
                  <a:cubicBezTo>
                    <a:pt x="5575" y="7520"/>
                    <a:pt x="5545" y="7556"/>
                    <a:pt x="5501" y="7557"/>
                  </a:cubicBezTo>
                  <a:cubicBezTo>
                    <a:pt x="5500" y="7557"/>
                    <a:pt x="5499" y="7557"/>
                    <a:pt x="5498" y="7557"/>
                  </a:cubicBezTo>
                  <a:cubicBezTo>
                    <a:pt x="5433" y="7557"/>
                    <a:pt x="5403" y="7475"/>
                    <a:pt x="5392" y="7409"/>
                  </a:cubicBezTo>
                  <a:cubicBezTo>
                    <a:pt x="5346" y="7426"/>
                    <a:pt x="5301" y="7447"/>
                    <a:pt x="5256" y="7468"/>
                  </a:cubicBezTo>
                  <a:cubicBezTo>
                    <a:pt x="5240" y="7475"/>
                    <a:pt x="5225" y="7484"/>
                    <a:pt x="5212" y="7491"/>
                  </a:cubicBezTo>
                  <a:cubicBezTo>
                    <a:pt x="5192" y="7501"/>
                    <a:pt x="5173" y="7511"/>
                    <a:pt x="5153" y="7523"/>
                  </a:cubicBezTo>
                  <a:cubicBezTo>
                    <a:pt x="5136" y="7535"/>
                    <a:pt x="5116" y="7546"/>
                    <a:pt x="5102" y="7562"/>
                  </a:cubicBezTo>
                  <a:cubicBezTo>
                    <a:pt x="5084" y="7586"/>
                    <a:pt x="5074" y="7616"/>
                    <a:pt x="5066" y="7643"/>
                  </a:cubicBezTo>
                  <a:cubicBezTo>
                    <a:pt x="4973" y="7960"/>
                    <a:pt x="4849" y="8266"/>
                    <a:pt x="4696" y="8558"/>
                  </a:cubicBezTo>
                  <a:lnTo>
                    <a:pt x="4691" y="8555"/>
                  </a:lnTo>
                  <a:cubicBezTo>
                    <a:pt x="4671" y="8593"/>
                    <a:pt x="4642" y="8627"/>
                    <a:pt x="4602" y="8627"/>
                  </a:cubicBezTo>
                  <a:cubicBezTo>
                    <a:pt x="4600" y="8627"/>
                    <a:pt x="4597" y="8627"/>
                    <a:pt x="4595" y="8627"/>
                  </a:cubicBezTo>
                  <a:cubicBezTo>
                    <a:pt x="4554" y="8623"/>
                    <a:pt x="4525" y="8584"/>
                    <a:pt x="4510" y="8546"/>
                  </a:cubicBezTo>
                  <a:cubicBezTo>
                    <a:pt x="4479" y="8473"/>
                    <a:pt x="4470" y="8390"/>
                    <a:pt x="4486" y="8312"/>
                  </a:cubicBezTo>
                  <a:lnTo>
                    <a:pt x="4486" y="8312"/>
                  </a:lnTo>
                  <a:cubicBezTo>
                    <a:pt x="4418" y="8379"/>
                    <a:pt x="4357" y="8454"/>
                    <a:pt x="4307" y="8536"/>
                  </a:cubicBezTo>
                  <a:cubicBezTo>
                    <a:pt x="4293" y="8558"/>
                    <a:pt x="4282" y="8582"/>
                    <a:pt x="4277" y="8607"/>
                  </a:cubicBezTo>
                  <a:cubicBezTo>
                    <a:pt x="4271" y="8652"/>
                    <a:pt x="4296" y="8694"/>
                    <a:pt x="4326" y="8729"/>
                  </a:cubicBezTo>
                  <a:cubicBezTo>
                    <a:pt x="4354" y="8764"/>
                    <a:pt x="4389" y="8795"/>
                    <a:pt x="4413" y="8833"/>
                  </a:cubicBezTo>
                  <a:cubicBezTo>
                    <a:pt x="4447" y="8892"/>
                    <a:pt x="4456" y="8973"/>
                    <a:pt x="4515" y="9007"/>
                  </a:cubicBezTo>
                  <a:cubicBezTo>
                    <a:pt x="4536" y="9019"/>
                    <a:pt x="4559" y="9024"/>
                    <a:pt x="4583" y="9026"/>
                  </a:cubicBezTo>
                  <a:cubicBezTo>
                    <a:pt x="4600" y="9029"/>
                    <a:pt x="4617" y="9030"/>
                    <a:pt x="4635" y="9030"/>
                  </a:cubicBezTo>
                  <a:cubicBezTo>
                    <a:pt x="4643" y="9030"/>
                    <a:pt x="4652" y="9030"/>
                    <a:pt x="4661" y="9029"/>
                  </a:cubicBezTo>
                  <a:cubicBezTo>
                    <a:pt x="4681" y="9081"/>
                    <a:pt x="4733" y="9120"/>
                    <a:pt x="4790" y="9129"/>
                  </a:cubicBezTo>
                  <a:cubicBezTo>
                    <a:pt x="4801" y="9130"/>
                    <a:pt x="4812" y="9131"/>
                    <a:pt x="4822" y="9131"/>
                  </a:cubicBezTo>
                  <a:cubicBezTo>
                    <a:pt x="4867" y="9131"/>
                    <a:pt x="4910" y="9117"/>
                    <a:pt x="4948" y="9095"/>
                  </a:cubicBezTo>
                  <a:cubicBezTo>
                    <a:pt x="4995" y="9138"/>
                    <a:pt x="5063" y="9153"/>
                    <a:pt x="5132" y="9153"/>
                  </a:cubicBezTo>
                  <a:cubicBezTo>
                    <a:pt x="5165" y="9153"/>
                    <a:pt x="5199" y="9149"/>
                    <a:pt x="5230" y="9144"/>
                  </a:cubicBezTo>
                  <a:cubicBezTo>
                    <a:pt x="5253" y="9140"/>
                    <a:pt x="5276" y="9135"/>
                    <a:pt x="5294" y="9123"/>
                  </a:cubicBezTo>
                  <a:cubicBezTo>
                    <a:pt x="5315" y="9106"/>
                    <a:pt x="5325" y="9080"/>
                    <a:pt x="5335" y="9054"/>
                  </a:cubicBezTo>
                  <a:cubicBezTo>
                    <a:pt x="5368" y="8954"/>
                    <a:pt x="5392" y="8850"/>
                    <a:pt x="5403" y="8745"/>
                  </a:cubicBezTo>
                  <a:cubicBezTo>
                    <a:pt x="5415" y="8645"/>
                    <a:pt x="5418" y="8539"/>
                    <a:pt x="5468" y="8452"/>
                  </a:cubicBezTo>
                  <a:cubicBezTo>
                    <a:pt x="5499" y="8399"/>
                    <a:pt x="5542" y="8357"/>
                    <a:pt x="5592" y="8324"/>
                  </a:cubicBezTo>
                  <a:cubicBezTo>
                    <a:pt x="5731" y="8228"/>
                    <a:pt x="5904" y="8200"/>
                    <a:pt x="6075" y="8200"/>
                  </a:cubicBezTo>
                  <a:cubicBezTo>
                    <a:pt x="6093" y="8200"/>
                    <a:pt x="6111" y="8200"/>
                    <a:pt x="6129" y="8201"/>
                  </a:cubicBezTo>
                  <a:cubicBezTo>
                    <a:pt x="6304" y="8206"/>
                    <a:pt x="6479" y="8237"/>
                    <a:pt x="6656" y="8237"/>
                  </a:cubicBezTo>
                  <a:cubicBezTo>
                    <a:pt x="6667" y="8237"/>
                    <a:pt x="6677" y="8237"/>
                    <a:pt x="6688" y="8236"/>
                  </a:cubicBezTo>
                  <a:cubicBezTo>
                    <a:pt x="6787" y="8235"/>
                    <a:pt x="6890" y="8221"/>
                    <a:pt x="6985" y="8189"/>
                  </a:cubicBezTo>
                  <a:cubicBezTo>
                    <a:pt x="7067" y="8161"/>
                    <a:pt x="7143" y="8120"/>
                    <a:pt x="7205" y="8061"/>
                  </a:cubicBezTo>
                  <a:cubicBezTo>
                    <a:pt x="7314" y="7960"/>
                    <a:pt x="7374" y="7816"/>
                    <a:pt x="7409" y="7673"/>
                  </a:cubicBezTo>
                  <a:cubicBezTo>
                    <a:pt x="7443" y="7529"/>
                    <a:pt x="7453" y="7381"/>
                    <a:pt x="7482" y="7236"/>
                  </a:cubicBezTo>
                  <a:cubicBezTo>
                    <a:pt x="7507" y="7095"/>
                    <a:pt x="7548" y="6960"/>
                    <a:pt x="7602" y="6829"/>
                  </a:cubicBezTo>
                  <a:cubicBezTo>
                    <a:pt x="7626" y="6767"/>
                    <a:pt x="7656" y="6706"/>
                    <a:pt x="7699" y="6657"/>
                  </a:cubicBezTo>
                  <a:cubicBezTo>
                    <a:pt x="7912" y="6505"/>
                    <a:pt x="8182" y="6447"/>
                    <a:pt x="8445" y="6417"/>
                  </a:cubicBezTo>
                  <a:cubicBezTo>
                    <a:pt x="8568" y="6403"/>
                    <a:pt x="8690" y="6394"/>
                    <a:pt x="8814" y="6381"/>
                  </a:cubicBezTo>
                  <a:cubicBezTo>
                    <a:pt x="8994" y="6364"/>
                    <a:pt x="9172" y="6338"/>
                    <a:pt x="9342" y="6281"/>
                  </a:cubicBezTo>
                  <a:cubicBezTo>
                    <a:pt x="9438" y="6248"/>
                    <a:pt x="9530" y="6206"/>
                    <a:pt x="9619" y="6155"/>
                  </a:cubicBezTo>
                  <a:cubicBezTo>
                    <a:pt x="9689" y="6164"/>
                    <a:pt x="9761" y="6174"/>
                    <a:pt x="9833" y="6185"/>
                  </a:cubicBezTo>
                  <a:cubicBezTo>
                    <a:pt x="10013" y="6210"/>
                    <a:pt x="10196" y="6244"/>
                    <a:pt x="10362" y="6320"/>
                  </a:cubicBezTo>
                  <a:cubicBezTo>
                    <a:pt x="10282" y="6378"/>
                    <a:pt x="10254" y="6492"/>
                    <a:pt x="10277" y="6588"/>
                  </a:cubicBezTo>
                  <a:cubicBezTo>
                    <a:pt x="10301" y="6687"/>
                    <a:pt x="10370" y="6771"/>
                    <a:pt x="10452" y="6832"/>
                  </a:cubicBezTo>
                  <a:cubicBezTo>
                    <a:pt x="10480" y="6854"/>
                    <a:pt x="10514" y="6890"/>
                    <a:pt x="10492" y="6919"/>
                  </a:cubicBezTo>
                  <a:cubicBezTo>
                    <a:pt x="10480" y="6933"/>
                    <a:pt x="10462" y="6935"/>
                    <a:pt x="10443" y="6935"/>
                  </a:cubicBezTo>
                  <a:cubicBezTo>
                    <a:pt x="10440" y="6936"/>
                    <a:pt x="10438" y="6936"/>
                    <a:pt x="10435" y="6936"/>
                  </a:cubicBezTo>
                  <a:cubicBezTo>
                    <a:pt x="10321" y="6936"/>
                    <a:pt x="10210" y="6876"/>
                    <a:pt x="10145" y="6782"/>
                  </a:cubicBezTo>
                  <a:lnTo>
                    <a:pt x="10145" y="6782"/>
                  </a:lnTo>
                  <a:cubicBezTo>
                    <a:pt x="10155" y="6901"/>
                    <a:pt x="10181" y="7036"/>
                    <a:pt x="10283" y="7097"/>
                  </a:cubicBezTo>
                  <a:cubicBezTo>
                    <a:pt x="10332" y="7126"/>
                    <a:pt x="10391" y="7133"/>
                    <a:pt x="10447" y="7139"/>
                  </a:cubicBezTo>
                  <a:cubicBezTo>
                    <a:pt x="10524" y="7147"/>
                    <a:pt x="10600" y="7156"/>
                    <a:pt x="10677" y="7164"/>
                  </a:cubicBezTo>
                  <a:cubicBezTo>
                    <a:pt x="10684" y="7165"/>
                    <a:pt x="10692" y="7166"/>
                    <a:pt x="10699" y="7166"/>
                  </a:cubicBezTo>
                  <a:cubicBezTo>
                    <a:pt x="10705" y="7166"/>
                    <a:pt x="10712" y="7165"/>
                    <a:pt x="10718" y="7164"/>
                  </a:cubicBezTo>
                  <a:cubicBezTo>
                    <a:pt x="10735" y="7159"/>
                    <a:pt x="10749" y="7147"/>
                    <a:pt x="10764" y="7135"/>
                  </a:cubicBezTo>
                  <a:cubicBezTo>
                    <a:pt x="10843" y="7068"/>
                    <a:pt x="10924" y="7001"/>
                    <a:pt x="11002" y="6933"/>
                  </a:cubicBezTo>
                  <a:cubicBezTo>
                    <a:pt x="11069" y="6877"/>
                    <a:pt x="11142" y="6811"/>
                    <a:pt x="11140" y="6723"/>
                  </a:cubicBezTo>
                  <a:cubicBezTo>
                    <a:pt x="11140" y="6677"/>
                    <a:pt x="11118" y="6634"/>
                    <a:pt x="11098" y="6593"/>
                  </a:cubicBezTo>
                  <a:cubicBezTo>
                    <a:pt x="11014" y="6423"/>
                    <a:pt x="10940" y="6248"/>
                    <a:pt x="10881" y="6068"/>
                  </a:cubicBezTo>
                  <a:cubicBezTo>
                    <a:pt x="10862" y="6015"/>
                    <a:pt x="10846" y="5962"/>
                    <a:pt x="10810" y="5921"/>
                  </a:cubicBezTo>
                  <a:cubicBezTo>
                    <a:pt x="10778" y="5886"/>
                    <a:pt x="10734" y="5863"/>
                    <a:pt x="10692" y="5839"/>
                  </a:cubicBezTo>
                  <a:cubicBezTo>
                    <a:pt x="10592" y="5787"/>
                    <a:pt x="10490" y="5735"/>
                    <a:pt x="10391" y="5682"/>
                  </a:cubicBezTo>
                  <a:cubicBezTo>
                    <a:pt x="10343" y="5658"/>
                    <a:pt x="10295" y="5632"/>
                    <a:pt x="10247" y="5607"/>
                  </a:cubicBezTo>
                  <a:cubicBezTo>
                    <a:pt x="10429" y="5382"/>
                    <a:pt x="10576" y="5126"/>
                    <a:pt x="10682" y="4855"/>
                  </a:cubicBezTo>
                  <a:cubicBezTo>
                    <a:pt x="10806" y="4534"/>
                    <a:pt x="10872" y="4191"/>
                    <a:pt x="10872" y="3848"/>
                  </a:cubicBezTo>
                  <a:cubicBezTo>
                    <a:pt x="10872" y="3799"/>
                    <a:pt x="10871" y="3750"/>
                    <a:pt x="10867" y="3702"/>
                  </a:cubicBezTo>
                  <a:cubicBezTo>
                    <a:pt x="11042" y="3380"/>
                    <a:pt x="11172" y="3034"/>
                    <a:pt x="11250" y="2677"/>
                  </a:cubicBezTo>
                  <a:cubicBezTo>
                    <a:pt x="11293" y="2474"/>
                    <a:pt x="11322" y="2269"/>
                    <a:pt x="11323" y="2064"/>
                  </a:cubicBezTo>
                  <a:cubicBezTo>
                    <a:pt x="11325" y="1925"/>
                    <a:pt x="11316" y="1786"/>
                    <a:pt x="11290" y="1649"/>
                  </a:cubicBezTo>
                  <a:cubicBezTo>
                    <a:pt x="11246" y="1410"/>
                    <a:pt x="11153" y="1173"/>
                    <a:pt x="10980" y="1007"/>
                  </a:cubicBezTo>
                  <a:cubicBezTo>
                    <a:pt x="10995" y="972"/>
                    <a:pt x="11010" y="934"/>
                    <a:pt x="11022" y="898"/>
                  </a:cubicBezTo>
                  <a:cubicBezTo>
                    <a:pt x="11049" y="824"/>
                    <a:pt x="11074" y="749"/>
                    <a:pt x="11089" y="672"/>
                  </a:cubicBezTo>
                  <a:cubicBezTo>
                    <a:pt x="11103" y="593"/>
                    <a:pt x="11104" y="509"/>
                    <a:pt x="11137" y="435"/>
                  </a:cubicBezTo>
                  <a:cubicBezTo>
                    <a:pt x="11163" y="373"/>
                    <a:pt x="11209" y="322"/>
                    <a:pt x="11261" y="278"/>
                  </a:cubicBezTo>
                  <a:cubicBezTo>
                    <a:pt x="11402" y="155"/>
                    <a:pt x="11580" y="88"/>
                    <a:pt x="11764" y="41"/>
                  </a:cubicBezTo>
                  <a:cubicBezTo>
                    <a:pt x="11788" y="35"/>
                    <a:pt x="11783" y="0"/>
                    <a:pt x="1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98;p72">
              <a:extLst>
                <a:ext uri="{FF2B5EF4-FFF2-40B4-BE49-F238E27FC236}">
                  <a16:creationId xmlns:a16="http://schemas.microsoft.com/office/drawing/2014/main" id="{DA93A218-32F6-4426-A319-9C8A682901CF}"/>
                </a:ext>
              </a:extLst>
            </p:cNvPr>
            <p:cNvSpPr/>
            <p:nvPr/>
          </p:nvSpPr>
          <p:spPr>
            <a:xfrm>
              <a:off x="5111000" y="1739325"/>
              <a:ext cx="29450" cy="19625"/>
            </a:xfrm>
            <a:custGeom>
              <a:avLst/>
              <a:gdLst/>
              <a:ahLst/>
              <a:cxnLst/>
              <a:rect l="l" t="t" r="r" b="b"/>
              <a:pathLst>
                <a:path w="1178" h="785" extrusionOk="0">
                  <a:moveTo>
                    <a:pt x="1152" y="1"/>
                  </a:moveTo>
                  <a:cubicBezTo>
                    <a:pt x="1151" y="1"/>
                    <a:pt x="1150" y="1"/>
                    <a:pt x="1149" y="1"/>
                  </a:cubicBezTo>
                  <a:cubicBezTo>
                    <a:pt x="967" y="15"/>
                    <a:pt x="696" y="47"/>
                    <a:pt x="558" y="77"/>
                  </a:cubicBezTo>
                  <a:cubicBezTo>
                    <a:pt x="501" y="88"/>
                    <a:pt x="445" y="100"/>
                    <a:pt x="395" y="128"/>
                  </a:cubicBezTo>
                  <a:cubicBezTo>
                    <a:pt x="251" y="203"/>
                    <a:pt x="183" y="369"/>
                    <a:pt x="127" y="521"/>
                  </a:cubicBezTo>
                  <a:cubicBezTo>
                    <a:pt x="92" y="610"/>
                    <a:pt x="55" y="705"/>
                    <a:pt x="1" y="781"/>
                  </a:cubicBezTo>
                  <a:cubicBezTo>
                    <a:pt x="88" y="742"/>
                    <a:pt x="180" y="711"/>
                    <a:pt x="271" y="711"/>
                  </a:cubicBezTo>
                  <a:cubicBezTo>
                    <a:pt x="310" y="711"/>
                    <a:pt x="348" y="716"/>
                    <a:pt x="385" y="729"/>
                  </a:cubicBezTo>
                  <a:cubicBezTo>
                    <a:pt x="425" y="743"/>
                    <a:pt x="462" y="765"/>
                    <a:pt x="498" y="784"/>
                  </a:cubicBezTo>
                  <a:cubicBezTo>
                    <a:pt x="504" y="758"/>
                    <a:pt x="509" y="732"/>
                    <a:pt x="513" y="705"/>
                  </a:cubicBezTo>
                  <a:cubicBezTo>
                    <a:pt x="523" y="625"/>
                    <a:pt x="521" y="540"/>
                    <a:pt x="549" y="464"/>
                  </a:cubicBezTo>
                  <a:cubicBezTo>
                    <a:pt x="572" y="401"/>
                    <a:pt x="615" y="348"/>
                    <a:pt x="664" y="302"/>
                  </a:cubicBezTo>
                  <a:cubicBezTo>
                    <a:pt x="800" y="173"/>
                    <a:pt x="974" y="96"/>
                    <a:pt x="1154" y="41"/>
                  </a:cubicBezTo>
                  <a:cubicBezTo>
                    <a:pt x="1178" y="33"/>
                    <a:pt x="1173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99;p72">
              <a:extLst>
                <a:ext uri="{FF2B5EF4-FFF2-40B4-BE49-F238E27FC236}">
                  <a16:creationId xmlns:a16="http://schemas.microsoft.com/office/drawing/2014/main" id="{66A4D7FF-5402-514A-A81C-BFCDBFD6BCC3}"/>
                </a:ext>
              </a:extLst>
            </p:cNvPr>
            <p:cNvSpPr/>
            <p:nvPr/>
          </p:nvSpPr>
          <p:spPr>
            <a:xfrm>
              <a:off x="5121125" y="1863000"/>
              <a:ext cx="57575" cy="36000"/>
            </a:xfrm>
            <a:custGeom>
              <a:avLst/>
              <a:gdLst/>
              <a:ahLst/>
              <a:cxnLst/>
              <a:rect l="l" t="t" r="r" b="b"/>
              <a:pathLst>
                <a:path w="2303" h="1440" extrusionOk="0">
                  <a:moveTo>
                    <a:pt x="407" y="0"/>
                  </a:moveTo>
                  <a:cubicBezTo>
                    <a:pt x="313" y="276"/>
                    <a:pt x="175" y="537"/>
                    <a:pt x="0" y="769"/>
                  </a:cubicBezTo>
                  <a:cubicBezTo>
                    <a:pt x="48" y="791"/>
                    <a:pt x="99" y="816"/>
                    <a:pt x="148" y="839"/>
                  </a:cubicBezTo>
                  <a:cubicBezTo>
                    <a:pt x="568" y="825"/>
                    <a:pt x="988" y="783"/>
                    <a:pt x="1403" y="711"/>
                  </a:cubicBezTo>
                  <a:lnTo>
                    <a:pt x="1403" y="711"/>
                  </a:lnTo>
                  <a:cubicBezTo>
                    <a:pt x="1377" y="774"/>
                    <a:pt x="1383" y="851"/>
                    <a:pt x="1414" y="913"/>
                  </a:cubicBezTo>
                  <a:cubicBezTo>
                    <a:pt x="1448" y="983"/>
                    <a:pt x="1507" y="1036"/>
                    <a:pt x="1576" y="1073"/>
                  </a:cubicBezTo>
                  <a:cubicBezTo>
                    <a:pt x="1640" y="1108"/>
                    <a:pt x="1720" y="1138"/>
                    <a:pt x="1743" y="1208"/>
                  </a:cubicBezTo>
                  <a:cubicBezTo>
                    <a:pt x="1695" y="1248"/>
                    <a:pt x="1633" y="1267"/>
                    <a:pt x="1571" y="1267"/>
                  </a:cubicBezTo>
                  <a:cubicBezTo>
                    <a:pt x="1504" y="1267"/>
                    <a:pt x="1437" y="1244"/>
                    <a:pt x="1388" y="1199"/>
                  </a:cubicBezTo>
                  <a:lnTo>
                    <a:pt x="1388" y="1199"/>
                  </a:lnTo>
                  <a:lnTo>
                    <a:pt x="1446" y="1364"/>
                  </a:lnTo>
                  <a:cubicBezTo>
                    <a:pt x="1452" y="1382"/>
                    <a:pt x="1459" y="1401"/>
                    <a:pt x="1474" y="1414"/>
                  </a:cubicBezTo>
                  <a:cubicBezTo>
                    <a:pt x="1490" y="1426"/>
                    <a:pt x="1511" y="1429"/>
                    <a:pt x="1532" y="1431"/>
                  </a:cubicBezTo>
                  <a:cubicBezTo>
                    <a:pt x="1610" y="1436"/>
                    <a:pt x="1688" y="1440"/>
                    <a:pt x="1766" y="1440"/>
                  </a:cubicBezTo>
                  <a:cubicBezTo>
                    <a:pt x="1837" y="1440"/>
                    <a:pt x="1909" y="1437"/>
                    <a:pt x="1980" y="1431"/>
                  </a:cubicBezTo>
                  <a:cubicBezTo>
                    <a:pt x="1989" y="1431"/>
                    <a:pt x="1999" y="1429"/>
                    <a:pt x="2007" y="1424"/>
                  </a:cubicBezTo>
                  <a:cubicBezTo>
                    <a:pt x="2016" y="1418"/>
                    <a:pt x="2022" y="1406"/>
                    <a:pt x="2026" y="1396"/>
                  </a:cubicBezTo>
                  <a:cubicBezTo>
                    <a:pt x="2059" y="1316"/>
                    <a:pt x="2101" y="1239"/>
                    <a:pt x="2150" y="1165"/>
                  </a:cubicBezTo>
                  <a:cubicBezTo>
                    <a:pt x="2204" y="1086"/>
                    <a:pt x="2265" y="1011"/>
                    <a:pt x="2290" y="918"/>
                  </a:cubicBezTo>
                  <a:cubicBezTo>
                    <a:pt x="2299" y="882"/>
                    <a:pt x="2303" y="842"/>
                    <a:pt x="2291" y="807"/>
                  </a:cubicBezTo>
                  <a:cubicBezTo>
                    <a:pt x="2269" y="744"/>
                    <a:pt x="2209" y="706"/>
                    <a:pt x="2158" y="663"/>
                  </a:cubicBezTo>
                  <a:cubicBezTo>
                    <a:pt x="1998" y="529"/>
                    <a:pt x="1918" y="319"/>
                    <a:pt x="1771" y="170"/>
                  </a:cubicBezTo>
                  <a:cubicBezTo>
                    <a:pt x="1751" y="149"/>
                    <a:pt x="1727" y="130"/>
                    <a:pt x="1702" y="118"/>
                  </a:cubicBezTo>
                  <a:cubicBezTo>
                    <a:pt x="1680" y="109"/>
                    <a:pt x="1657" y="105"/>
                    <a:pt x="1634" y="103"/>
                  </a:cubicBezTo>
                  <a:cubicBezTo>
                    <a:pt x="1225" y="52"/>
                    <a:pt x="810" y="71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00;p72">
              <a:extLst>
                <a:ext uri="{FF2B5EF4-FFF2-40B4-BE49-F238E27FC236}">
                  <a16:creationId xmlns:a16="http://schemas.microsoft.com/office/drawing/2014/main" id="{47A0AAE0-2695-ED4E-D533-A8853C3BA4F4}"/>
                </a:ext>
              </a:extLst>
            </p:cNvPr>
            <p:cNvSpPr/>
            <p:nvPr/>
          </p:nvSpPr>
          <p:spPr>
            <a:xfrm>
              <a:off x="5038300" y="1903350"/>
              <a:ext cx="45800" cy="47250"/>
            </a:xfrm>
            <a:custGeom>
              <a:avLst/>
              <a:gdLst/>
              <a:ahLst/>
              <a:cxnLst/>
              <a:rect l="l" t="t" r="r" b="b"/>
              <a:pathLst>
                <a:path w="1832" h="1890" extrusionOk="0">
                  <a:moveTo>
                    <a:pt x="1832" y="1"/>
                  </a:moveTo>
                  <a:lnTo>
                    <a:pt x="1832" y="1"/>
                  </a:lnTo>
                  <a:cubicBezTo>
                    <a:pt x="1709" y="15"/>
                    <a:pt x="1585" y="22"/>
                    <a:pt x="1460" y="36"/>
                  </a:cubicBezTo>
                  <a:cubicBezTo>
                    <a:pt x="1199" y="65"/>
                    <a:pt x="927" y="124"/>
                    <a:pt x="715" y="274"/>
                  </a:cubicBezTo>
                  <a:cubicBezTo>
                    <a:pt x="673" y="325"/>
                    <a:pt x="644" y="386"/>
                    <a:pt x="618" y="448"/>
                  </a:cubicBezTo>
                  <a:cubicBezTo>
                    <a:pt x="564" y="579"/>
                    <a:pt x="523" y="715"/>
                    <a:pt x="497" y="854"/>
                  </a:cubicBezTo>
                  <a:cubicBezTo>
                    <a:pt x="471" y="1000"/>
                    <a:pt x="459" y="1147"/>
                    <a:pt x="424" y="1292"/>
                  </a:cubicBezTo>
                  <a:cubicBezTo>
                    <a:pt x="390" y="1435"/>
                    <a:pt x="330" y="1578"/>
                    <a:pt x="221" y="1680"/>
                  </a:cubicBezTo>
                  <a:cubicBezTo>
                    <a:pt x="158" y="1738"/>
                    <a:pt x="82" y="1779"/>
                    <a:pt x="0" y="1808"/>
                  </a:cubicBezTo>
                  <a:cubicBezTo>
                    <a:pt x="71" y="1861"/>
                    <a:pt x="159" y="1890"/>
                    <a:pt x="247" y="1890"/>
                  </a:cubicBezTo>
                  <a:cubicBezTo>
                    <a:pt x="290" y="1890"/>
                    <a:pt x="332" y="1883"/>
                    <a:pt x="372" y="1869"/>
                  </a:cubicBezTo>
                  <a:cubicBezTo>
                    <a:pt x="430" y="1850"/>
                    <a:pt x="486" y="1815"/>
                    <a:pt x="518" y="1763"/>
                  </a:cubicBezTo>
                  <a:cubicBezTo>
                    <a:pt x="543" y="1723"/>
                    <a:pt x="553" y="1676"/>
                    <a:pt x="562" y="1630"/>
                  </a:cubicBezTo>
                  <a:cubicBezTo>
                    <a:pt x="591" y="1476"/>
                    <a:pt x="612" y="1321"/>
                    <a:pt x="623" y="1165"/>
                  </a:cubicBezTo>
                  <a:cubicBezTo>
                    <a:pt x="627" y="1115"/>
                    <a:pt x="630" y="1064"/>
                    <a:pt x="659" y="1024"/>
                  </a:cubicBezTo>
                  <a:cubicBezTo>
                    <a:pt x="699" y="968"/>
                    <a:pt x="770" y="954"/>
                    <a:pt x="842" y="954"/>
                  </a:cubicBezTo>
                  <a:cubicBezTo>
                    <a:pt x="867" y="954"/>
                    <a:pt x="892" y="955"/>
                    <a:pt x="916" y="958"/>
                  </a:cubicBezTo>
                  <a:cubicBezTo>
                    <a:pt x="1094" y="975"/>
                    <a:pt x="1274" y="993"/>
                    <a:pt x="1452" y="1009"/>
                  </a:cubicBezTo>
                  <a:cubicBezTo>
                    <a:pt x="1475" y="1011"/>
                    <a:pt x="1499" y="1013"/>
                    <a:pt x="1522" y="1013"/>
                  </a:cubicBezTo>
                  <a:cubicBezTo>
                    <a:pt x="1561" y="1013"/>
                    <a:pt x="1598" y="1008"/>
                    <a:pt x="1631" y="988"/>
                  </a:cubicBezTo>
                  <a:cubicBezTo>
                    <a:pt x="1703" y="947"/>
                    <a:pt x="1729" y="856"/>
                    <a:pt x="1744" y="774"/>
                  </a:cubicBezTo>
                  <a:cubicBezTo>
                    <a:pt x="1793" y="519"/>
                    <a:pt x="1823" y="261"/>
                    <a:pt x="1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01;p72">
              <a:extLst>
                <a:ext uri="{FF2B5EF4-FFF2-40B4-BE49-F238E27FC236}">
                  <a16:creationId xmlns:a16="http://schemas.microsoft.com/office/drawing/2014/main" id="{8E8FFD96-BD6F-C91C-B1B3-372ED3119403}"/>
                </a:ext>
              </a:extLst>
            </p:cNvPr>
            <p:cNvSpPr/>
            <p:nvPr/>
          </p:nvSpPr>
          <p:spPr>
            <a:xfrm>
              <a:off x="5134950" y="1683750"/>
              <a:ext cx="194525" cy="156775"/>
            </a:xfrm>
            <a:custGeom>
              <a:avLst/>
              <a:gdLst/>
              <a:ahLst/>
              <a:cxnLst/>
              <a:rect l="l" t="t" r="r" b="b"/>
              <a:pathLst>
                <a:path w="7781" h="6271" extrusionOk="0">
                  <a:moveTo>
                    <a:pt x="3582" y="955"/>
                  </a:moveTo>
                  <a:lnTo>
                    <a:pt x="3582" y="955"/>
                  </a:lnTo>
                  <a:cubicBezTo>
                    <a:pt x="4399" y="1854"/>
                    <a:pt x="4978" y="2978"/>
                    <a:pt x="5238" y="4164"/>
                  </a:cubicBezTo>
                  <a:cubicBezTo>
                    <a:pt x="4804" y="3036"/>
                    <a:pt x="4250" y="1964"/>
                    <a:pt x="3582" y="955"/>
                  </a:cubicBezTo>
                  <a:close/>
                  <a:moveTo>
                    <a:pt x="2981" y="1129"/>
                  </a:moveTo>
                  <a:lnTo>
                    <a:pt x="2981" y="1129"/>
                  </a:lnTo>
                  <a:cubicBezTo>
                    <a:pt x="2359" y="2578"/>
                    <a:pt x="2188" y="4189"/>
                    <a:pt x="2499" y="5737"/>
                  </a:cubicBezTo>
                  <a:cubicBezTo>
                    <a:pt x="2006" y="4231"/>
                    <a:pt x="2186" y="2500"/>
                    <a:pt x="2981" y="1129"/>
                  </a:cubicBezTo>
                  <a:close/>
                  <a:moveTo>
                    <a:pt x="4010" y="1"/>
                  </a:moveTo>
                  <a:lnTo>
                    <a:pt x="4010" y="1"/>
                  </a:lnTo>
                  <a:cubicBezTo>
                    <a:pt x="3484" y="211"/>
                    <a:pt x="3044" y="576"/>
                    <a:pt x="2673" y="1008"/>
                  </a:cubicBezTo>
                  <a:cubicBezTo>
                    <a:pt x="2505" y="1204"/>
                    <a:pt x="2350" y="1414"/>
                    <a:pt x="2211" y="1629"/>
                  </a:cubicBezTo>
                  <a:cubicBezTo>
                    <a:pt x="1762" y="2316"/>
                    <a:pt x="1424" y="3072"/>
                    <a:pt x="992" y="3771"/>
                  </a:cubicBezTo>
                  <a:cubicBezTo>
                    <a:pt x="834" y="4026"/>
                    <a:pt x="656" y="4279"/>
                    <a:pt x="436" y="4478"/>
                  </a:cubicBezTo>
                  <a:cubicBezTo>
                    <a:pt x="437" y="4685"/>
                    <a:pt x="411" y="4891"/>
                    <a:pt x="370" y="5093"/>
                  </a:cubicBezTo>
                  <a:cubicBezTo>
                    <a:pt x="297" y="5451"/>
                    <a:pt x="172" y="5799"/>
                    <a:pt x="0" y="6123"/>
                  </a:cubicBezTo>
                  <a:cubicBezTo>
                    <a:pt x="4" y="6172"/>
                    <a:pt x="7" y="6220"/>
                    <a:pt x="7" y="6270"/>
                  </a:cubicBezTo>
                  <a:cubicBezTo>
                    <a:pt x="464" y="5866"/>
                    <a:pt x="1078" y="5650"/>
                    <a:pt x="1689" y="5650"/>
                  </a:cubicBezTo>
                  <a:cubicBezTo>
                    <a:pt x="1959" y="5650"/>
                    <a:pt x="2229" y="5692"/>
                    <a:pt x="2484" y="5779"/>
                  </a:cubicBezTo>
                  <a:cubicBezTo>
                    <a:pt x="2536" y="5798"/>
                    <a:pt x="2588" y="5817"/>
                    <a:pt x="2638" y="5839"/>
                  </a:cubicBezTo>
                  <a:cubicBezTo>
                    <a:pt x="2725" y="5230"/>
                    <a:pt x="3068" y="4650"/>
                    <a:pt x="3599" y="4337"/>
                  </a:cubicBezTo>
                  <a:cubicBezTo>
                    <a:pt x="3860" y="4183"/>
                    <a:pt x="4165" y="4102"/>
                    <a:pt x="4468" y="4102"/>
                  </a:cubicBezTo>
                  <a:cubicBezTo>
                    <a:pt x="4779" y="4102"/>
                    <a:pt x="5088" y="4188"/>
                    <a:pt x="5343" y="4366"/>
                  </a:cubicBezTo>
                  <a:cubicBezTo>
                    <a:pt x="5522" y="3863"/>
                    <a:pt x="5819" y="3385"/>
                    <a:pt x="6263" y="3088"/>
                  </a:cubicBezTo>
                  <a:cubicBezTo>
                    <a:pt x="6526" y="2912"/>
                    <a:pt x="6846" y="2810"/>
                    <a:pt x="7161" y="2810"/>
                  </a:cubicBezTo>
                  <a:cubicBezTo>
                    <a:pt x="7377" y="2810"/>
                    <a:pt x="7590" y="2858"/>
                    <a:pt x="7780" y="2962"/>
                  </a:cubicBezTo>
                  <a:cubicBezTo>
                    <a:pt x="7606" y="2106"/>
                    <a:pt x="6939" y="1409"/>
                    <a:pt x="6156" y="1026"/>
                  </a:cubicBezTo>
                  <a:cubicBezTo>
                    <a:pt x="5372" y="642"/>
                    <a:pt x="4483" y="533"/>
                    <a:pt x="3610" y="511"/>
                  </a:cubicBezTo>
                  <a:cubicBezTo>
                    <a:pt x="3696" y="309"/>
                    <a:pt x="3836" y="133"/>
                    <a:pt x="4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02;p72">
              <a:extLst>
                <a:ext uri="{FF2B5EF4-FFF2-40B4-BE49-F238E27FC236}">
                  <a16:creationId xmlns:a16="http://schemas.microsoft.com/office/drawing/2014/main" id="{D35CA567-6573-7825-916C-F3E3916C2FB7}"/>
                </a:ext>
              </a:extLst>
            </p:cNvPr>
            <p:cNvSpPr/>
            <p:nvPr/>
          </p:nvSpPr>
          <p:spPr>
            <a:xfrm>
              <a:off x="4860550" y="1654100"/>
              <a:ext cx="217150" cy="183575"/>
            </a:xfrm>
            <a:custGeom>
              <a:avLst/>
              <a:gdLst/>
              <a:ahLst/>
              <a:cxnLst/>
              <a:rect l="l" t="t" r="r" b="b"/>
              <a:pathLst>
                <a:path w="8686" h="7343" extrusionOk="0">
                  <a:moveTo>
                    <a:pt x="5451" y="2217"/>
                  </a:moveTo>
                  <a:cubicBezTo>
                    <a:pt x="5760" y="2217"/>
                    <a:pt x="6071" y="2251"/>
                    <a:pt x="6381" y="2324"/>
                  </a:cubicBezTo>
                  <a:cubicBezTo>
                    <a:pt x="6183" y="2299"/>
                    <a:pt x="5986" y="2288"/>
                    <a:pt x="5791" y="2288"/>
                  </a:cubicBezTo>
                  <a:cubicBezTo>
                    <a:pt x="4262" y="2288"/>
                    <a:pt x="2825" y="3000"/>
                    <a:pt x="1522" y="3764"/>
                  </a:cubicBezTo>
                  <a:cubicBezTo>
                    <a:pt x="2645" y="2926"/>
                    <a:pt x="4030" y="2217"/>
                    <a:pt x="5451" y="2217"/>
                  </a:cubicBezTo>
                  <a:close/>
                  <a:moveTo>
                    <a:pt x="6479" y="2598"/>
                  </a:moveTo>
                  <a:lnTo>
                    <a:pt x="6479" y="2598"/>
                  </a:lnTo>
                  <a:cubicBezTo>
                    <a:pt x="5133" y="3535"/>
                    <a:pt x="4093" y="4850"/>
                    <a:pt x="3488" y="6371"/>
                  </a:cubicBezTo>
                  <a:cubicBezTo>
                    <a:pt x="3916" y="4782"/>
                    <a:pt x="5031" y="3377"/>
                    <a:pt x="6479" y="2598"/>
                  </a:cubicBezTo>
                  <a:close/>
                  <a:moveTo>
                    <a:pt x="6575" y="3250"/>
                  </a:moveTo>
                  <a:lnTo>
                    <a:pt x="6575" y="3250"/>
                  </a:lnTo>
                  <a:cubicBezTo>
                    <a:pt x="6432" y="4479"/>
                    <a:pt x="6562" y="5705"/>
                    <a:pt x="6663" y="6933"/>
                  </a:cubicBezTo>
                  <a:cubicBezTo>
                    <a:pt x="6382" y="5735"/>
                    <a:pt x="6249" y="4453"/>
                    <a:pt x="6575" y="3250"/>
                  </a:cubicBezTo>
                  <a:close/>
                  <a:moveTo>
                    <a:pt x="2377" y="1"/>
                  </a:moveTo>
                  <a:cubicBezTo>
                    <a:pt x="1555" y="1"/>
                    <a:pt x="732" y="194"/>
                    <a:pt x="0" y="567"/>
                  </a:cubicBezTo>
                  <a:cubicBezTo>
                    <a:pt x="606" y="823"/>
                    <a:pt x="1050" y="1391"/>
                    <a:pt x="1250" y="2018"/>
                  </a:cubicBezTo>
                  <a:cubicBezTo>
                    <a:pt x="1424" y="2566"/>
                    <a:pt x="1425" y="3157"/>
                    <a:pt x="1323" y="3725"/>
                  </a:cubicBezTo>
                  <a:cubicBezTo>
                    <a:pt x="1307" y="3807"/>
                    <a:pt x="1291" y="3889"/>
                    <a:pt x="1271" y="3969"/>
                  </a:cubicBezTo>
                  <a:cubicBezTo>
                    <a:pt x="1875" y="4082"/>
                    <a:pt x="2432" y="4425"/>
                    <a:pt x="2803" y="4914"/>
                  </a:cubicBezTo>
                  <a:cubicBezTo>
                    <a:pt x="3123" y="5329"/>
                    <a:pt x="3303" y="5851"/>
                    <a:pt x="3314" y="6375"/>
                  </a:cubicBezTo>
                  <a:cubicBezTo>
                    <a:pt x="3317" y="6463"/>
                    <a:pt x="3314" y="6553"/>
                    <a:pt x="3307" y="6641"/>
                  </a:cubicBezTo>
                  <a:cubicBezTo>
                    <a:pt x="3788" y="6406"/>
                    <a:pt x="4316" y="6240"/>
                    <a:pt x="4849" y="6240"/>
                  </a:cubicBezTo>
                  <a:cubicBezTo>
                    <a:pt x="4928" y="6240"/>
                    <a:pt x="5008" y="6244"/>
                    <a:pt x="5087" y="6251"/>
                  </a:cubicBezTo>
                  <a:cubicBezTo>
                    <a:pt x="5700" y="6310"/>
                    <a:pt x="6308" y="6643"/>
                    <a:pt x="6586" y="7191"/>
                  </a:cubicBezTo>
                  <a:cubicBezTo>
                    <a:pt x="6767" y="7097"/>
                    <a:pt x="6970" y="7052"/>
                    <a:pt x="7173" y="7052"/>
                  </a:cubicBezTo>
                  <a:cubicBezTo>
                    <a:pt x="7475" y="7052"/>
                    <a:pt x="7779" y="7152"/>
                    <a:pt x="8014" y="7342"/>
                  </a:cubicBezTo>
                  <a:cubicBezTo>
                    <a:pt x="8236" y="7255"/>
                    <a:pt x="8463" y="7177"/>
                    <a:pt x="8686" y="7091"/>
                  </a:cubicBezTo>
                  <a:cubicBezTo>
                    <a:pt x="8500" y="6901"/>
                    <a:pt x="8360" y="6665"/>
                    <a:pt x="8234" y="6430"/>
                  </a:cubicBezTo>
                  <a:cubicBezTo>
                    <a:pt x="7551" y="5167"/>
                    <a:pt x="7112" y="3772"/>
                    <a:pt x="6949" y="2345"/>
                  </a:cubicBezTo>
                  <a:cubicBezTo>
                    <a:pt x="6899" y="1917"/>
                    <a:pt x="6824" y="1406"/>
                    <a:pt x="6434" y="1221"/>
                  </a:cubicBezTo>
                  <a:lnTo>
                    <a:pt x="6434" y="1221"/>
                  </a:lnTo>
                  <a:cubicBezTo>
                    <a:pt x="6515" y="1456"/>
                    <a:pt x="6513" y="1719"/>
                    <a:pt x="6428" y="1953"/>
                  </a:cubicBezTo>
                  <a:cubicBezTo>
                    <a:pt x="5689" y="1026"/>
                    <a:pt x="4621" y="365"/>
                    <a:pt x="3462" y="115"/>
                  </a:cubicBezTo>
                  <a:cubicBezTo>
                    <a:pt x="3105" y="39"/>
                    <a:pt x="2741" y="1"/>
                    <a:pt x="2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CBA9A569-9ED1-0B64-A8A6-41BCA6B8148A}"/>
              </a:ext>
            </a:extLst>
          </p:cNvPr>
          <p:cNvSpPr txBox="1"/>
          <p:nvPr/>
        </p:nvSpPr>
        <p:spPr>
          <a:xfrm>
            <a:off x="-252908" y="369878"/>
            <a:ext cx="6821731" cy="1732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ts val="155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1200" dirty="0">
                <a:solidFill>
                  <a:srgbClr val="673870"/>
                </a:solidFill>
                <a:latin typeface="Script MT Bold" panose="03040602040607080904" pitchFamily="66" charset="0"/>
                <a:ea typeface="Pony Club"/>
                <a:sym typeface="Pony Club"/>
              </a:rPr>
              <a:t>Thank you for listening!</a:t>
            </a:r>
          </a:p>
        </p:txBody>
      </p:sp>
      <p:grpSp>
        <p:nvGrpSpPr>
          <p:cNvPr id="112" name="Google Shape;3511;p38">
            <a:extLst>
              <a:ext uri="{FF2B5EF4-FFF2-40B4-BE49-F238E27FC236}">
                <a16:creationId xmlns:a16="http://schemas.microsoft.com/office/drawing/2014/main" id="{056DA655-ACB1-60D7-4FDA-B010EFC9E998}"/>
              </a:ext>
            </a:extLst>
          </p:cNvPr>
          <p:cNvGrpSpPr/>
          <p:nvPr/>
        </p:nvGrpSpPr>
        <p:grpSpPr>
          <a:xfrm rot="9995566">
            <a:off x="174140" y="-905431"/>
            <a:ext cx="625650" cy="2151804"/>
            <a:chOff x="7238511" y="1437551"/>
            <a:chExt cx="566278" cy="1947607"/>
          </a:xfrm>
        </p:grpSpPr>
        <p:sp>
          <p:nvSpPr>
            <p:cNvPr id="113" name="Google Shape;3512;p38">
              <a:extLst>
                <a:ext uri="{FF2B5EF4-FFF2-40B4-BE49-F238E27FC236}">
                  <a16:creationId xmlns:a16="http://schemas.microsoft.com/office/drawing/2014/main" id="{028A6639-0EA1-5FED-EFDA-EA877237D705}"/>
                </a:ext>
              </a:extLst>
            </p:cNvPr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13;p38">
              <a:extLst>
                <a:ext uri="{FF2B5EF4-FFF2-40B4-BE49-F238E27FC236}">
                  <a16:creationId xmlns:a16="http://schemas.microsoft.com/office/drawing/2014/main" id="{CD9BFA58-1D66-F61A-C95C-14DD54CDE328}"/>
                </a:ext>
              </a:extLst>
            </p:cNvPr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14;p38">
              <a:extLst>
                <a:ext uri="{FF2B5EF4-FFF2-40B4-BE49-F238E27FC236}">
                  <a16:creationId xmlns:a16="http://schemas.microsoft.com/office/drawing/2014/main" id="{78369660-1A48-5715-606C-AEBA919A2514}"/>
                </a:ext>
              </a:extLst>
            </p:cNvPr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15;p38">
              <a:extLst>
                <a:ext uri="{FF2B5EF4-FFF2-40B4-BE49-F238E27FC236}">
                  <a16:creationId xmlns:a16="http://schemas.microsoft.com/office/drawing/2014/main" id="{49BD1EF3-FA81-4FD6-1BA6-091BA19BC1C0}"/>
                </a:ext>
              </a:extLst>
            </p:cNvPr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16;p38">
              <a:extLst>
                <a:ext uri="{FF2B5EF4-FFF2-40B4-BE49-F238E27FC236}">
                  <a16:creationId xmlns:a16="http://schemas.microsoft.com/office/drawing/2014/main" id="{9358D08F-0ABC-5614-90A2-D0F367126221}"/>
                </a:ext>
              </a:extLst>
            </p:cNvPr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17;p38">
              <a:extLst>
                <a:ext uri="{FF2B5EF4-FFF2-40B4-BE49-F238E27FC236}">
                  <a16:creationId xmlns:a16="http://schemas.microsoft.com/office/drawing/2014/main" id="{AE13E54C-7F5E-8FBC-3D19-EF169CB53B45}"/>
                </a:ext>
              </a:extLst>
            </p:cNvPr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18;p38">
              <a:extLst>
                <a:ext uri="{FF2B5EF4-FFF2-40B4-BE49-F238E27FC236}">
                  <a16:creationId xmlns:a16="http://schemas.microsoft.com/office/drawing/2014/main" id="{6B2423C7-7A35-38D9-EC7C-2F6883615F1E}"/>
                </a:ext>
              </a:extLst>
            </p:cNvPr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19;p38">
              <a:extLst>
                <a:ext uri="{FF2B5EF4-FFF2-40B4-BE49-F238E27FC236}">
                  <a16:creationId xmlns:a16="http://schemas.microsoft.com/office/drawing/2014/main" id="{74680D35-3991-F1AC-0570-5F55F8A5DBA3}"/>
                </a:ext>
              </a:extLst>
            </p:cNvPr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20;p38">
              <a:extLst>
                <a:ext uri="{FF2B5EF4-FFF2-40B4-BE49-F238E27FC236}">
                  <a16:creationId xmlns:a16="http://schemas.microsoft.com/office/drawing/2014/main" id="{337452C3-E726-F985-A83C-7E4167FD15C3}"/>
                </a:ext>
              </a:extLst>
            </p:cNvPr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20A12-2B92-8C99-778E-154BF2845F89}"/>
              </a:ext>
            </a:extLst>
          </p:cNvPr>
          <p:cNvSpPr txBox="1"/>
          <p:nvPr/>
        </p:nvSpPr>
        <p:spPr>
          <a:xfrm>
            <a:off x="-352886" y="2136031"/>
            <a:ext cx="9656686" cy="70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5A69"/>
                </a:solidFill>
                <a:effectLst/>
                <a:uLnTx/>
                <a:uFillTx/>
                <a:latin typeface="Times New Roman" panose="02020603050405020304" pitchFamily="18" charset="0"/>
                <a:ea typeface="Sunday"/>
                <a:cs typeface="Times New Roman" panose="02020603050405020304" pitchFamily="18" charset="0"/>
                <a:sym typeface="Sunday"/>
              </a:rPr>
              <a:t>DON'T HESITATE TO ASK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9463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3" name="Google Shape;3623;p41"/>
          <p:cNvGrpSpPr/>
          <p:nvPr/>
        </p:nvGrpSpPr>
        <p:grpSpPr>
          <a:xfrm>
            <a:off x="6909540" y="926968"/>
            <a:ext cx="1436293" cy="1875199"/>
            <a:chOff x="6909540" y="926968"/>
            <a:chExt cx="1436293" cy="1875199"/>
          </a:xfrm>
        </p:grpSpPr>
        <p:sp>
          <p:nvSpPr>
            <p:cNvPr id="3624" name="Google Shape;3624;p41"/>
            <p:cNvSpPr/>
            <p:nvPr/>
          </p:nvSpPr>
          <p:spPr>
            <a:xfrm rot="-1246856">
              <a:off x="7174956" y="1033533"/>
              <a:ext cx="905479" cy="1662069"/>
            </a:xfrm>
            <a:custGeom>
              <a:avLst/>
              <a:gdLst/>
              <a:ahLst/>
              <a:cxnLst/>
              <a:rect l="l" t="t" r="r" b="b"/>
              <a:pathLst>
                <a:path w="9835" h="14128" extrusionOk="0">
                  <a:moveTo>
                    <a:pt x="4798" y="1"/>
                  </a:moveTo>
                  <a:cubicBezTo>
                    <a:pt x="4378" y="1"/>
                    <a:pt x="4168" y="203"/>
                    <a:pt x="4075" y="333"/>
                  </a:cubicBezTo>
                  <a:cubicBezTo>
                    <a:pt x="3819" y="411"/>
                    <a:pt x="3668" y="601"/>
                    <a:pt x="3571" y="699"/>
                  </a:cubicBezTo>
                  <a:cubicBezTo>
                    <a:pt x="3435" y="835"/>
                    <a:pt x="3198" y="1071"/>
                    <a:pt x="3153" y="1275"/>
                  </a:cubicBezTo>
                  <a:cubicBezTo>
                    <a:pt x="3109" y="1479"/>
                    <a:pt x="3254" y="1489"/>
                    <a:pt x="3254" y="1489"/>
                  </a:cubicBezTo>
                  <a:lnTo>
                    <a:pt x="3391" y="1702"/>
                  </a:lnTo>
                  <a:lnTo>
                    <a:pt x="3515" y="1963"/>
                  </a:lnTo>
                  <a:cubicBezTo>
                    <a:pt x="3515" y="1963"/>
                    <a:pt x="3526" y="2188"/>
                    <a:pt x="3616" y="2381"/>
                  </a:cubicBezTo>
                  <a:cubicBezTo>
                    <a:pt x="3706" y="2572"/>
                    <a:pt x="3965" y="2719"/>
                    <a:pt x="3965" y="2719"/>
                  </a:cubicBezTo>
                  <a:lnTo>
                    <a:pt x="3965" y="2865"/>
                  </a:lnTo>
                  <a:cubicBezTo>
                    <a:pt x="3965" y="2865"/>
                    <a:pt x="3835" y="2810"/>
                    <a:pt x="3695" y="2810"/>
                  </a:cubicBezTo>
                  <a:cubicBezTo>
                    <a:pt x="3624" y="2810"/>
                    <a:pt x="3551" y="2824"/>
                    <a:pt x="3491" y="2865"/>
                  </a:cubicBezTo>
                  <a:cubicBezTo>
                    <a:pt x="3311" y="2990"/>
                    <a:pt x="2825" y="3463"/>
                    <a:pt x="2701" y="3587"/>
                  </a:cubicBezTo>
                  <a:cubicBezTo>
                    <a:pt x="2577" y="3712"/>
                    <a:pt x="2249" y="3825"/>
                    <a:pt x="1968" y="4005"/>
                  </a:cubicBezTo>
                  <a:cubicBezTo>
                    <a:pt x="1686" y="4186"/>
                    <a:pt x="745" y="4578"/>
                    <a:pt x="600" y="4685"/>
                  </a:cubicBezTo>
                  <a:cubicBezTo>
                    <a:pt x="456" y="4794"/>
                    <a:pt x="174" y="5091"/>
                    <a:pt x="174" y="5091"/>
                  </a:cubicBezTo>
                  <a:cubicBezTo>
                    <a:pt x="174" y="5091"/>
                    <a:pt x="49" y="5557"/>
                    <a:pt x="26" y="5605"/>
                  </a:cubicBezTo>
                  <a:cubicBezTo>
                    <a:pt x="1" y="5654"/>
                    <a:pt x="64" y="5686"/>
                    <a:pt x="78" y="5711"/>
                  </a:cubicBezTo>
                  <a:cubicBezTo>
                    <a:pt x="79" y="5712"/>
                    <a:pt x="80" y="5713"/>
                    <a:pt x="82" y="5713"/>
                  </a:cubicBezTo>
                  <a:cubicBezTo>
                    <a:pt x="110" y="5713"/>
                    <a:pt x="258" y="5558"/>
                    <a:pt x="258" y="5558"/>
                  </a:cubicBezTo>
                  <a:lnTo>
                    <a:pt x="258" y="5558"/>
                  </a:lnTo>
                  <a:cubicBezTo>
                    <a:pt x="258" y="5558"/>
                    <a:pt x="230" y="5671"/>
                    <a:pt x="213" y="5711"/>
                  </a:cubicBezTo>
                  <a:cubicBezTo>
                    <a:pt x="197" y="5751"/>
                    <a:pt x="302" y="5833"/>
                    <a:pt x="302" y="5833"/>
                  </a:cubicBezTo>
                  <a:lnTo>
                    <a:pt x="502" y="5553"/>
                  </a:lnTo>
                  <a:cubicBezTo>
                    <a:pt x="502" y="5553"/>
                    <a:pt x="702" y="5274"/>
                    <a:pt x="761" y="5254"/>
                  </a:cubicBezTo>
                  <a:cubicBezTo>
                    <a:pt x="821" y="5233"/>
                    <a:pt x="881" y="4914"/>
                    <a:pt x="881" y="4914"/>
                  </a:cubicBezTo>
                  <a:cubicBezTo>
                    <a:pt x="881" y="4914"/>
                    <a:pt x="1478" y="4754"/>
                    <a:pt x="1998" y="4615"/>
                  </a:cubicBezTo>
                  <a:cubicBezTo>
                    <a:pt x="2517" y="4475"/>
                    <a:pt x="2517" y="4355"/>
                    <a:pt x="2737" y="4196"/>
                  </a:cubicBezTo>
                  <a:cubicBezTo>
                    <a:pt x="2956" y="4036"/>
                    <a:pt x="3356" y="3897"/>
                    <a:pt x="3356" y="3897"/>
                  </a:cubicBezTo>
                  <a:lnTo>
                    <a:pt x="3356" y="3897"/>
                  </a:lnTo>
                  <a:lnTo>
                    <a:pt x="3346" y="4287"/>
                  </a:lnTo>
                  <a:cubicBezTo>
                    <a:pt x="3346" y="4287"/>
                    <a:pt x="2940" y="4558"/>
                    <a:pt x="2330" y="5122"/>
                  </a:cubicBezTo>
                  <a:cubicBezTo>
                    <a:pt x="1721" y="5686"/>
                    <a:pt x="546" y="6995"/>
                    <a:pt x="546" y="6995"/>
                  </a:cubicBezTo>
                  <a:cubicBezTo>
                    <a:pt x="546" y="6995"/>
                    <a:pt x="851" y="7187"/>
                    <a:pt x="1416" y="7212"/>
                  </a:cubicBezTo>
                  <a:cubicBezTo>
                    <a:pt x="1425" y="7212"/>
                    <a:pt x="1435" y="7212"/>
                    <a:pt x="1445" y="7212"/>
                  </a:cubicBezTo>
                  <a:cubicBezTo>
                    <a:pt x="2007" y="7212"/>
                    <a:pt x="2771" y="6543"/>
                    <a:pt x="2771" y="6543"/>
                  </a:cubicBezTo>
                  <a:lnTo>
                    <a:pt x="2771" y="6543"/>
                  </a:lnTo>
                  <a:cubicBezTo>
                    <a:pt x="2771" y="6543"/>
                    <a:pt x="2702" y="6655"/>
                    <a:pt x="2759" y="6824"/>
                  </a:cubicBezTo>
                  <a:cubicBezTo>
                    <a:pt x="2774" y="6870"/>
                    <a:pt x="2812" y="6887"/>
                    <a:pt x="2859" y="6887"/>
                  </a:cubicBezTo>
                  <a:cubicBezTo>
                    <a:pt x="2985" y="6887"/>
                    <a:pt x="3177" y="6768"/>
                    <a:pt x="3177" y="6768"/>
                  </a:cubicBezTo>
                  <a:cubicBezTo>
                    <a:pt x="3177" y="6768"/>
                    <a:pt x="3380" y="7050"/>
                    <a:pt x="3549" y="7130"/>
                  </a:cubicBezTo>
                  <a:cubicBezTo>
                    <a:pt x="3568" y="7138"/>
                    <a:pt x="3589" y="7142"/>
                    <a:pt x="3612" y="7142"/>
                  </a:cubicBezTo>
                  <a:cubicBezTo>
                    <a:pt x="3794" y="7142"/>
                    <a:pt x="4079" y="6893"/>
                    <a:pt x="4079" y="6893"/>
                  </a:cubicBezTo>
                  <a:lnTo>
                    <a:pt x="4079" y="6893"/>
                  </a:lnTo>
                  <a:cubicBezTo>
                    <a:pt x="4079" y="6893"/>
                    <a:pt x="3469" y="8440"/>
                    <a:pt x="3402" y="8890"/>
                  </a:cubicBezTo>
                  <a:cubicBezTo>
                    <a:pt x="3334" y="9342"/>
                    <a:pt x="3378" y="10876"/>
                    <a:pt x="3378" y="10876"/>
                  </a:cubicBezTo>
                  <a:cubicBezTo>
                    <a:pt x="3378" y="10876"/>
                    <a:pt x="3063" y="12005"/>
                    <a:pt x="2836" y="12320"/>
                  </a:cubicBezTo>
                  <a:cubicBezTo>
                    <a:pt x="2611" y="12637"/>
                    <a:pt x="2476" y="13211"/>
                    <a:pt x="2452" y="13551"/>
                  </a:cubicBezTo>
                  <a:cubicBezTo>
                    <a:pt x="2430" y="13889"/>
                    <a:pt x="2182" y="14127"/>
                    <a:pt x="2441" y="14127"/>
                  </a:cubicBezTo>
                  <a:cubicBezTo>
                    <a:pt x="2701" y="14127"/>
                    <a:pt x="2915" y="14048"/>
                    <a:pt x="3005" y="13969"/>
                  </a:cubicBezTo>
                  <a:cubicBezTo>
                    <a:pt x="3097" y="13890"/>
                    <a:pt x="3074" y="13620"/>
                    <a:pt x="3097" y="13416"/>
                  </a:cubicBezTo>
                  <a:cubicBezTo>
                    <a:pt x="3120" y="13213"/>
                    <a:pt x="3322" y="13145"/>
                    <a:pt x="3413" y="12932"/>
                  </a:cubicBezTo>
                  <a:cubicBezTo>
                    <a:pt x="3504" y="12718"/>
                    <a:pt x="3312" y="12739"/>
                    <a:pt x="3346" y="12570"/>
                  </a:cubicBezTo>
                  <a:cubicBezTo>
                    <a:pt x="3378" y="12401"/>
                    <a:pt x="3751" y="11837"/>
                    <a:pt x="4168" y="11362"/>
                  </a:cubicBezTo>
                  <a:cubicBezTo>
                    <a:pt x="4586" y="10889"/>
                    <a:pt x="4597" y="10596"/>
                    <a:pt x="4631" y="10437"/>
                  </a:cubicBezTo>
                  <a:cubicBezTo>
                    <a:pt x="4664" y="10280"/>
                    <a:pt x="4597" y="10121"/>
                    <a:pt x="5612" y="8880"/>
                  </a:cubicBezTo>
                  <a:cubicBezTo>
                    <a:pt x="6629" y="7638"/>
                    <a:pt x="6504" y="6826"/>
                    <a:pt x="6504" y="6826"/>
                  </a:cubicBezTo>
                  <a:lnTo>
                    <a:pt x="6504" y="6826"/>
                  </a:lnTo>
                  <a:cubicBezTo>
                    <a:pt x="6504" y="6826"/>
                    <a:pt x="6945" y="7244"/>
                    <a:pt x="7249" y="7244"/>
                  </a:cubicBezTo>
                  <a:cubicBezTo>
                    <a:pt x="7253" y="7244"/>
                    <a:pt x="7257" y="7243"/>
                    <a:pt x="7261" y="7243"/>
                  </a:cubicBezTo>
                  <a:cubicBezTo>
                    <a:pt x="7566" y="7232"/>
                    <a:pt x="7723" y="6995"/>
                    <a:pt x="7723" y="6995"/>
                  </a:cubicBezTo>
                  <a:cubicBezTo>
                    <a:pt x="7723" y="6995"/>
                    <a:pt x="7915" y="7255"/>
                    <a:pt x="8039" y="7288"/>
                  </a:cubicBezTo>
                  <a:cubicBezTo>
                    <a:pt x="8049" y="7291"/>
                    <a:pt x="8057" y="7292"/>
                    <a:pt x="8065" y="7292"/>
                  </a:cubicBezTo>
                  <a:cubicBezTo>
                    <a:pt x="8163" y="7292"/>
                    <a:pt x="8163" y="7119"/>
                    <a:pt x="8163" y="7119"/>
                  </a:cubicBezTo>
                  <a:cubicBezTo>
                    <a:pt x="8163" y="7119"/>
                    <a:pt x="8683" y="7560"/>
                    <a:pt x="8909" y="7615"/>
                  </a:cubicBezTo>
                  <a:cubicBezTo>
                    <a:pt x="8943" y="7623"/>
                    <a:pt x="8973" y="7627"/>
                    <a:pt x="9001" y="7627"/>
                  </a:cubicBezTo>
                  <a:cubicBezTo>
                    <a:pt x="9159" y="7627"/>
                    <a:pt x="9225" y="7515"/>
                    <a:pt x="9225" y="7515"/>
                  </a:cubicBezTo>
                  <a:cubicBezTo>
                    <a:pt x="9225" y="7515"/>
                    <a:pt x="9456" y="7615"/>
                    <a:pt x="9623" y="7615"/>
                  </a:cubicBezTo>
                  <a:cubicBezTo>
                    <a:pt x="9707" y="7615"/>
                    <a:pt x="9774" y="7590"/>
                    <a:pt x="9790" y="7515"/>
                  </a:cubicBezTo>
                  <a:cubicBezTo>
                    <a:pt x="9835" y="7289"/>
                    <a:pt x="8605" y="5834"/>
                    <a:pt x="8649" y="5833"/>
                  </a:cubicBezTo>
                  <a:cubicBezTo>
                    <a:pt x="8694" y="5832"/>
                    <a:pt x="8605" y="5597"/>
                    <a:pt x="8605" y="5597"/>
                  </a:cubicBezTo>
                  <a:lnTo>
                    <a:pt x="8909" y="5541"/>
                  </a:lnTo>
                  <a:lnTo>
                    <a:pt x="9237" y="5642"/>
                  </a:lnTo>
                  <a:cubicBezTo>
                    <a:pt x="9237" y="5642"/>
                    <a:pt x="9304" y="5597"/>
                    <a:pt x="9328" y="5562"/>
                  </a:cubicBezTo>
                  <a:cubicBezTo>
                    <a:pt x="9350" y="5530"/>
                    <a:pt x="9248" y="5438"/>
                    <a:pt x="9248" y="5438"/>
                  </a:cubicBezTo>
                  <a:lnTo>
                    <a:pt x="9406" y="5438"/>
                  </a:lnTo>
                  <a:cubicBezTo>
                    <a:pt x="9406" y="5438"/>
                    <a:pt x="9429" y="5337"/>
                    <a:pt x="9293" y="5281"/>
                  </a:cubicBezTo>
                  <a:cubicBezTo>
                    <a:pt x="9158" y="5224"/>
                    <a:pt x="8707" y="5281"/>
                    <a:pt x="8436" y="5189"/>
                  </a:cubicBezTo>
                  <a:cubicBezTo>
                    <a:pt x="8164" y="5099"/>
                    <a:pt x="7814" y="4805"/>
                    <a:pt x="7442" y="4411"/>
                  </a:cubicBezTo>
                  <a:cubicBezTo>
                    <a:pt x="7069" y="4015"/>
                    <a:pt x="6776" y="4015"/>
                    <a:pt x="6607" y="3881"/>
                  </a:cubicBezTo>
                  <a:cubicBezTo>
                    <a:pt x="6438" y="3745"/>
                    <a:pt x="6246" y="3587"/>
                    <a:pt x="5885" y="3178"/>
                  </a:cubicBezTo>
                  <a:cubicBezTo>
                    <a:pt x="5621" y="2878"/>
                    <a:pt x="5315" y="2838"/>
                    <a:pt x="5169" y="2838"/>
                  </a:cubicBezTo>
                  <a:cubicBezTo>
                    <a:pt x="5115" y="2838"/>
                    <a:pt x="5083" y="2844"/>
                    <a:pt x="5083" y="2844"/>
                  </a:cubicBezTo>
                  <a:lnTo>
                    <a:pt x="4869" y="2640"/>
                  </a:lnTo>
                  <a:lnTo>
                    <a:pt x="4846" y="2155"/>
                  </a:lnTo>
                  <a:cubicBezTo>
                    <a:pt x="4846" y="2155"/>
                    <a:pt x="4925" y="1986"/>
                    <a:pt x="5083" y="1895"/>
                  </a:cubicBezTo>
                  <a:cubicBezTo>
                    <a:pt x="5154" y="1855"/>
                    <a:pt x="5210" y="1767"/>
                    <a:pt x="5256" y="1666"/>
                  </a:cubicBezTo>
                  <a:lnTo>
                    <a:pt x="5724" y="2127"/>
                  </a:lnTo>
                  <a:cubicBezTo>
                    <a:pt x="5786" y="2303"/>
                    <a:pt x="5931" y="2379"/>
                    <a:pt x="6088" y="2379"/>
                  </a:cubicBezTo>
                  <a:cubicBezTo>
                    <a:pt x="6164" y="2379"/>
                    <a:pt x="6242" y="2362"/>
                    <a:pt x="6315" y="2329"/>
                  </a:cubicBezTo>
                  <a:cubicBezTo>
                    <a:pt x="5820" y="2071"/>
                    <a:pt x="6315" y="1713"/>
                    <a:pt x="6254" y="1132"/>
                  </a:cubicBezTo>
                  <a:cubicBezTo>
                    <a:pt x="6192" y="550"/>
                    <a:pt x="5753" y="347"/>
                    <a:pt x="5753" y="347"/>
                  </a:cubicBezTo>
                  <a:lnTo>
                    <a:pt x="5753" y="347"/>
                  </a:lnTo>
                  <a:cubicBezTo>
                    <a:pt x="5753" y="347"/>
                    <a:pt x="5897" y="386"/>
                    <a:pt x="5957" y="386"/>
                  </a:cubicBezTo>
                  <a:cubicBezTo>
                    <a:pt x="6014" y="386"/>
                    <a:pt x="5993" y="350"/>
                    <a:pt x="5691" y="211"/>
                  </a:cubicBezTo>
                  <a:cubicBezTo>
                    <a:pt x="5422" y="87"/>
                    <a:pt x="5186" y="52"/>
                    <a:pt x="5006" y="52"/>
                  </a:cubicBezTo>
                  <a:cubicBezTo>
                    <a:pt x="4775" y="52"/>
                    <a:pt x="4636" y="110"/>
                    <a:pt x="4636" y="110"/>
                  </a:cubicBezTo>
                  <a:cubicBezTo>
                    <a:pt x="4636" y="110"/>
                    <a:pt x="4683" y="69"/>
                    <a:pt x="4826" y="1"/>
                  </a:cubicBezTo>
                  <a:cubicBezTo>
                    <a:pt x="4816" y="1"/>
                    <a:pt x="4807" y="1"/>
                    <a:pt x="4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1"/>
            <p:cNvSpPr/>
            <p:nvPr/>
          </p:nvSpPr>
          <p:spPr>
            <a:xfrm>
              <a:off x="6909540" y="1322183"/>
              <a:ext cx="130085" cy="170192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1"/>
            <p:cNvSpPr/>
            <p:nvPr/>
          </p:nvSpPr>
          <p:spPr>
            <a:xfrm>
              <a:off x="7995090" y="2248583"/>
              <a:ext cx="130085" cy="170192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1"/>
            <p:cNvSpPr/>
            <p:nvPr/>
          </p:nvSpPr>
          <p:spPr>
            <a:xfrm>
              <a:off x="7865023" y="2451650"/>
              <a:ext cx="104949" cy="137325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1"/>
            <p:cNvSpPr/>
            <p:nvPr/>
          </p:nvSpPr>
          <p:spPr>
            <a:xfrm>
              <a:off x="7012498" y="1133100"/>
              <a:ext cx="104949" cy="137325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1" name="Google Shape;3571;p41"/>
          <p:cNvGrpSpPr/>
          <p:nvPr/>
        </p:nvGrpSpPr>
        <p:grpSpPr>
          <a:xfrm>
            <a:off x="114890" y="3013340"/>
            <a:ext cx="888085" cy="1510647"/>
            <a:chOff x="114890" y="2992108"/>
            <a:chExt cx="888085" cy="1510647"/>
          </a:xfrm>
        </p:grpSpPr>
        <p:sp>
          <p:nvSpPr>
            <p:cNvPr id="3572" name="Google Shape;3572;p41"/>
            <p:cNvSpPr/>
            <p:nvPr/>
          </p:nvSpPr>
          <p:spPr>
            <a:xfrm>
              <a:off x="114890" y="3029636"/>
              <a:ext cx="838090" cy="1473119"/>
            </a:xfrm>
            <a:custGeom>
              <a:avLst/>
              <a:gdLst/>
              <a:ahLst/>
              <a:cxnLst/>
              <a:rect l="l" t="t" r="r" b="b"/>
              <a:pathLst>
                <a:path w="9103" h="12522" extrusionOk="0">
                  <a:moveTo>
                    <a:pt x="2058" y="2990"/>
                  </a:moveTo>
                  <a:lnTo>
                    <a:pt x="2058" y="2990"/>
                  </a:lnTo>
                  <a:cubicBezTo>
                    <a:pt x="2126" y="3171"/>
                    <a:pt x="2209" y="3319"/>
                    <a:pt x="2252" y="3361"/>
                  </a:cubicBezTo>
                  <a:cubicBezTo>
                    <a:pt x="2340" y="3448"/>
                    <a:pt x="2514" y="3736"/>
                    <a:pt x="2401" y="3861"/>
                  </a:cubicBezTo>
                  <a:cubicBezTo>
                    <a:pt x="2366" y="3900"/>
                    <a:pt x="2288" y="3932"/>
                    <a:pt x="2201" y="3970"/>
                  </a:cubicBezTo>
                  <a:cubicBezTo>
                    <a:pt x="2065" y="3666"/>
                    <a:pt x="2018" y="3323"/>
                    <a:pt x="2058" y="2990"/>
                  </a:cubicBezTo>
                  <a:close/>
                  <a:moveTo>
                    <a:pt x="3488" y="1"/>
                  </a:moveTo>
                  <a:cubicBezTo>
                    <a:pt x="3133" y="1"/>
                    <a:pt x="2948" y="172"/>
                    <a:pt x="2901" y="235"/>
                  </a:cubicBezTo>
                  <a:cubicBezTo>
                    <a:pt x="2839" y="322"/>
                    <a:pt x="2901" y="673"/>
                    <a:pt x="2901" y="673"/>
                  </a:cubicBezTo>
                  <a:cubicBezTo>
                    <a:pt x="2901" y="673"/>
                    <a:pt x="2401" y="965"/>
                    <a:pt x="2351" y="1281"/>
                  </a:cubicBezTo>
                  <a:cubicBezTo>
                    <a:pt x="2301" y="1598"/>
                    <a:pt x="2351" y="1849"/>
                    <a:pt x="2351" y="1849"/>
                  </a:cubicBezTo>
                  <a:cubicBezTo>
                    <a:pt x="2351" y="1849"/>
                    <a:pt x="2063" y="1998"/>
                    <a:pt x="1976" y="2361"/>
                  </a:cubicBezTo>
                  <a:cubicBezTo>
                    <a:pt x="1942" y="2501"/>
                    <a:pt x="1963" y="2670"/>
                    <a:pt x="2007" y="2830"/>
                  </a:cubicBezTo>
                  <a:cubicBezTo>
                    <a:pt x="1931" y="3224"/>
                    <a:pt x="1972" y="3640"/>
                    <a:pt x="2133" y="4004"/>
                  </a:cubicBezTo>
                  <a:cubicBezTo>
                    <a:pt x="1968" y="4084"/>
                    <a:pt x="1802" y="4206"/>
                    <a:pt x="1839" y="4473"/>
                  </a:cubicBezTo>
                  <a:cubicBezTo>
                    <a:pt x="1902" y="4923"/>
                    <a:pt x="2115" y="5024"/>
                    <a:pt x="2115" y="5024"/>
                  </a:cubicBezTo>
                  <a:lnTo>
                    <a:pt x="2014" y="4686"/>
                  </a:lnTo>
                  <a:lnTo>
                    <a:pt x="2364" y="5111"/>
                  </a:lnTo>
                  <a:cubicBezTo>
                    <a:pt x="2364" y="5111"/>
                    <a:pt x="2307" y="5220"/>
                    <a:pt x="2214" y="5399"/>
                  </a:cubicBezTo>
                  <a:cubicBezTo>
                    <a:pt x="1515" y="6012"/>
                    <a:pt x="320" y="7120"/>
                    <a:pt x="76" y="7749"/>
                  </a:cubicBezTo>
                  <a:cubicBezTo>
                    <a:pt x="1" y="7943"/>
                    <a:pt x="49" y="8024"/>
                    <a:pt x="178" y="8024"/>
                  </a:cubicBezTo>
                  <a:cubicBezTo>
                    <a:pt x="366" y="8024"/>
                    <a:pt x="729" y="7849"/>
                    <a:pt x="1129" y="7596"/>
                  </a:cubicBezTo>
                  <a:lnTo>
                    <a:pt x="1129" y="7596"/>
                  </a:lnTo>
                  <a:cubicBezTo>
                    <a:pt x="841" y="8219"/>
                    <a:pt x="624" y="8748"/>
                    <a:pt x="651" y="8875"/>
                  </a:cubicBezTo>
                  <a:cubicBezTo>
                    <a:pt x="727" y="9224"/>
                    <a:pt x="1026" y="9300"/>
                    <a:pt x="1026" y="9300"/>
                  </a:cubicBezTo>
                  <a:cubicBezTo>
                    <a:pt x="1026" y="9300"/>
                    <a:pt x="876" y="10075"/>
                    <a:pt x="1026" y="10376"/>
                  </a:cubicBezTo>
                  <a:cubicBezTo>
                    <a:pt x="1175" y="10675"/>
                    <a:pt x="1425" y="10876"/>
                    <a:pt x="1425" y="10876"/>
                  </a:cubicBezTo>
                  <a:cubicBezTo>
                    <a:pt x="1425" y="10876"/>
                    <a:pt x="1150" y="12251"/>
                    <a:pt x="1575" y="12451"/>
                  </a:cubicBezTo>
                  <a:lnTo>
                    <a:pt x="1588" y="12457"/>
                  </a:lnTo>
                  <a:cubicBezTo>
                    <a:pt x="1681" y="12501"/>
                    <a:pt x="1777" y="12521"/>
                    <a:pt x="1872" y="12521"/>
                  </a:cubicBezTo>
                  <a:cubicBezTo>
                    <a:pt x="2173" y="12521"/>
                    <a:pt x="2454" y="12314"/>
                    <a:pt x="2522" y="11996"/>
                  </a:cubicBezTo>
                  <a:lnTo>
                    <a:pt x="3175" y="9001"/>
                  </a:lnTo>
                  <a:lnTo>
                    <a:pt x="3849" y="8550"/>
                  </a:lnTo>
                  <a:lnTo>
                    <a:pt x="3999" y="8876"/>
                  </a:lnTo>
                  <a:cubicBezTo>
                    <a:pt x="3999" y="8876"/>
                    <a:pt x="3550" y="9426"/>
                    <a:pt x="3550" y="9626"/>
                  </a:cubicBezTo>
                  <a:cubicBezTo>
                    <a:pt x="3550" y="9826"/>
                    <a:pt x="3626" y="10227"/>
                    <a:pt x="3750" y="10301"/>
                  </a:cubicBezTo>
                  <a:cubicBezTo>
                    <a:pt x="3760" y="10307"/>
                    <a:pt x="3771" y="10310"/>
                    <a:pt x="3780" y="10310"/>
                  </a:cubicBezTo>
                  <a:cubicBezTo>
                    <a:pt x="3883" y="10310"/>
                    <a:pt x="3925" y="9975"/>
                    <a:pt x="3925" y="9975"/>
                  </a:cubicBezTo>
                  <a:lnTo>
                    <a:pt x="4901" y="9026"/>
                  </a:lnTo>
                  <a:cubicBezTo>
                    <a:pt x="4901" y="9026"/>
                    <a:pt x="5735" y="9081"/>
                    <a:pt x="6512" y="9081"/>
                  </a:cubicBezTo>
                  <a:cubicBezTo>
                    <a:pt x="6901" y="9081"/>
                    <a:pt x="7276" y="9067"/>
                    <a:pt x="7525" y="9026"/>
                  </a:cubicBezTo>
                  <a:cubicBezTo>
                    <a:pt x="8276" y="8900"/>
                    <a:pt x="8601" y="8651"/>
                    <a:pt x="8601" y="8651"/>
                  </a:cubicBezTo>
                  <a:cubicBezTo>
                    <a:pt x="8601" y="8651"/>
                    <a:pt x="8901" y="8651"/>
                    <a:pt x="9000" y="8451"/>
                  </a:cubicBezTo>
                  <a:cubicBezTo>
                    <a:pt x="9103" y="8248"/>
                    <a:pt x="9004" y="7923"/>
                    <a:pt x="9004" y="7923"/>
                  </a:cubicBezTo>
                  <a:cubicBezTo>
                    <a:pt x="9004" y="7923"/>
                    <a:pt x="8040" y="6924"/>
                    <a:pt x="6146" y="6573"/>
                  </a:cubicBezTo>
                  <a:cubicBezTo>
                    <a:pt x="6160" y="6230"/>
                    <a:pt x="6161" y="5834"/>
                    <a:pt x="6158" y="5498"/>
                  </a:cubicBezTo>
                  <a:lnTo>
                    <a:pt x="6158" y="5498"/>
                  </a:lnTo>
                  <a:cubicBezTo>
                    <a:pt x="6622" y="5580"/>
                    <a:pt x="7414" y="5718"/>
                    <a:pt x="7521" y="5718"/>
                  </a:cubicBezTo>
                  <a:cubicBezTo>
                    <a:pt x="7523" y="5718"/>
                    <a:pt x="7524" y="5718"/>
                    <a:pt x="7525" y="5718"/>
                  </a:cubicBezTo>
                  <a:cubicBezTo>
                    <a:pt x="7651" y="5713"/>
                    <a:pt x="8241" y="5650"/>
                    <a:pt x="8335" y="5610"/>
                  </a:cubicBezTo>
                  <a:cubicBezTo>
                    <a:pt x="8430" y="5571"/>
                    <a:pt x="8486" y="5516"/>
                    <a:pt x="8541" y="5471"/>
                  </a:cubicBezTo>
                  <a:lnTo>
                    <a:pt x="8561" y="5385"/>
                  </a:lnTo>
                  <a:cubicBezTo>
                    <a:pt x="8561" y="5385"/>
                    <a:pt x="8682" y="5322"/>
                    <a:pt x="8681" y="5300"/>
                  </a:cubicBezTo>
                  <a:cubicBezTo>
                    <a:pt x="8681" y="5300"/>
                    <a:pt x="8643" y="5221"/>
                    <a:pt x="8588" y="5221"/>
                  </a:cubicBezTo>
                  <a:cubicBezTo>
                    <a:pt x="8582" y="5221"/>
                    <a:pt x="8577" y="5221"/>
                    <a:pt x="8571" y="5223"/>
                  </a:cubicBezTo>
                  <a:cubicBezTo>
                    <a:pt x="8508" y="5241"/>
                    <a:pt x="8240" y="5341"/>
                    <a:pt x="8240" y="5341"/>
                  </a:cubicBezTo>
                  <a:lnTo>
                    <a:pt x="7786" y="5228"/>
                  </a:lnTo>
                  <a:lnTo>
                    <a:pt x="8008" y="5210"/>
                  </a:lnTo>
                  <a:cubicBezTo>
                    <a:pt x="8008" y="5210"/>
                    <a:pt x="8052" y="5163"/>
                    <a:pt x="8021" y="5113"/>
                  </a:cubicBezTo>
                  <a:cubicBezTo>
                    <a:pt x="7990" y="5065"/>
                    <a:pt x="7879" y="5067"/>
                    <a:pt x="7730" y="5050"/>
                  </a:cubicBezTo>
                  <a:cubicBezTo>
                    <a:pt x="7723" y="5049"/>
                    <a:pt x="7715" y="5049"/>
                    <a:pt x="7707" y="5049"/>
                  </a:cubicBezTo>
                  <a:cubicBezTo>
                    <a:pt x="7554" y="5049"/>
                    <a:pt x="7295" y="5208"/>
                    <a:pt x="7295" y="5208"/>
                  </a:cubicBezTo>
                  <a:cubicBezTo>
                    <a:pt x="7295" y="5208"/>
                    <a:pt x="7180" y="5174"/>
                    <a:pt x="7028" y="5117"/>
                  </a:cubicBezTo>
                  <a:cubicBezTo>
                    <a:pt x="6939" y="5083"/>
                    <a:pt x="6491" y="4938"/>
                    <a:pt x="6131" y="4824"/>
                  </a:cubicBezTo>
                  <a:cubicBezTo>
                    <a:pt x="6105" y="4706"/>
                    <a:pt x="6050" y="4596"/>
                    <a:pt x="5971" y="4503"/>
                  </a:cubicBezTo>
                  <a:cubicBezTo>
                    <a:pt x="5816" y="4323"/>
                    <a:pt x="5787" y="4137"/>
                    <a:pt x="5787" y="4137"/>
                  </a:cubicBezTo>
                  <a:cubicBezTo>
                    <a:pt x="5787" y="4137"/>
                    <a:pt x="5851" y="3897"/>
                    <a:pt x="5777" y="3746"/>
                  </a:cubicBezTo>
                  <a:cubicBezTo>
                    <a:pt x="5701" y="3596"/>
                    <a:pt x="4728" y="3098"/>
                    <a:pt x="4728" y="3098"/>
                  </a:cubicBezTo>
                  <a:cubicBezTo>
                    <a:pt x="4277" y="2822"/>
                    <a:pt x="4073" y="2561"/>
                    <a:pt x="4073" y="2561"/>
                  </a:cubicBezTo>
                  <a:lnTo>
                    <a:pt x="4141" y="2457"/>
                  </a:lnTo>
                  <a:cubicBezTo>
                    <a:pt x="4141" y="2457"/>
                    <a:pt x="4292" y="2534"/>
                    <a:pt x="4402" y="2534"/>
                  </a:cubicBezTo>
                  <a:cubicBezTo>
                    <a:pt x="4434" y="2534"/>
                    <a:pt x="4463" y="2527"/>
                    <a:pt x="4483" y="2510"/>
                  </a:cubicBezTo>
                  <a:cubicBezTo>
                    <a:pt x="4570" y="2433"/>
                    <a:pt x="4697" y="2122"/>
                    <a:pt x="4697" y="2122"/>
                  </a:cubicBezTo>
                  <a:cubicBezTo>
                    <a:pt x="4697" y="2122"/>
                    <a:pt x="4699" y="2123"/>
                    <a:pt x="4703" y="2123"/>
                  </a:cubicBezTo>
                  <a:cubicBezTo>
                    <a:pt x="4717" y="2123"/>
                    <a:pt x="4756" y="2118"/>
                    <a:pt x="4788" y="2073"/>
                  </a:cubicBezTo>
                  <a:cubicBezTo>
                    <a:pt x="4829" y="2017"/>
                    <a:pt x="4747" y="1953"/>
                    <a:pt x="4781" y="1687"/>
                  </a:cubicBezTo>
                  <a:cubicBezTo>
                    <a:pt x="4800" y="1549"/>
                    <a:pt x="4886" y="1460"/>
                    <a:pt x="4886" y="1460"/>
                  </a:cubicBezTo>
                  <a:cubicBezTo>
                    <a:pt x="4886" y="1460"/>
                    <a:pt x="5035" y="1366"/>
                    <a:pt x="5056" y="1279"/>
                  </a:cubicBezTo>
                  <a:cubicBezTo>
                    <a:pt x="5076" y="1192"/>
                    <a:pt x="5025" y="836"/>
                    <a:pt x="5025" y="836"/>
                  </a:cubicBezTo>
                  <a:cubicBezTo>
                    <a:pt x="5025" y="836"/>
                    <a:pt x="4615" y="309"/>
                    <a:pt x="3951" y="85"/>
                  </a:cubicBezTo>
                  <a:cubicBezTo>
                    <a:pt x="3773" y="24"/>
                    <a:pt x="3619" y="1"/>
                    <a:pt x="3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1"/>
            <p:cNvSpPr/>
            <p:nvPr/>
          </p:nvSpPr>
          <p:spPr>
            <a:xfrm>
              <a:off x="725787" y="3333263"/>
              <a:ext cx="104949" cy="137325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1"/>
            <p:cNvSpPr/>
            <p:nvPr/>
          </p:nvSpPr>
          <p:spPr>
            <a:xfrm>
              <a:off x="843290" y="3191783"/>
              <a:ext cx="130085" cy="170192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1"/>
            <p:cNvSpPr/>
            <p:nvPr/>
          </p:nvSpPr>
          <p:spPr>
            <a:xfrm>
              <a:off x="872890" y="3475208"/>
              <a:ext cx="130085" cy="170192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1"/>
            <p:cNvSpPr/>
            <p:nvPr/>
          </p:nvSpPr>
          <p:spPr>
            <a:xfrm>
              <a:off x="114890" y="2992108"/>
              <a:ext cx="130085" cy="170192"/>
            </a:xfrm>
            <a:custGeom>
              <a:avLst/>
              <a:gdLst/>
              <a:ahLst/>
              <a:cxnLst/>
              <a:rect l="l" t="t" r="r" b="b"/>
              <a:pathLst>
                <a:path w="947" h="1239" extrusionOk="0">
                  <a:moveTo>
                    <a:pt x="440" y="28"/>
                  </a:moveTo>
                  <a:cubicBezTo>
                    <a:pt x="419" y="61"/>
                    <a:pt x="418" y="70"/>
                    <a:pt x="406" y="207"/>
                  </a:cubicBezTo>
                  <a:cubicBezTo>
                    <a:pt x="393" y="340"/>
                    <a:pt x="379" y="397"/>
                    <a:pt x="347" y="432"/>
                  </a:cubicBezTo>
                  <a:cubicBezTo>
                    <a:pt x="317" y="466"/>
                    <a:pt x="255" y="486"/>
                    <a:pt x="154" y="492"/>
                  </a:cubicBezTo>
                  <a:cubicBezTo>
                    <a:pt x="63" y="497"/>
                    <a:pt x="14" y="515"/>
                    <a:pt x="6" y="550"/>
                  </a:cubicBezTo>
                  <a:cubicBezTo>
                    <a:pt x="0" y="578"/>
                    <a:pt x="19" y="613"/>
                    <a:pt x="46" y="624"/>
                  </a:cubicBezTo>
                  <a:cubicBezTo>
                    <a:pt x="56" y="628"/>
                    <a:pt x="104" y="639"/>
                    <a:pt x="153" y="649"/>
                  </a:cubicBezTo>
                  <a:cubicBezTo>
                    <a:pt x="363" y="687"/>
                    <a:pt x="393" y="731"/>
                    <a:pt x="403" y="1006"/>
                  </a:cubicBezTo>
                  <a:cubicBezTo>
                    <a:pt x="406" y="1144"/>
                    <a:pt x="410" y="1168"/>
                    <a:pt x="425" y="1199"/>
                  </a:cubicBezTo>
                  <a:cubicBezTo>
                    <a:pt x="441" y="1228"/>
                    <a:pt x="447" y="1234"/>
                    <a:pt x="472" y="1237"/>
                  </a:cubicBezTo>
                  <a:cubicBezTo>
                    <a:pt x="501" y="1239"/>
                    <a:pt x="506" y="1235"/>
                    <a:pt x="523" y="1207"/>
                  </a:cubicBezTo>
                  <a:cubicBezTo>
                    <a:pt x="540" y="1178"/>
                    <a:pt x="543" y="1162"/>
                    <a:pt x="548" y="1016"/>
                  </a:cubicBezTo>
                  <a:cubicBezTo>
                    <a:pt x="556" y="809"/>
                    <a:pt x="574" y="737"/>
                    <a:pt x="630" y="691"/>
                  </a:cubicBezTo>
                  <a:cubicBezTo>
                    <a:pt x="648" y="675"/>
                    <a:pt x="677" y="665"/>
                    <a:pt x="753" y="651"/>
                  </a:cubicBezTo>
                  <a:cubicBezTo>
                    <a:pt x="906" y="623"/>
                    <a:pt x="947" y="597"/>
                    <a:pt x="923" y="547"/>
                  </a:cubicBezTo>
                  <a:cubicBezTo>
                    <a:pt x="911" y="520"/>
                    <a:pt x="888" y="511"/>
                    <a:pt x="785" y="495"/>
                  </a:cubicBezTo>
                  <a:cubicBezTo>
                    <a:pt x="739" y="487"/>
                    <a:pt x="682" y="474"/>
                    <a:pt x="660" y="466"/>
                  </a:cubicBezTo>
                  <a:cubicBezTo>
                    <a:pt x="593" y="444"/>
                    <a:pt x="588" y="430"/>
                    <a:pt x="574" y="263"/>
                  </a:cubicBezTo>
                  <a:cubicBezTo>
                    <a:pt x="560" y="112"/>
                    <a:pt x="545" y="39"/>
                    <a:pt x="524" y="18"/>
                  </a:cubicBezTo>
                  <a:cubicBezTo>
                    <a:pt x="517" y="9"/>
                    <a:pt x="498" y="4"/>
                    <a:pt x="482" y="4"/>
                  </a:cubicBezTo>
                  <a:cubicBezTo>
                    <a:pt x="461" y="0"/>
                    <a:pt x="452" y="5"/>
                    <a:pt x="44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7" name="Google Shape;3577;p41"/>
          <p:cNvGrpSpPr/>
          <p:nvPr/>
        </p:nvGrpSpPr>
        <p:grpSpPr>
          <a:xfrm>
            <a:off x="1074340" y="3087360"/>
            <a:ext cx="736844" cy="2239701"/>
            <a:chOff x="2937500" y="2080275"/>
            <a:chExt cx="451525" cy="1372450"/>
          </a:xfrm>
        </p:grpSpPr>
        <p:sp>
          <p:nvSpPr>
            <p:cNvPr id="3578" name="Google Shape;3578;p41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1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1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1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1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1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1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1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1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1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1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9" name="Google Shape;3589;p41"/>
          <p:cNvSpPr txBox="1">
            <a:spLocks noGrp="1"/>
          </p:cNvSpPr>
          <p:nvPr>
            <p:ph type="title"/>
          </p:nvPr>
        </p:nvSpPr>
        <p:spPr>
          <a:xfrm>
            <a:off x="-781234" y="1267399"/>
            <a:ext cx="10289218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77152"/>
                </a:solidFill>
              </a:rPr>
              <a:t>CHỦ ĐỀ 5: </a:t>
            </a:r>
            <a:r>
              <a:rPr lang="en-US" sz="4000" b="1" dirty="0" err="1">
                <a:solidFill>
                  <a:srgbClr val="F77152"/>
                </a:solidFill>
              </a:rPr>
              <a:t>Cuộc</a:t>
            </a:r>
            <a:r>
              <a:rPr lang="en-US" sz="4000" b="1" dirty="0">
                <a:solidFill>
                  <a:srgbClr val="F77152"/>
                </a:solidFill>
              </a:rPr>
              <a:t> </a:t>
            </a:r>
            <a:r>
              <a:rPr lang="en-US" sz="4000" b="1" dirty="0" err="1">
                <a:solidFill>
                  <a:srgbClr val="F77152"/>
                </a:solidFill>
              </a:rPr>
              <a:t>sống</a:t>
            </a:r>
            <a:r>
              <a:rPr lang="en-US" sz="4000" b="1" dirty="0">
                <a:solidFill>
                  <a:srgbClr val="F77152"/>
                </a:solidFill>
              </a:rPr>
              <a:t> </a:t>
            </a:r>
            <a:r>
              <a:rPr lang="en-US" sz="4000" b="1" dirty="0" err="1">
                <a:solidFill>
                  <a:srgbClr val="F77152"/>
                </a:solidFill>
              </a:rPr>
              <a:t>quanh</a:t>
            </a:r>
            <a:r>
              <a:rPr lang="en-US" sz="4000" b="1" dirty="0">
                <a:solidFill>
                  <a:srgbClr val="F77152"/>
                </a:solidFill>
              </a:rPr>
              <a:t> </a:t>
            </a:r>
            <a:r>
              <a:rPr lang="en-US" sz="4000" b="1" dirty="0" err="1">
                <a:solidFill>
                  <a:srgbClr val="F77152"/>
                </a:solidFill>
              </a:rPr>
              <a:t>em</a:t>
            </a:r>
            <a:endParaRPr sz="4000" b="1" dirty="0">
              <a:solidFill>
                <a:srgbClr val="F77152"/>
              </a:solidFill>
            </a:endParaRPr>
          </a:p>
        </p:txBody>
      </p:sp>
      <p:sp>
        <p:nvSpPr>
          <p:cNvPr id="3590" name="Google Shape;3590;p41"/>
          <p:cNvSpPr txBox="1">
            <a:spLocks noGrp="1"/>
          </p:cNvSpPr>
          <p:nvPr>
            <p:ph type="subTitle" idx="1"/>
          </p:nvPr>
        </p:nvSpPr>
        <p:spPr>
          <a:xfrm>
            <a:off x="-1238436" y="2402454"/>
            <a:ext cx="11762913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73870"/>
                </a:solidFill>
                <a:latin typeface="Snap ITC" panose="04040A07060A02020202" pitchFamily="82" charset="0"/>
              </a:rPr>
              <a:t>BÀI 2: SÁNG TÁC TRUYỆN TRANH</a:t>
            </a:r>
            <a:endParaRPr sz="3200" b="1" kern="12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73870"/>
              </a:solidFill>
              <a:latin typeface="Snap ITC" panose="04040A07060A02020202" pitchFamily="82" charset="0"/>
            </a:endParaRPr>
          </a:p>
        </p:txBody>
      </p:sp>
      <p:grpSp>
        <p:nvGrpSpPr>
          <p:cNvPr id="3591" name="Google Shape;3591;p41"/>
          <p:cNvGrpSpPr/>
          <p:nvPr/>
        </p:nvGrpSpPr>
        <p:grpSpPr>
          <a:xfrm flipH="1">
            <a:off x="1457324" y="4143002"/>
            <a:ext cx="1073736" cy="1158448"/>
            <a:chOff x="6100653" y="3335789"/>
            <a:chExt cx="1183702" cy="1277090"/>
          </a:xfrm>
        </p:grpSpPr>
        <p:grpSp>
          <p:nvGrpSpPr>
            <p:cNvPr id="3592" name="Google Shape;3592;p41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3593" name="Google Shape;3593;p41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5" name="Google Shape;3595;p41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3596" name="Google Shape;3596;p41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06" name="Google Shape;3606;p41"/>
          <p:cNvGrpSpPr/>
          <p:nvPr/>
        </p:nvGrpSpPr>
        <p:grpSpPr>
          <a:xfrm flipH="1">
            <a:off x="1002985" y="4361986"/>
            <a:ext cx="887671" cy="853663"/>
            <a:chOff x="6361515" y="2635659"/>
            <a:chExt cx="922352" cy="887015"/>
          </a:xfrm>
        </p:grpSpPr>
        <p:sp>
          <p:nvSpPr>
            <p:cNvPr id="3607" name="Google Shape;3607;p41"/>
            <p:cNvSpPr/>
            <p:nvPr/>
          </p:nvSpPr>
          <p:spPr>
            <a:xfrm>
              <a:off x="6361515" y="2635659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1"/>
            <p:cNvSpPr/>
            <p:nvPr/>
          </p:nvSpPr>
          <p:spPr>
            <a:xfrm>
              <a:off x="6852401" y="2786023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1"/>
            <p:cNvSpPr/>
            <p:nvPr/>
          </p:nvSpPr>
          <p:spPr>
            <a:xfrm>
              <a:off x="6886869" y="2881085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1"/>
            <p:cNvSpPr/>
            <p:nvPr/>
          </p:nvSpPr>
          <p:spPr>
            <a:xfrm>
              <a:off x="6838098" y="3151734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1"/>
            <p:cNvSpPr/>
            <p:nvPr/>
          </p:nvSpPr>
          <p:spPr>
            <a:xfrm>
              <a:off x="6870087" y="3143796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1"/>
            <p:cNvSpPr/>
            <p:nvPr/>
          </p:nvSpPr>
          <p:spPr>
            <a:xfrm>
              <a:off x="6715871" y="2704828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1"/>
            <p:cNvSpPr/>
            <p:nvPr/>
          </p:nvSpPr>
          <p:spPr>
            <a:xfrm>
              <a:off x="6624426" y="2756848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1"/>
            <p:cNvSpPr/>
            <p:nvPr/>
          </p:nvSpPr>
          <p:spPr>
            <a:xfrm>
              <a:off x="6567483" y="2853317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1"/>
            <p:cNvSpPr/>
            <p:nvPr/>
          </p:nvSpPr>
          <p:spPr>
            <a:xfrm>
              <a:off x="6933026" y="3081057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1"/>
            <p:cNvSpPr/>
            <p:nvPr/>
          </p:nvSpPr>
          <p:spPr>
            <a:xfrm>
              <a:off x="6939424" y="3035603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1"/>
            <p:cNvSpPr/>
            <p:nvPr/>
          </p:nvSpPr>
          <p:spPr>
            <a:xfrm>
              <a:off x="6936812" y="3109696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1"/>
            <p:cNvSpPr/>
            <p:nvPr/>
          </p:nvSpPr>
          <p:spPr>
            <a:xfrm>
              <a:off x="6518411" y="3124301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1"/>
            <p:cNvSpPr/>
            <p:nvPr/>
          </p:nvSpPr>
          <p:spPr>
            <a:xfrm>
              <a:off x="6663349" y="3146676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1"/>
            <p:cNvSpPr/>
            <p:nvPr/>
          </p:nvSpPr>
          <p:spPr>
            <a:xfrm>
              <a:off x="6543801" y="3095595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1"/>
            <p:cNvSpPr/>
            <p:nvPr/>
          </p:nvSpPr>
          <p:spPr>
            <a:xfrm>
              <a:off x="6897253" y="3135422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1"/>
            <p:cNvSpPr/>
            <p:nvPr/>
          </p:nvSpPr>
          <p:spPr>
            <a:xfrm>
              <a:off x="6731346" y="2974472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9" name="Google Shape;3629;p41"/>
          <p:cNvGrpSpPr/>
          <p:nvPr/>
        </p:nvGrpSpPr>
        <p:grpSpPr>
          <a:xfrm flipH="1">
            <a:off x="8230616" y="3455705"/>
            <a:ext cx="994102" cy="1749744"/>
            <a:chOff x="2446400" y="1363625"/>
            <a:chExt cx="671600" cy="1182100"/>
          </a:xfrm>
        </p:grpSpPr>
        <p:sp>
          <p:nvSpPr>
            <p:cNvPr id="3630" name="Google Shape;3630;p41"/>
            <p:cNvSpPr/>
            <p:nvPr/>
          </p:nvSpPr>
          <p:spPr>
            <a:xfrm>
              <a:off x="2855475" y="1691825"/>
              <a:ext cx="246775" cy="209225"/>
            </a:xfrm>
            <a:custGeom>
              <a:avLst/>
              <a:gdLst/>
              <a:ahLst/>
              <a:cxnLst/>
              <a:rect l="l" t="t" r="r" b="b"/>
              <a:pathLst>
                <a:path w="9871" h="8369" extrusionOk="0">
                  <a:moveTo>
                    <a:pt x="7712" y="0"/>
                  </a:moveTo>
                  <a:cubicBezTo>
                    <a:pt x="7240" y="0"/>
                    <a:pt x="6749" y="137"/>
                    <a:pt x="6301" y="336"/>
                  </a:cubicBezTo>
                  <a:cubicBezTo>
                    <a:pt x="4673" y="992"/>
                    <a:pt x="3282" y="2200"/>
                    <a:pt x="2258" y="3617"/>
                  </a:cubicBezTo>
                  <a:cubicBezTo>
                    <a:pt x="1208" y="5061"/>
                    <a:pt x="526" y="6688"/>
                    <a:pt x="1" y="8368"/>
                  </a:cubicBezTo>
                  <a:lnTo>
                    <a:pt x="263" y="8263"/>
                  </a:lnTo>
                  <a:cubicBezTo>
                    <a:pt x="1864" y="6583"/>
                    <a:pt x="4411" y="6268"/>
                    <a:pt x="6563" y="5455"/>
                  </a:cubicBezTo>
                  <a:cubicBezTo>
                    <a:pt x="7692" y="5008"/>
                    <a:pt x="8794" y="4352"/>
                    <a:pt x="9372" y="3276"/>
                  </a:cubicBezTo>
                  <a:cubicBezTo>
                    <a:pt x="9870" y="2200"/>
                    <a:pt x="9608" y="651"/>
                    <a:pt x="8506" y="152"/>
                  </a:cubicBezTo>
                  <a:cubicBezTo>
                    <a:pt x="8255" y="46"/>
                    <a:pt x="7987" y="0"/>
                    <a:pt x="7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1"/>
            <p:cNvSpPr/>
            <p:nvPr/>
          </p:nvSpPr>
          <p:spPr>
            <a:xfrm>
              <a:off x="2446400" y="1576350"/>
              <a:ext cx="285725" cy="895950"/>
            </a:xfrm>
            <a:custGeom>
              <a:avLst/>
              <a:gdLst/>
              <a:ahLst/>
              <a:cxnLst/>
              <a:rect l="l" t="t" r="r" b="b"/>
              <a:pathLst>
                <a:path w="11429" h="35838" extrusionOk="0">
                  <a:moveTo>
                    <a:pt x="254" y="1"/>
                  </a:moveTo>
                  <a:cubicBezTo>
                    <a:pt x="114" y="1"/>
                    <a:pt x="1" y="124"/>
                    <a:pt x="89" y="283"/>
                  </a:cubicBezTo>
                  <a:cubicBezTo>
                    <a:pt x="3475" y="5480"/>
                    <a:pt x="6100" y="11176"/>
                    <a:pt x="7806" y="17108"/>
                  </a:cubicBezTo>
                  <a:cubicBezTo>
                    <a:pt x="9513" y="23198"/>
                    <a:pt x="9933" y="29236"/>
                    <a:pt x="10064" y="35483"/>
                  </a:cubicBezTo>
                  <a:cubicBezTo>
                    <a:pt x="10064" y="35719"/>
                    <a:pt x="10241" y="35838"/>
                    <a:pt x="10421" y="35838"/>
                  </a:cubicBezTo>
                  <a:cubicBezTo>
                    <a:pt x="10602" y="35838"/>
                    <a:pt x="10786" y="35719"/>
                    <a:pt x="10799" y="35483"/>
                  </a:cubicBezTo>
                  <a:cubicBezTo>
                    <a:pt x="11429" y="29315"/>
                    <a:pt x="10353" y="22805"/>
                    <a:pt x="8673" y="16898"/>
                  </a:cubicBezTo>
                  <a:cubicBezTo>
                    <a:pt x="6888" y="10809"/>
                    <a:pt x="4131" y="5217"/>
                    <a:pt x="457" y="99"/>
                  </a:cubicBezTo>
                  <a:cubicBezTo>
                    <a:pt x="396" y="30"/>
                    <a:pt x="32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1"/>
            <p:cNvSpPr/>
            <p:nvPr/>
          </p:nvSpPr>
          <p:spPr>
            <a:xfrm>
              <a:off x="2762950" y="1461500"/>
              <a:ext cx="267550" cy="1084225"/>
            </a:xfrm>
            <a:custGeom>
              <a:avLst/>
              <a:gdLst/>
              <a:ahLst/>
              <a:cxnLst/>
              <a:rect l="l" t="t" r="r" b="b"/>
              <a:pathLst>
                <a:path w="10702" h="43369" extrusionOk="0">
                  <a:moveTo>
                    <a:pt x="10348" y="0"/>
                  </a:moveTo>
                  <a:cubicBezTo>
                    <a:pt x="10282" y="0"/>
                    <a:pt x="10215" y="29"/>
                    <a:pt x="10159" y="99"/>
                  </a:cubicBezTo>
                  <a:cubicBezTo>
                    <a:pt x="5880" y="5638"/>
                    <a:pt x="3282" y="12961"/>
                    <a:pt x="1733" y="19734"/>
                  </a:cubicBezTo>
                  <a:cubicBezTo>
                    <a:pt x="1" y="27451"/>
                    <a:pt x="106" y="35273"/>
                    <a:pt x="421" y="43096"/>
                  </a:cubicBezTo>
                  <a:cubicBezTo>
                    <a:pt x="421" y="43276"/>
                    <a:pt x="566" y="43368"/>
                    <a:pt x="715" y="43368"/>
                  </a:cubicBezTo>
                  <a:cubicBezTo>
                    <a:pt x="868" y="43368"/>
                    <a:pt x="1024" y="43270"/>
                    <a:pt x="1024" y="43070"/>
                  </a:cubicBezTo>
                  <a:cubicBezTo>
                    <a:pt x="867" y="35405"/>
                    <a:pt x="867" y="27740"/>
                    <a:pt x="2573" y="20233"/>
                  </a:cubicBezTo>
                  <a:cubicBezTo>
                    <a:pt x="3308" y="16925"/>
                    <a:pt x="4332" y="13644"/>
                    <a:pt x="5618" y="10494"/>
                  </a:cubicBezTo>
                  <a:cubicBezTo>
                    <a:pt x="7035" y="6977"/>
                    <a:pt x="8899" y="3774"/>
                    <a:pt x="10605" y="414"/>
                  </a:cubicBezTo>
                  <a:cubicBezTo>
                    <a:pt x="10702" y="221"/>
                    <a:pt x="10529" y="0"/>
                    <a:pt x="10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41"/>
            <p:cNvSpPr/>
            <p:nvPr/>
          </p:nvSpPr>
          <p:spPr>
            <a:xfrm>
              <a:off x="2900100" y="1375550"/>
              <a:ext cx="217900" cy="193650"/>
            </a:xfrm>
            <a:custGeom>
              <a:avLst/>
              <a:gdLst/>
              <a:ahLst/>
              <a:cxnLst/>
              <a:rect l="l" t="t" r="r" b="b"/>
              <a:pathLst>
                <a:path w="8716" h="7746" extrusionOk="0">
                  <a:moveTo>
                    <a:pt x="4342" y="0"/>
                  </a:moveTo>
                  <a:cubicBezTo>
                    <a:pt x="3511" y="0"/>
                    <a:pt x="2675" y="271"/>
                    <a:pt x="1969" y="833"/>
                  </a:cubicBezTo>
                  <a:cubicBezTo>
                    <a:pt x="289" y="2146"/>
                    <a:pt x="1" y="4587"/>
                    <a:pt x="1313" y="6267"/>
                  </a:cubicBezTo>
                  <a:cubicBezTo>
                    <a:pt x="2072" y="7239"/>
                    <a:pt x="3209" y="7745"/>
                    <a:pt x="4358" y="7745"/>
                  </a:cubicBezTo>
                  <a:cubicBezTo>
                    <a:pt x="5195" y="7745"/>
                    <a:pt x="6039" y="7477"/>
                    <a:pt x="6747" y="6923"/>
                  </a:cubicBezTo>
                  <a:cubicBezTo>
                    <a:pt x="8427" y="5585"/>
                    <a:pt x="8715" y="3170"/>
                    <a:pt x="7403" y="1490"/>
                  </a:cubicBezTo>
                  <a:cubicBezTo>
                    <a:pt x="6627" y="516"/>
                    <a:pt x="5489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1"/>
            <p:cNvSpPr/>
            <p:nvPr/>
          </p:nvSpPr>
          <p:spPr>
            <a:xfrm>
              <a:off x="2895500" y="1481875"/>
              <a:ext cx="153600" cy="104900"/>
            </a:xfrm>
            <a:custGeom>
              <a:avLst/>
              <a:gdLst/>
              <a:ahLst/>
              <a:cxnLst/>
              <a:rect l="l" t="t" r="r" b="b"/>
              <a:pathLst>
                <a:path w="6144" h="4196" extrusionOk="0">
                  <a:moveTo>
                    <a:pt x="3593" y="1"/>
                  </a:moveTo>
                  <a:cubicBezTo>
                    <a:pt x="3086" y="1"/>
                    <a:pt x="2663" y="539"/>
                    <a:pt x="2521" y="990"/>
                  </a:cubicBezTo>
                  <a:cubicBezTo>
                    <a:pt x="2416" y="1332"/>
                    <a:pt x="2311" y="1830"/>
                    <a:pt x="2337" y="2303"/>
                  </a:cubicBezTo>
                  <a:cubicBezTo>
                    <a:pt x="2232" y="2145"/>
                    <a:pt x="2127" y="2014"/>
                    <a:pt x="2022" y="1857"/>
                  </a:cubicBezTo>
                  <a:cubicBezTo>
                    <a:pt x="1786" y="1542"/>
                    <a:pt x="1576" y="1095"/>
                    <a:pt x="1261" y="807"/>
                  </a:cubicBezTo>
                  <a:cubicBezTo>
                    <a:pt x="1110" y="677"/>
                    <a:pt x="933" y="610"/>
                    <a:pt x="765" y="610"/>
                  </a:cubicBezTo>
                  <a:cubicBezTo>
                    <a:pt x="524" y="610"/>
                    <a:pt x="304" y="749"/>
                    <a:pt x="211" y="1043"/>
                  </a:cubicBezTo>
                  <a:cubicBezTo>
                    <a:pt x="1" y="1594"/>
                    <a:pt x="368" y="2224"/>
                    <a:pt x="815" y="2592"/>
                  </a:cubicBezTo>
                  <a:cubicBezTo>
                    <a:pt x="1181" y="2872"/>
                    <a:pt x="1778" y="3223"/>
                    <a:pt x="2314" y="3223"/>
                  </a:cubicBezTo>
                  <a:cubicBezTo>
                    <a:pt x="2431" y="3223"/>
                    <a:pt x="2544" y="3207"/>
                    <a:pt x="2652" y="3169"/>
                  </a:cubicBezTo>
                  <a:lnTo>
                    <a:pt x="2678" y="3169"/>
                  </a:lnTo>
                  <a:cubicBezTo>
                    <a:pt x="2678" y="3195"/>
                    <a:pt x="2705" y="3248"/>
                    <a:pt x="2705" y="3274"/>
                  </a:cubicBezTo>
                  <a:lnTo>
                    <a:pt x="2705" y="3327"/>
                  </a:lnTo>
                  <a:cubicBezTo>
                    <a:pt x="2993" y="3904"/>
                    <a:pt x="3860" y="4140"/>
                    <a:pt x="4437" y="4193"/>
                  </a:cubicBezTo>
                  <a:cubicBezTo>
                    <a:pt x="4472" y="4194"/>
                    <a:pt x="4508" y="4195"/>
                    <a:pt x="4544" y="4195"/>
                  </a:cubicBezTo>
                  <a:cubicBezTo>
                    <a:pt x="5096" y="4195"/>
                    <a:pt x="5711" y="4000"/>
                    <a:pt x="5933" y="3458"/>
                  </a:cubicBezTo>
                  <a:cubicBezTo>
                    <a:pt x="6143" y="3012"/>
                    <a:pt x="5828" y="2592"/>
                    <a:pt x="5330" y="2592"/>
                  </a:cubicBezTo>
                  <a:cubicBezTo>
                    <a:pt x="4910" y="2592"/>
                    <a:pt x="4490" y="2749"/>
                    <a:pt x="4096" y="2802"/>
                  </a:cubicBezTo>
                  <a:cubicBezTo>
                    <a:pt x="3781" y="2880"/>
                    <a:pt x="3466" y="2907"/>
                    <a:pt x="3177" y="2959"/>
                  </a:cubicBezTo>
                  <a:lnTo>
                    <a:pt x="3177" y="2907"/>
                  </a:lnTo>
                  <a:cubicBezTo>
                    <a:pt x="3650" y="2592"/>
                    <a:pt x="4043" y="1988"/>
                    <a:pt x="4253" y="1489"/>
                  </a:cubicBezTo>
                  <a:cubicBezTo>
                    <a:pt x="4437" y="1017"/>
                    <a:pt x="4411" y="150"/>
                    <a:pt x="3755" y="19"/>
                  </a:cubicBezTo>
                  <a:cubicBezTo>
                    <a:pt x="3700" y="7"/>
                    <a:pt x="3646" y="1"/>
                    <a:pt x="3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1"/>
            <p:cNvSpPr/>
            <p:nvPr/>
          </p:nvSpPr>
          <p:spPr>
            <a:xfrm>
              <a:off x="3005100" y="1378525"/>
              <a:ext cx="30575" cy="17800"/>
            </a:xfrm>
            <a:custGeom>
              <a:avLst/>
              <a:gdLst/>
              <a:ahLst/>
              <a:cxnLst/>
              <a:rect l="l" t="t" r="r" b="b"/>
              <a:pathLst>
                <a:path w="1223" h="712" extrusionOk="0">
                  <a:moveTo>
                    <a:pt x="631" y="1"/>
                  </a:moveTo>
                  <a:cubicBezTo>
                    <a:pt x="563" y="1"/>
                    <a:pt x="493" y="10"/>
                    <a:pt x="421" y="32"/>
                  </a:cubicBezTo>
                  <a:cubicBezTo>
                    <a:pt x="263" y="58"/>
                    <a:pt x="1" y="163"/>
                    <a:pt x="1" y="373"/>
                  </a:cubicBezTo>
                  <a:cubicBezTo>
                    <a:pt x="1" y="622"/>
                    <a:pt x="208" y="712"/>
                    <a:pt x="448" y="712"/>
                  </a:cubicBezTo>
                  <a:cubicBezTo>
                    <a:pt x="713" y="712"/>
                    <a:pt x="1019" y="602"/>
                    <a:pt x="1129" y="478"/>
                  </a:cubicBezTo>
                  <a:cubicBezTo>
                    <a:pt x="1182" y="452"/>
                    <a:pt x="1129" y="426"/>
                    <a:pt x="1103" y="426"/>
                  </a:cubicBezTo>
                  <a:cubicBezTo>
                    <a:pt x="1072" y="418"/>
                    <a:pt x="1046" y="415"/>
                    <a:pt x="1022" y="415"/>
                  </a:cubicBezTo>
                  <a:cubicBezTo>
                    <a:pt x="963" y="415"/>
                    <a:pt x="915" y="433"/>
                    <a:pt x="841" y="452"/>
                  </a:cubicBezTo>
                  <a:cubicBezTo>
                    <a:pt x="761" y="468"/>
                    <a:pt x="633" y="494"/>
                    <a:pt x="521" y="494"/>
                  </a:cubicBezTo>
                  <a:cubicBezTo>
                    <a:pt x="448" y="494"/>
                    <a:pt x="383" y="483"/>
                    <a:pt x="342" y="452"/>
                  </a:cubicBezTo>
                  <a:cubicBezTo>
                    <a:pt x="263" y="452"/>
                    <a:pt x="211" y="399"/>
                    <a:pt x="289" y="294"/>
                  </a:cubicBezTo>
                  <a:cubicBezTo>
                    <a:pt x="316" y="268"/>
                    <a:pt x="342" y="268"/>
                    <a:pt x="394" y="268"/>
                  </a:cubicBezTo>
                  <a:cubicBezTo>
                    <a:pt x="447" y="216"/>
                    <a:pt x="526" y="216"/>
                    <a:pt x="604" y="189"/>
                  </a:cubicBezTo>
                  <a:cubicBezTo>
                    <a:pt x="650" y="183"/>
                    <a:pt x="695" y="180"/>
                    <a:pt x="738" y="180"/>
                  </a:cubicBezTo>
                  <a:cubicBezTo>
                    <a:pt x="867" y="180"/>
                    <a:pt x="985" y="209"/>
                    <a:pt x="1103" y="268"/>
                  </a:cubicBezTo>
                  <a:cubicBezTo>
                    <a:pt x="1112" y="271"/>
                    <a:pt x="1120" y="272"/>
                    <a:pt x="1128" y="272"/>
                  </a:cubicBezTo>
                  <a:cubicBezTo>
                    <a:pt x="1191" y="272"/>
                    <a:pt x="1223" y="187"/>
                    <a:pt x="1129" y="163"/>
                  </a:cubicBezTo>
                  <a:cubicBezTo>
                    <a:pt x="977" y="68"/>
                    <a:pt x="811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1"/>
            <p:cNvSpPr/>
            <p:nvPr/>
          </p:nvSpPr>
          <p:spPr>
            <a:xfrm>
              <a:off x="3014950" y="1391475"/>
              <a:ext cx="31525" cy="35700"/>
            </a:xfrm>
            <a:custGeom>
              <a:avLst/>
              <a:gdLst/>
              <a:ahLst/>
              <a:cxnLst/>
              <a:rect l="l" t="t" r="r" b="b"/>
              <a:pathLst>
                <a:path w="1261" h="1428" extrusionOk="0">
                  <a:moveTo>
                    <a:pt x="885" y="1"/>
                  </a:moveTo>
                  <a:cubicBezTo>
                    <a:pt x="872" y="1"/>
                    <a:pt x="857" y="4"/>
                    <a:pt x="840" y="13"/>
                  </a:cubicBezTo>
                  <a:cubicBezTo>
                    <a:pt x="552" y="91"/>
                    <a:pt x="289" y="301"/>
                    <a:pt x="158" y="590"/>
                  </a:cubicBezTo>
                  <a:cubicBezTo>
                    <a:pt x="27" y="853"/>
                    <a:pt x="0" y="1194"/>
                    <a:pt x="263" y="1351"/>
                  </a:cubicBezTo>
                  <a:cubicBezTo>
                    <a:pt x="350" y="1404"/>
                    <a:pt x="441" y="1427"/>
                    <a:pt x="528" y="1427"/>
                  </a:cubicBezTo>
                  <a:cubicBezTo>
                    <a:pt x="703" y="1427"/>
                    <a:pt x="867" y="1334"/>
                    <a:pt x="972" y="1194"/>
                  </a:cubicBezTo>
                  <a:cubicBezTo>
                    <a:pt x="1182" y="931"/>
                    <a:pt x="1260" y="538"/>
                    <a:pt x="1182" y="196"/>
                  </a:cubicBezTo>
                  <a:cubicBezTo>
                    <a:pt x="1157" y="147"/>
                    <a:pt x="1109" y="121"/>
                    <a:pt x="1070" y="121"/>
                  </a:cubicBezTo>
                  <a:cubicBezTo>
                    <a:pt x="1027" y="121"/>
                    <a:pt x="996" y="153"/>
                    <a:pt x="1024" y="223"/>
                  </a:cubicBezTo>
                  <a:cubicBezTo>
                    <a:pt x="1050" y="433"/>
                    <a:pt x="1077" y="616"/>
                    <a:pt x="1024" y="853"/>
                  </a:cubicBezTo>
                  <a:cubicBezTo>
                    <a:pt x="972" y="958"/>
                    <a:pt x="945" y="1063"/>
                    <a:pt x="893" y="1115"/>
                  </a:cubicBezTo>
                  <a:cubicBezTo>
                    <a:pt x="803" y="1230"/>
                    <a:pt x="689" y="1289"/>
                    <a:pt x="583" y="1289"/>
                  </a:cubicBezTo>
                  <a:cubicBezTo>
                    <a:pt x="471" y="1289"/>
                    <a:pt x="369" y="1224"/>
                    <a:pt x="315" y="1089"/>
                  </a:cubicBezTo>
                  <a:cubicBezTo>
                    <a:pt x="184" y="695"/>
                    <a:pt x="630" y="301"/>
                    <a:pt x="919" y="144"/>
                  </a:cubicBezTo>
                  <a:cubicBezTo>
                    <a:pt x="963" y="100"/>
                    <a:pt x="952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1"/>
            <p:cNvSpPr/>
            <p:nvPr/>
          </p:nvSpPr>
          <p:spPr>
            <a:xfrm>
              <a:off x="3046450" y="1390325"/>
              <a:ext cx="28900" cy="28150"/>
            </a:xfrm>
            <a:custGeom>
              <a:avLst/>
              <a:gdLst/>
              <a:ahLst/>
              <a:cxnLst/>
              <a:rect l="l" t="t" r="r" b="b"/>
              <a:pathLst>
                <a:path w="1156" h="1126" extrusionOk="0">
                  <a:moveTo>
                    <a:pt x="252" y="1"/>
                  </a:moveTo>
                  <a:cubicBezTo>
                    <a:pt x="230" y="1"/>
                    <a:pt x="214" y="62"/>
                    <a:pt x="237" y="85"/>
                  </a:cubicBezTo>
                  <a:cubicBezTo>
                    <a:pt x="420" y="190"/>
                    <a:pt x="762" y="505"/>
                    <a:pt x="735" y="741"/>
                  </a:cubicBezTo>
                  <a:cubicBezTo>
                    <a:pt x="762" y="846"/>
                    <a:pt x="735" y="872"/>
                    <a:pt x="630" y="872"/>
                  </a:cubicBezTo>
                  <a:cubicBezTo>
                    <a:pt x="604" y="899"/>
                    <a:pt x="571" y="912"/>
                    <a:pt x="538" y="912"/>
                  </a:cubicBezTo>
                  <a:cubicBezTo>
                    <a:pt x="506" y="912"/>
                    <a:pt x="473" y="899"/>
                    <a:pt x="447" y="872"/>
                  </a:cubicBezTo>
                  <a:cubicBezTo>
                    <a:pt x="394" y="846"/>
                    <a:pt x="368" y="767"/>
                    <a:pt x="342" y="741"/>
                  </a:cubicBezTo>
                  <a:cubicBezTo>
                    <a:pt x="263" y="636"/>
                    <a:pt x="237" y="505"/>
                    <a:pt x="184" y="374"/>
                  </a:cubicBezTo>
                  <a:cubicBezTo>
                    <a:pt x="160" y="350"/>
                    <a:pt x="121" y="337"/>
                    <a:pt x="85" y="337"/>
                  </a:cubicBezTo>
                  <a:cubicBezTo>
                    <a:pt x="40" y="337"/>
                    <a:pt x="0" y="357"/>
                    <a:pt x="0" y="400"/>
                  </a:cubicBezTo>
                  <a:cubicBezTo>
                    <a:pt x="42" y="653"/>
                    <a:pt x="271" y="1126"/>
                    <a:pt x="549" y="1126"/>
                  </a:cubicBezTo>
                  <a:cubicBezTo>
                    <a:pt x="618" y="1126"/>
                    <a:pt x="689" y="1097"/>
                    <a:pt x="762" y="1030"/>
                  </a:cubicBezTo>
                  <a:cubicBezTo>
                    <a:pt x="1155" y="715"/>
                    <a:pt x="578" y="137"/>
                    <a:pt x="263" y="6"/>
                  </a:cubicBezTo>
                  <a:cubicBezTo>
                    <a:pt x="259" y="3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1"/>
            <p:cNvSpPr/>
            <p:nvPr/>
          </p:nvSpPr>
          <p:spPr>
            <a:xfrm>
              <a:off x="3033250" y="1363625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14" y="1"/>
                  </a:moveTo>
                  <a:cubicBezTo>
                    <a:pt x="255" y="1"/>
                    <a:pt x="1" y="581"/>
                    <a:pt x="213" y="864"/>
                  </a:cubicBezTo>
                  <a:cubicBezTo>
                    <a:pt x="223" y="883"/>
                    <a:pt x="242" y="891"/>
                    <a:pt x="263" y="891"/>
                  </a:cubicBezTo>
                  <a:cubicBezTo>
                    <a:pt x="301" y="891"/>
                    <a:pt x="345" y="863"/>
                    <a:pt x="345" y="812"/>
                  </a:cubicBezTo>
                  <a:cubicBezTo>
                    <a:pt x="321" y="670"/>
                    <a:pt x="447" y="272"/>
                    <a:pt x="606" y="272"/>
                  </a:cubicBezTo>
                  <a:cubicBezTo>
                    <a:pt x="624" y="272"/>
                    <a:pt x="641" y="276"/>
                    <a:pt x="660" y="287"/>
                  </a:cubicBezTo>
                  <a:cubicBezTo>
                    <a:pt x="948" y="418"/>
                    <a:pt x="633" y="759"/>
                    <a:pt x="555" y="890"/>
                  </a:cubicBezTo>
                  <a:cubicBezTo>
                    <a:pt x="488" y="934"/>
                    <a:pt x="552" y="1034"/>
                    <a:pt x="605" y="1034"/>
                  </a:cubicBezTo>
                  <a:cubicBezTo>
                    <a:pt x="615" y="1034"/>
                    <a:pt x="625" y="1030"/>
                    <a:pt x="633" y="1022"/>
                  </a:cubicBezTo>
                  <a:cubicBezTo>
                    <a:pt x="817" y="890"/>
                    <a:pt x="975" y="733"/>
                    <a:pt x="1001" y="497"/>
                  </a:cubicBezTo>
                  <a:cubicBezTo>
                    <a:pt x="1027" y="287"/>
                    <a:pt x="948" y="103"/>
                    <a:pt x="738" y="24"/>
                  </a:cubicBezTo>
                  <a:cubicBezTo>
                    <a:pt x="696" y="8"/>
                    <a:pt x="6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1"/>
            <p:cNvSpPr/>
            <p:nvPr/>
          </p:nvSpPr>
          <p:spPr>
            <a:xfrm>
              <a:off x="2644825" y="1504000"/>
              <a:ext cx="216575" cy="193675"/>
            </a:xfrm>
            <a:custGeom>
              <a:avLst/>
              <a:gdLst/>
              <a:ahLst/>
              <a:cxnLst/>
              <a:rect l="l" t="t" r="r" b="b"/>
              <a:pathLst>
                <a:path w="8663" h="7747" extrusionOk="0">
                  <a:moveTo>
                    <a:pt x="4330" y="1"/>
                  </a:moveTo>
                  <a:cubicBezTo>
                    <a:pt x="3249" y="1"/>
                    <a:pt x="2177" y="451"/>
                    <a:pt x="1418" y="1339"/>
                  </a:cubicBezTo>
                  <a:cubicBezTo>
                    <a:pt x="1" y="2940"/>
                    <a:pt x="184" y="5382"/>
                    <a:pt x="1786" y="6799"/>
                  </a:cubicBezTo>
                  <a:cubicBezTo>
                    <a:pt x="2516" y="7434"/>
                    <a:pt x="3427" y="7746"/>
                    <a:pt x="4333" y="7746"/>
                  </a:cubicBezTo>
                  <a:cubicBezTo>
                    <a:pt x="5414" y="7746"/>
                    <a:pt x="6489" y="7302"/>
                    <a:pt x="7245" y="6431"/>
                  </a:cubicBezTo>
                  <a:cubicBezTo>
                    <a:pt x="8663" y="4804"/>
                    <a:pt x="8479" y="2363"/>
                    <a:pt x="6878" y="945"/>
                  </a:cubicBezTo>
                  <a:cubicBezTo>
                    <a:pt x="6138" y="313"/>
                    <a:pt x="5231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1"/>
            <p:cNvSpPr/>
            <p:nvPr/>
          </p:nvSpPr>
          <p:spPr>
            <a:xfrm>
              <a:off x="2647450" y="1612850"/>
              <a:ext cx="154775" cy="101175"/>
            </a:xfrm>
            <a:custGeom>
              <a:avLst/>
              <a:gdLst/>
              <a:ahLst/>
              <a:cxnLst/>
              <a:rect l="l" t="t" r="r" b="b"/>
              <a:pathLst>
                <a:path w="6191" h="4047" extrusionOk="0">
                  <a:moveTo>
                    <a:pt x="3468" y="1"/>
                  </a:moveTo>
                  <a:cubicBezTo>
                    <a:pt x="2880" y="1"/>
                    <a:pt x="2490" y="577"/>
                    <a:pt x="2389" y="1080"/>
                  </a:cubicBezTo>
                  <a:cubicBezTo>
                    <a:pt x="2337" y="1447"/>
                    <a:pt x="2258" y="1972"/>
                    <a:pt x="2363" y="2392"/>
                  </a:cubicBezTo>
                  <a:cubicBezTo>
                    <a:pt x="2232" y="2261"/>
                    <a:pt x="2101" y="2130"/>
                    <a:pt x="1996" y="1999"/>
                  </a:cubicBezTo>
                  <a:cubicBezTo>
                    <a:pt x="1733" y="1684"/>
                    <a:pt x="1471" y="1290"/>
                    <a:pt x="1156" y="1054"/>
                  </a:cubicBezTo>
                  <a:cubicBezTo>
                    <a:pt x="1017" y="952"/>
                    <a:pt x="863" y="903"/>
                    <a:pt x="716" y="903"/>
                  </a:cubicBezTo>
                  <a:cubicBezTo>
                    <a:pt x="445" y="903"/>
                    <a:pt x="200" y="1072"/>
                    <a:pt x="132" y="1395"/>
                  </a:cubicBezTo>
                  <a:cubicBezTo>
                    <a:pt x="1" y="1972"/>
                    <a:pt x="394" y="2524"/>
                    <a:pt x="893" y="2865"/>
                  </a:cubicBezTo>
                  <a:cubicBezTo>
                    <a:pt x="1247" y="3101"/>
                    <a:pt x="1809" y="3352"/>
                    <a:pt x="2299" y="3352"/>
                  </a:cubicBezTo>
                  <a:cubicBezTo>
                    <a:pt x="2463" y="3352"/>
                    <a:pt x="2619" y="3324"/>
                    <a:pt x="2757" y="3259"/>
                  </a:cubicBezTo>
                  <a:lnTo>
                    <a:pt x="2783" y="3232"/>
                  </a:lnTo>
                  <a:cubicBezTo>
                    <a:pt x="2783" y="3259"/>
                    <a:pt x="2809" y="3285"/>
                    <a:pt x="2809" y="3311"/>
                  </a:cubicBezTo>
                  <a:cubicBezTo>
                    <a:pt x="2809" y="3364"/>
                    <a:pt x="2809" y="3364"/>
                    <a:pt x="2862" y="3390"/>
                  </a:cubicBezTo>
                  <a:cubicBezTo>
                    <a:pt x="3177" y="3915"/>
                    <a:pt x="4069" y="4046"/>
                    <a:pt x="4647" y="4046"/>
                  </a:cubicBezTo>
                  <a:cubicBezTo>
                    <a:pt x="5172" y="4046"/>
                    <a:pt x="5802" y="3784"/>
                    <a:pt x="6038" y="3232"/>
                  </a:cubicBezTo>
                  <a:cubicBezTo>
                    <a:pt x="6190" y="2751"/>
                    <a:pt x="5852" y="2391"/>
                    <a:pt x="5403" y="2391"/>
                  </a:cubicBezTo>
                  <a:cubicBezTo>
                    <a:pt x="5387" y="2391"/>
                    <a:pt x="5371" y="2392"/>
                    <a:pt x="5356" y="2392"/>
                  </a:cubicBezTo>
                  <a:cubicBezTo>
                    <a:pt x="4909" y="2445"/>
                    <a:pt x="4516" y="2629"/>
                    <a:pt x="4122" y="2760"/>
                  </a:cubicBezTo>
                  <a:cubicBezTo>
                    <a:pt x="3833" y="2865"/>
                    <a:pt x="3544" y="2891"/>
                    <a:pt x="3256" y="2996"/>
                  </a:cubicBezTo>
                  <a:lnTo>
                    <a:pt x="3256" y="2970"/>
                  </a:lnTo>
                  <a:cubicBezTo>
                    <a:pt x="3702" y="2576"/>
                    <a:pt x="4043" y="1972"/>
                    <a:pt x="4174" y="1447"/>
                  </a:cubicBezTo>
                  <a:cubicBezTo>
                    <a:pt x="4306" y="923"/>
                    <a:pt x="4201" y="83"/>
                    <a:pt x="3544" y="4"/>
                  </a:cubicBezTo>
                  <a:cubicBezTo>
                    <a:pt x="3519" y="2"/>
                    <a:pt x="3493" y="1"/>
                    <a:pt x="3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1"/>
            <p:cNvSpPr/>
            <p:nvPr/>
          </p:nvSpPr>
          <p:spPr>
            <a:xfrm>
              <a:off x="2740650" y="1505475"/>
              <a:ext cx="30525" cy="18200"/>
            </a:xfrm>
            <a:custGeom>
              <a:avLst/>
              <a:gdLst/>
              <a:ahLst/>
              <a:cxnLst/>
              <a:rect l="l" t="t" r="r" b="b"/>
              <a:pathLst>
                <a:path w="1221" h="728" extrusionOk="0">
                  <a:moveTo>
                    <a:pt x="703" y="1"/>
                  </a:moveTo>
                  <a:cubicBezTo>
                    <a:pt x="601" y="1"/>
                    <a:pt x="497" y="15"/>
                    <a:pt x="394" y="46"/>
                  </a:cubicBezTo>
                  <a:cubicBezTo>
                    <a:pt x="236" y="99"/>
                    <a:pt x="0" y="204"/>
                    <a:pt x="0" y="440"/>
                  </a:cubicBezTo>
                  <a:cubicBezTo>
                    <a:pt x="21" y="652"/>
                    <a:pt x="176" y="727"/>
                    <a:pt x="368" y="727"/>
                  </a:cubicBezTo>
                  <a:cubicBezTo>
                    <a:pt x="650" y="727"/>
                    <a:pt x="1014" y="565"/>
                    <a:pt x="1155" y="440"/>
                  </a:cubicBezTo>
                  <a:cubicBezTo>
                    <a:pt x="1181" y="388"/>
                    <a:pt x="1155" y="361"/>
                    <a:pt x="1129" y="361"/>
                  </a:cubicBezTo>
                  <a:cubicBezTo>
                    <a:pt x="1098" y="354"/>
                    <a:pt x="1074" y="350"/>
                    <a:pt x="1053" y="350"/>
                  </a:cubicBezTo>
                  <a:cubicBezTo>
                    <a:pt x="1002" y="350"/>
                    <a:pt x="967" y="369"/>
                    <a:pt x="893" y="388"/>
                  </a:cubicBezTo>
                  <a:cubicBezTo>
                    <a:pt x="785" y="452"/>
                    <a:pt x="605" y="499"/>
                    <a:pt x="472" y="499"/>
                  </a:cubicBezTo>
                  <a:cubicBezTo>
                    <a:pt x="444" y="499"/>
                    <a:pt x="417" y="497"/>
                    <a:pt x="394" y="493"/>
                  </a:cubicBezTo>
                  <a:cubicBezTo>
                    <a:pt x="315" y="493"/>
                    <a:pt x="263" y="440"/>
                    <a:pt x="315" y="309"/>
                  </a:cubicBezTo>
                  <a:cubicBezTo>
                    <a:pt x="341" y="256"/>
                    <a:pt x="368" y="256"/>
                    <a:pt x="394" y="230"/>
                  </a:cubicBezTo>
                  <a:cubicBezTo>
                    <a:pt x="473" y="204"/>
                    <a:pt x="525" y="178"/>
                    <a:pt x="630" y="178"/>
                  </a:cubicBezTo>
                  <a:cubicBezTo>
                    <a:pt x="701" y="154"/>
                    <a:pt x="766" y="141"/>
                    <a:pt x="834" y="141"/>
                  </a:cubicBezTo>
                  <a:cubicBezTo>
                    <a:pt x="916" y="141"/>
                    <a:pt x="1001" y="160"/>
                    <a:pt x="1103" y="204"/>
                  </a:cubicBezTo>
                  <a:cubicBezTo>
                    <a:pt x="1111" y="212"/>
                    <a:pt x="1120" y="216"/>
                    <a:pt x="1130" y="216"/>
                  </a:cubicBezTo>
                  <a:cubicBezTo>
                    <a:pt x="1177" y="216"/>
                    <a:pt x="1221" y="121"/>
                    <a:pt x="1155" y="99"/>
                  </a:cubicBezTo>
                  <a:cubicBezTo>
                    <a:pt x="1012" y="35"/>
                    <a:pt x="85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1"/>
            <p:cNvSpPr/>
            <p:nvPr/>
          </p:nvSpPr>
          <p:spPr>
            <a:xfrm>
              <a:off x="2753775" y="1517025"/>
              <a:ext cx="30200" cy="36650"/>
            </a:xfrm>
            <a:custGeom>
              <a:avLst/>
              <a:gdLst/>
              <a:ahLst/>
              <a:cxnLst/>
              <a:rect l="l" t="t" r="r" b="b"/>
              <a:pathLst>
                <a:path w="1208" h="1466" extrusionOk="0">
                  <a:moveTo>
                    <a:pt x="785" y="0"/>
                  </a:moveTo>
                  <a:cubicBezTo>
                    <a:pt x="778" y="0"/>
                    <a:pt x="770" y="1"/>
                    <a:pt x="761" y="4"/>
                  </a:cubicBezTo>
                  <a:cubicBezTo>
                    <a:pt x="473" y="136"/>
                    <a:pt x="236" y="372"/>
                    <a:pt x="105" y="661"/>
                  </a:cubicBezTo>
                  <a:cubicBezTo>
                    <a:pt x="0" y="923"/>
                    <a:pt x="0" y="1291"/>
                    <a:pt x="315" y="1422"/>
                  </a:cubicBezTo>
                  <a:cubicBezTo>
                    <a:pt x="376" y="1452"/>
                    <a:pt x="439" y="1466"/>
                    <a:pt x="501" y="1466"/>
                  </a:cubicBezTo>
                  <a:cubicBezTo>
                    <a:pt x="704" y="1466"/>
                    <a:pt x="897" y="1320"/>
                    <a:pt x="998" y="1159"/>
                  </a:cubicBezTo>
                  <a:cubicBezTo>
                    <a:pt x="1181" y="844"/>
                    <a:pt x="1208" y="451"/>
                    <a:pt x="1050" y="136"/>
                  </a:cubicBezTo>
                  <a:cubicBezTo>
                    <a:pt x="1041" y="99"/>
                    <a:pt x="1016" y="85"/>
                    <a:pt x="989" y="85"/>
                  </a:cubicBezTo>
                  <a:cubicBezTo>
                    <a:pt x="937" y="85"/>
                    <a:pt x="875" y="137"/>
                    <a:pt x="893" y="188"/>
                  </a:cubicBezTo>
                  <a:cubicBezTo>
                    <a:pt x="945" y="424"/>
                    <a:pt x="998" y="634"/>
                    <a:pt x="919" y="844"/>
                  </a:cubicBezTo>
                  <a:cubicBezTo>
                    <a:pt x="893" y="949"/>
                    <a:pt x="866" y="1054"/>
                    <a:pt x="788" y="1107"/>
                  </a:cubicBezTo>
                  <a:cubicBezTo>
                    <a:pt x="720" y="1202"/>
                    <a:pt x="610" y="1255"/>
                    <a:pt x="505" y="1255"/>
                  </a:cubicBezTo>
                  <a:cubicBezTo>
                    <a:pt x="407" y="1255"/>
                    <a:pt x="313" y="1208"/>
                    <a:pt x="263" y="1107"/>
                  </a:cubicBezTo>
                  <a:cubicBezTo>
                    <a:pt x="79" y="766"/>
                    <a:pt x="499" y="267"/>
                    <a:pt x="761" y="109"/>
                  </a:cubicBezTo>
                  <a:cubicBezTo>
                    <a:pt x="855" y="86"/>
                    <a:pt x="844" y="0"/>
                    <a:pt x="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1"/>
            <p:cNvSpPr/>
            <p:nvPr/>
          </p:nvSpPr>
          <p:spPr>
            <a:xfrm>
              <a:off x="2783525" y="1514500"/>
              <a:ext cx="29975" cy="26600"/>
            </a:xfrm>
            <a:custGeom>
              <a:avLst/>
              <a:gdLst/>
              <a:ahLst/>
              <a:cxnLst/>
              <a:rect l="l" t="t" r="r" b="b"/>
              <a:pathLst>
                <a:path w="1199" h="1064" extrusionOk="0">
                  <a:moveTo>
                    <a:pt x="254" y="0"/>
                  </a:moveTo>
                  <a:cubicBezTo>
                    <a:pt x="201" y="0"/>
                    <a:pt x="201" y="79"/>
                    <a:pt x="227" y="79"/>
                  </a:cubicBezTo>
                  <a:cubicBezTo>
                    <a:pt x="437" y="158"/>
                    <a:pt x="831" y="473"/>
                    <a:pt x="779" y="735"/>
                  </a:cubicBezTo>
                  <a:cubicBezTo>
                    <a:pt x="779" y="855"/>
                    <a:pt x="729" y="898"/>
                    <a:pt x="662" y="898"/>
                  </a:cubicBezTo>
                  <a:cubicBezTo>
                    <a:pt x="566" y="898"/>
                    <a:pt x="436" y="812"/>
                    <a:pt x="359" y="735"/>
                  </a:cubicBezTo>
                  <a:cubicBezTo>
                    <a:pt x="254" y="630"/>
                    <a:pt x="201" y="499"/>
                    <a:pt x="149" y="368"/>
                  </a:cubicBezTo>
                  <a:cubicBezTo>
                    <a:pt x="140" y="332"/>
                    <a:pt x="118" y="317"/>
                    <a:pt x="95" y="317"/>
                  </a:cubicBezTo>
                  <a:cubicBezTo>
                    <a:pt x="51" y="317"/>
                    <a:pt x="0" y="369"/>
                    <a:pt x="18" y="420"/>
                  </a:cubicBezTo>
                  <a:cubicBezTo>
                    <a:pt x="58" y="664"/>
                    <a:pt x="349" y="1064"/>
                    <a:pt x="637" y="1064"/>
                  </a:cubicBezTo>
                  <a:cubicBezTo>
                    <a:pt x="722" y="1064"/>
                    <a:pt x="806" y="1029"/>
                    <a:pt x="884" y="945"/>
                  </a:cubicBezTo>
                  <a:cubicBezTo>
                    <a:pt x="1199" y="552"/>
                    <a:pt x="595" y="132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1"/>
            <p:cNvSpPr/>
            <p:nvPr/>
          </p:nvSpPr>
          <p:spPr>
            <a:xfrm>
              <a:off x="2767125" y="1488825"/>
              <a:ext cx="25375" cy="25550"/>
            </a:xfrm>
            <a:custGeom>
              <a:avLst/>
              <a:gdLst/>
              <a:ahLst/>
              <a:cxnLst/>
              <a:rect l="l" t="t" r="r" b="b"/>
              <a:pathLst>
                <a:path w="1015" h="1022" extrusionOk="0">
                  <a:moveTo>
                    <a:pt x="602" y="1"/>
                  </a:moveTo>
                  <a:cubicBezTo>
                    <a:pt x="211" y="1"/>
                    <a:pt x="1" y="643"/>
                    <a:pt x="254" y="896"/>
                  </a:cubicBezTo>
                  <a:cubicBezTo>
                    <a:pt x="275" y="903"/>
                    <a:pt x="298" y="906"/>
                    <a:pt x="319" y="906"/>
                  </a:cubicBezTo>
                  <a:cubicBezTo>
                    <a:pt x="377" y="906"/>
                    <a:pt x="423" y="882"/>
                    <a:pt x="385" y="844"/>
                  </a:cubicBezTo>
                  <a:cubicBezTo>
                    <a:pt x="335" y="719"/>
                    <a:pt x="451" y="262"/>
                    <a:pt x="620" y="262"/>
                  </a:cubicBezTo>
                  <a:cubicBezTo>
                    <a:pt x="629" y="262"/>
                    <a:pt x="638" y="263"/>
                    <a:pt x="647" y="266"/>
                  </a:cubicBezTo>
                  <a:cubicBezTo>
                    <a:pt x="778" y="319"/>
                    <a:pt x="778" y="476"/>
                    <a:pt x="778" y="581"/>
                  </a:cubicBezTo>
                  <a:cubicBezTo>
                    <a:pt x="752" y="712"/>
                    <a:pt x="700" y="765"/>
                    <a:pt x="595" y="896"/>
                  </a:cubicBezTo>
                  <a:cubicBezTo>
                    <a:pt x="537" y="973"/>
                    <a:pt x="592" y="1022"/>
                    <a:pt x="656" y="1022"/>
                  </a:cubicBezTo>
                  <a:cubicBezTo>
                    <a:pt x="680" y="1022"/>
                    <a:pt x="705" y="1015"/>
                    <a:pt x="726" y="1001"/>
                  </a:cubicBezTo>
                  <a:cubicBezTo>
                    <a:pt x="883" y="870"/>
                    <a:pt x="1015" y="634"/>
                    <a:pt x="1015" y="397"/>
                  </a:cubicBezTo>
                  <a:cubicBezTo>
                    <a:pt x="1015" y="214"/>
                    <a:pt x="857" y="4"/>
                    <a:pt x="647" y="4"/>
                  </a:cubicBezTo>
                  <a:cubicBezTo>
                    <a:pt x="632" y="2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1"/>
            <p:cNvSpPr/>
            <p:nvPr/>
          </p:nvSpPr>
          <p:spPr>
            <a:xfrm>
              <a:off x="2809700" y="1768550"/>
              <a:ext cx="208350" cy="203050"/>
            </a:xfrm>
            <a:custGeom>
              <a:avLst/>
              <a:gdLst/>
              <a:ahLst/>
              <a:cxnLst/>
              <a:rect l="l" t="t" r="r" b="b"/>
              <a:pathLst>
                <a:path w="8334" h="8122" extrusionOk="0">
                  <a:moveTo>
                    <a:pt x="7948" y="1"/>
                  </a:moveTo>
                  <a:cubicBezTo>
                    <a:pt x="7913" y="1"/>
                    <a:pt x="7877" y="8"/>
                    <a:pt x="7843" y="23"/>
                  </a:cubicBezTo>
                  <a:cubicBezTo>
                    <a:pt x="4640" y="1677"/>
                    <a:pt x="1543" y="4486"/>
                    <a:pt x="73" y="7819"/>
                  </a:cubicBezTo>
                  <a:cubicBezTo>
                    <a:pt x="0" y="7983"/>
                    <a:pt x="141" y="8121"/>
                    <a:pt x="279" y="8121"/>
                  </a:cubicBezTo>
                  <a:cubicBezTo>
                    <a:pt x="340" y="8121"/>
                    <a:pt x="400" y="8094"/>
                    <a:pt x="440" y="8029"/>
                  </a:cubicBezTo>
                  <a:cubicBezTo>
                    <a:pt x="2199" y="4564"/>
                    <a:pt x="5349" y="2858"/>
                    <a:pt x="8132" y="417"/>
                  </a:cubicBezTo>
                  <a:cubicBezTo>
                    <a:pt x="8333" y="238"/>
                    <a:pt x="8152" y="1"/>
                    <a:pt x="7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1"/>
            <p:cNvSpPr/>
            <p:nvPr/>
          </p:nvSpPr>
          <p:spPr>
            <a:xfrm>
              <a:off x="2641550" y="1658750"/>
              <a:ext cx="85475" cy="543075"/>
            </a:xfrm>
            <a:custGeom>
              <a:avLst/>
              <a:gdLst/>
              <a:ahLst/>
              <a:cxnLst/>
              <a:rect l="l" t="t" r="r" b="b"/>
              <a:pathLst>
                <a:path w="3419" h="21723" extrusionOk="0">
                  <a:moveTo>
                    <a:pt x="3135" y="1"/>
                  </a:moveTo>
                  <a:cubicBezTo>
                    <a:pt x="3045" y="1"/>
                    <a:pt x="2955" y="50"/>
                    <a:pt x="2914" y="163"/>
                  </a:cubicBezTo>
                  <a:cubicBezTo>
                    <a:pt x="657" y="6673"/>
                    <a:pt x="0" y="14731"/>
                    <a:pt x="1785" y="21425"/>
                  </a:cubicBezTo>
                  <a:cubicBezTo>
                    <a:pt x="1845" y="21628"/>
                    <a:pt x="2025" y="21723"/>
                    <a:pt x="2198" y="21723"/>
                  </a:cubicBezTo>
                  <a:cubicBezTo>
                    <a:pt x="2405" y="21723"/>
                    <a:pt x="2601" y="21589"/>
                    <a:pt x="2573" y="21346"/>
                  </a:cubicBezTo>
                  <a:cubicBezTo>
                    <a:pt x="2205" y="17881"/>
                    <a:pt x="1707" y="14495"/>
                    <a:pt x="1838" y="11030"/>
                  </a:cubicBezTo>
                  <a:cubicBezTo>
                    <a:pt x="1969" y="7381"/>
                    <a:pt x="2599" y="3838"/>
                    <a:pt x="3387" y="294"/>
                  </a:cubicBezTo>
                  <a:cubicBezTo>
                    <a:pt x="3418" y="118"/>
                    <a:pt x="3276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7" name="Google Shape;3647;p41"/>
          <p:cNvGrpSpPr/>
          <p:nvPr/>
        </p:nvGrpSpPr>
        <p:grpSpPr>
          <a:xfrm rot="4605056" flipH="1">
            <a:off x="8663214" y="4512458"/>
            <a:ext cx="647677" cy="614664"/>
            <a:chOff x="4575450" y="2626950"/>
            <a:chExt cx="366875" cy="348175"/>
          </a:xfrm>
        </p:grpSpPr>
        <p:sp>
          <p:nvSpPr>
            <p:cNvPr id="3648" name="Google Shape;3648;p41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0" name="Google Shape;3650;p41"/>
          <p:cNvGrpSpPr/>
          <p:nvPr/>
        </p:nvGrpSpPr>
        <p:grpSpPr>
          <a:xfrm rot="792302" flipH="1">
            <a:off x="8292255" y="4512446"/>
            <a:ext cx="647711" cy="614696"/>
            <a:chOff x="4575450" y="2626950"/>
            <a:chExt cx="366875" cy="348175"/>
          </a:xfrm>
        </p:grpSpPr>
        <p:sp>
          <p:nvSpPr>
            <p:cNvPr id="3651" name="Google Shape;3651;p41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1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3" name="Google Shape;3653;p41"/>
          <p:cNvGrpSpPr/>
          <p:nvPr/>
        </p:nvGrpSpPr>
        <p:grpSpPr>
          <a:xfrm rot="-1753008">
            <a:off x="7626557" y="3255563"/>
            <a:ext cx="625659" cy="2151836"/>
            <a:chOff x="7238511" y="1437551"/>
            <a:chExt cx="566278" cy="1947607"/>
          </a:xfrm>
        </p:grpSpPr>
        <p:sp>
          <p:nvSpPr>
            <p:cNvPr id="3654" name="Google Shape;3654;p41"/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3" name="Google Shape;3663;p41"/>
          <p:cNvGrpSpPr/>
          <p:nvPr/>
        </p:nvGrpSpPr>
        <p:grpSpPr>
          <a:xfrm rot="-1377056" flipH="1">
            <a:off x="7657069" y="4435844"/>
            <a:ext cx="1111456" cy="908072"/>
            <a:chOff x="5005188" y="2991740"/>
            <a:chExt cx="1085681" cy="887015"/>
          </a:xfrm>
        </p:grpSpPr>
        <p:grpSp>
          <p:nvGrpSpPr>
            <p:cNvPr id="3664" name="Google Shape;3664;p41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3665" name="Google Shape;3665;p41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1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7" name="Google Shape;3667;p41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1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1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1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1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1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1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1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1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1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1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1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1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1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1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1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3" name="Google Shape;3683;p41"/>
          <p:cNvGrpSpPr/>
          <p:nvPr/>
        </p:nvGrpSpPr>
        <p:grpSpPr>
          <a:xfrm flipH="1">
            <a:off x="-288366" y="3758624"/>
            <a:ext cx="1644628" cy="1644628"/>
            <a:chOff x="3488100" y="3365100"/>
            <a:chExt cx="819650" cy="819650"/>
          </a:xfrm>
        </p:grpSpPr>
        <p:sp>
          <p:nvSpPr>
            <p:cNvPr id="3684" name="Google Shape;3684;p41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1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1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1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1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1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1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1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1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1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1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1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1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1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1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1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1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1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1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1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1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1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1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1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1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1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1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1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1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1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1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1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1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7" name="Google Shape;3717;p41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718" name="Google Shape;3718;p41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3590;p41">
            <a:extLst>
              <a:ext uri="{FF2B5EF4-FFF2-40B4-BE49-F238E27FC236}">
                <a16:creationId xmlns:a16="http://schemas.microsoft.com/office/drawing/2014/main" id="{1A452E1B-25A5-E8D9-4D09-BB5F6ED6B826}"/>
              </a:ext>
            </a:extLst>
          </p:cNvPr>
          <p:cNvSpPr txBox="1">
            <a:spLocks/>
          </p:cNvSpPr>
          <p:nvPr/>
        </p:nvSpPr>
        <p:spPr>
          <a:xfrm>
            <a:off x="2815232" y="2988380"/>
            <a:ext cx="4625736" cy="65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A06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A06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42"/>
          <p:cNvSpPr txBox="1">
            <a:spLocks noGrp="1"/>
          </p:cNvSpPr>
          <p:nvPr>
            <p:ph type="title"/>
          </p:nvPr>
        </p:nvSpPr>
        <p:spPr>
          <a:xfrm>
            <a:off x="1241811" y="2568976"/>
            <a:ext cx="4351119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673870"/>
                </a:solidFill>
              </a:rPr>
              <a:t>Khám</a:t>
            </a:r>
            <a:r>
              <a:rPr lang="en" sz="6600" b="1" dirty="0"/>
              <a:t> phá</a:t>
            </a:r>
            <a:endParaRPr sz="6600" b="1" dirty="0"/>
          </a:p>
        </p:txBody>
      </p:sp>
      <p:sp>
        <p:nvSpPr>
          <p:cNvPr id="3753" name="Google Shape;3753;p42"/>
          <p:cNvSpPr txBox="1">
            <a:spLocks noGrp="1"/>
          </p:cNvSpPr>
          <p:nvPr>
            <p:ph type="title" idx="2"/>
          </p:nvPr>
        </p:nvSpPr>
        <p:spPr>
          <a:xfrm>
            <a:off x="647538" y="1417028"/>
            <a:ext cx="5539666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Hoạt động :01</a:t>
            </a:r>
            <a:endParaRPr sz="4400" b="1" dirty="0"/>
          </a:p>
        </p:txBody>
      </p:sp>
      <p:grpSp>
        <p:nvGrpSpPr>
          <p:cNvPr id="3755" name="Google Shape;3755;p42"/>
          <p:cNvGrpSpPr/>
          <p:nvPr/>
        </p:nvGrpSpPr>
        <p:grpSpPr>
          <a:xfrm>
            <a:off x="-119998" y="2400946"/>
            <a:ext cx="1095984" cy="1929069"/>
            <a:chOff x="2446400" y="1363625"/>
            <a:chExt cx="671600" cy="1182100"/>
          </a:xfrm>
        </p:grpSpPr>
        <p:sp>
          <p:nvSpPr>
            <p:cNvPr id="3756" name="Google Shape;3756;p42"/>
            <p:cNvSpPr/>
            <p:nvPr/>
          </p:nvSpPr>
          <p:spPr>
            <a:xfrm>
              <a:off x="2855475" y="1691825"/>
              <a:ext cx="246775" cy="209225"/>
            </a:xfrm>
            <a:custGeom>
              <a:avLst/>
              <a:gdLst/>
              <a:ahLst/>
              <a:cxnLst/>
              <a:rect l="l" t="t" r="r" b="b"/>
              <a:pathLst>
                <a:path w="9871" h="8369" extrusionOk="0">
                  <a:moveTo>
                    <a:pt x="7712" y="0"/>
                  </a:moveTo>
                  <a:cubicBezTo>
                    <a:pt x="7240" y="0"/>
                    <a:pt x="6749" y="137"/>
                    <a:pt x="6301" y="336"/>
                  </a:cubicBezTo>
                  <a:cubicBezTo>
                    <a:pt x="4673" y="992"/>
                    <a:pt x="3282" y="2200"/>
                    <a:pt x="2258" y="3617"/>
                  </a:cubicBezTo>
                  <a:cubicBezTo>
                    <a:pt x="1208" y="5061"/>
                    <a:pt x="526" y="6688"/>
                    <a:pt x="1" y="8368"/>
                  </a:cubicBezTo>
                  <a:lnTo>
                    <a:pt x="263" y="8263"/>
                  </a:lnTo>
                  <a:cubicBezTo>
                    <a:pt x="1864" y="6583"/>
                    <a:pt x="4411" y="6268"/>
                    <a:pt x="6563" y="5455"/>
                  </a:cubicBezTo>
                  <a:cubicBezTo>
                    <a:pt x="7692" y="5008"/>
                    <a:pt x="8794" y="4352"/>
                    <a:pt x="9372" y="3276"/>
                  </a:cubicBezTo>
                  <a:cubicBezTo>
                    <a:pt x="9870" y="2200"/>
                    <a:pt x="9608" y="651"/>
                    <a:pt x="8506" y="152"/>
                  </a:cubicBezTo>
                  <a:cubicBezTo>
                    <a:pt x="8255" y="46"/>
                    <a:pt x="7987" y="0"/>
                    <a:pt x="7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2"/>
            <p:cNvSpPr/>
            <p:nvPr/>
          </p:nvSpPr>
          <p:spPr>
            <a:xfrm>
              <a:off x="2446400" y="1576350"/>
              <a:ext cx="285725" cy="895950"/>
            </a:xfrm>
            <a:custGeom>
              <a:avLst/>
              <a:gdLst/>
              <a:ahLst/>
              <a:cxnLst/>
              <a:rect l="l" t="t" r="r" b="b"/>
              <a:pathLst>
                <a:path w="11429" h="35838" extrusionOk="0">
                  <a:moveTo>
                    <a:pt x="254" y="1"/>
                  </a:moveTo>
                  <a:cubicBezTo>
                    <a:pt x="114" y="1"/>
                    <a:pt x="1" y="124"/>
                    <a:pt x="89" y="283"/>
                  </a:cubicBezTo>
                  <a:cubicBezTo>
                    <a:pt x="3475" y="5480"/>
                    <a:pt x="6100" y="11176"/>
                    <a:pt x="7806" y="17108"/>
                  </a:cubicBezTo>
                  <a:cubicBezTo>
                    <a:pt x="9513" y="23198"/>
                    <a:pt x="9933" y="29236"/>
                    <a:pt x="10064" y="35483"/>
                  </a:cubicBezTo>
                  <a:cubicBezTo>
                    <a:pt x="10064" y="35719"/>
                    <a:pt x="10241" y="35838"/>
                    <a:pt x="10421" y="35838"/>
                  </a:cubicBezTo>
                  <a:cubicBezTo>
                    <a:pt x="10602" y="35838"/>
                    <a:pt x="10786" y="35719"/>
                    <a:pt x="10799" y="35483"/>
                  </a:cubicBezTo>
                  <a:cubicBezTo>
                    <a:pt x="11429" y="29315"/>
                    <a:pt x="10353" y="22805"/>
                    <a:pt x="8673" y="16898"/>
                  </a:cubicBezTo>
                  <a:cubicBezTo>
                    <a:pt x="6888" y="10809"/>
                    <a:pt x="4131" y="5217"/>
                    <a:pt x="457" y="99"/>
                  </a:cubicBezTo>
                  <a:cubicBezTo>
                    <a:pt x="396" y="30"/>
                    <a:pt x="322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2"/>
            <p:cNvSpPr/>
            <p:nvPr/>
          </p:nvSpPr>
          <p:spPr>
            <a:xfrm>
              <a:off x="2762950" y="1461500"/>
              <a:ext cx="267550" cy="1084225"/>
            </a:xfrm>
            <a:custGeom>
              <a:avLst/>
              <a:gdLst/>
              <a:ahLst/>
              <a:cxnLst/>
              <a:rect l="l" t="t" r="r" b="b"/>
              <a:pathLst>
                <a:path w="10702" h="43369" extrusionOk="0">
                  <a:moveTo>
                    <a:pt x="10348" y="0"/>
                  </a:moveTo>
                  <a:cubicBezTo>
                    <a:pt x="10282" y="0"/>
                    <a:pt x="10215" y="29"/>
                    <a:pt x="10159" y="99"/>
                  </a:cubicBezTo>
                  <a:cubicBezTo>
                    <a:pt x="5880" y="5638"/>
                    <a:pt x="3282" y="12961"/>
                    <a:pt x="1733" y="19734"/>
                  </a:cubicBezTo>
                  <a:cubicBezTo>
                    <a:pt x="1" y="27451"/>
                    <a:pt x="106" y="35273"/>
                    <a:pt x="421" y="43096"/>
                  </a:cubicBezTo>
                  <a:cubicBezTo>
                    <a:pt x="421" y="43276"/>
                    <a:pt x="566" y="43368"/>
                    <a:pt x="715" y="43368"/>
                  </a:cubicBezTo>
                  <a:cubicBezTo>
                    <a:pt x="868" y="43368"/>
                    <a:pt x="1024" y="43270"/>
                    <a:pt x="1024" y="43070"/>
                  </a:cubicBezTo>
                  <a:cubicBezTo>
                    <a:pt x="867" y="35405"/>
                    <a:pt x="867" y="27740"/>
                    <a:pt x="2573" y="20233"/>
                  </a:cubicBezTo>
                  <a:cubicBezTo>
                    <a:pt x="3308" y="16925"/>
                    <a:pt x="4332" y="13644"/>
                    <a:pt x="5618" y="10494"/>
                  </a:cubicBezTo>
                  <a:cubicBezTo>
                    <a:pt x="7035" y="6977"/>
                    <a:pt x="8899" y="3774"/>
                    <a:pt x="10605" y="414"/>
                  </a:cubicBezTo>
                  <a:cubicBezTo>
                    <a:pt x="10702" y="221"/>
                    <a:pt x="10529" y="0"/>
                    <a:pt x="10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2"/>
            <p:cNvSpPr/>
            <p:nvPr/>
          </p:nvSpPr>
          <p:spPr>
            <a:xfrm>
              <a:off x="2900100" y="1375550"/>
              <a:ext cx="217900" cy="193650"/>
            </a:xfrm>
            <a:custGeom>
              <a:avLst/>
              <a:gdLst/>
              <a:ahLst/>
              <a:cxnLst/>
              <a:rect l="l" t="t" r="r" b="b"/>
              <a:pathLst>
                <a:path w="8716" h="7746" extrusionOk="0">
                  <a:moveTo>
                    <a:pt x="4342" y="0"/>
                  </a:moveTo>
                  <a:cubicBezTo>
                    <a:pt x="3511" y="0"/>
                    <a:pt x="2675" y="271"/>
                    <a:pt x="1969" y="833"/>
                  </a:cubicBezTo>
                  <a:cubicBezTo>
                    <a:pt x="289" y="2146"/>
                    <a:pt x="1" y="4587"/>
                    <a:pt x="1313" y="6267"/>
                  </a:cubicBezTo>
                  <a:cubicBezTo>
                    <a:pt x="2072" y="7239"/>
                    <a:pt x="3209" y="7745"/>
                    <a:pt x="4358" y="7745"/>
                  </a:cubicBezTo>
                  <a:cubicBezTo>
                    <a:pt x="5195" y="7745"/>
                    <a:pt x="6039" y="7477"/>
                    <a:pt x="6747" y="6923"/>
                  </a:cubicBezTo>
                  <a:cubicBezTo>
                    <a:pt x="8427" y="5585"/>
                    <a:pt x="8715" y="3170"/>
                    <a:pt x="7403" y="1490"/>
                  </a:cubicBezTo>
                  <a:cubicBezTo>
                    <a:pt x="6627" y="516"/>
                    <a:pt x="5489" y="0"/>
                    <a:pt x="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2"/>
            <p:cNvSpPr/>
            <p:nvPr/>
          </p:nvSpPr>
          <p:spPr>
            <a:xfrm>
              <a:off x="2895500" y="1481875"/>
              <a:ext cx="153600" cy="104900"/>
            </a:xfrm>
            <a:custGeom>
              <a:avLst/>
              <a:gdLst/>
              <a:ahLst/>
              <a:cxnLst/>
              <a:rect l="l" t="t" r="r" b="b"/>
              <a:pathLst>
                <a:path w="6144" h="4196" extrusionOk="0">
                  <a:moveTo>
                    <a:pt x="3593" y="1"/>
                  </a:moveTo>
                  <a:cubicBezTo>
                    <a:pt x="3086" y="1"/>
                    <a:pt x="2663" y="539"/>
                    <a:pt x="2521" y="990"/>
                  </a:cubicBezTo>
                  <a:cubicBezTo>
                    <a:pt x="2416" y="1332"/>
                    <a:pt x="2311" y="1830"/>
                    <a:pt x="2337" y="2303"/>
                  </a:cubicBezTo>
                  <a:cubicBezTo>
                    <a:pt x="2232" y="2145"/>
                    <a:pt x="2127" y="2014"/>
                    <a:pt x="2022" y="1857"/>
                  </a:cubicBezTo>
                  <a:cubicBezTo>
                    <a:pt x="1786" y="1542"/>
                    <a:pt x="1576" y="1095"/>
                    <a:pt x="1261" y="807"/>
                  </a:cubicBezTo>
                  <a:cubicBezTo>
                    <a:pt x="1110" y="677"/>
                    <a:pt x="933" y="610"/>
                    <a:pt x="765" y="610"/>
                  </a:cubicBezTo>
                  <a:cubicBezTo>
                    <a:pt x="524" y="610"/>
                    <a:pt x="304" y="749"/>
                    <a:pt x="211" y="1043"/>
                  </a:cubicBezTo>
                  <a:cubicBezTo>
                    <a:pt x="1" y="1594"/>
                    <a:pt x="368" y="2224"/>
                    <a:pt x="815" y="2592"/>
                  </a:cubicBezTo>
                  <a:cubicBezTo>
                    <a:pt x="1181" y="2872"/>
                    <a:pt x="1778" y="3223"/>
                    <a:pt x="2314" y="3223"/>
                  </a:cubicBezTo>
                  <a:cubicBezTo>
                    <a:pt x="2431" y="3223"/>
                    <a:pt x="2544" y="3207"/>
                    <a:pt x="2652" y="3169"/>
                  </a:cubicBezTo>
                  <a:lnTo>
                    <a:pt x="2678" y="3169"/>
                  </a:lnTo>
                  <a:cubicBezTo>
                    <a:pt x="2678" y="3195"/>
                    <a:pt x="2705" y="3248"/>
                    <a:pt x="2705" y="3274"/>
                  </a:cubicBezTo>
                  <a:lnTo>
                    <a:pt x="2705" y="3327"/>
                  </a:lnTo>
                  <a:cubicBezTo>
                    <a:pt x="2993" y="3904"/>
                    <a:pt x="3860" y="4140"/>
                    <a:pt x="4437" y="4193"/>
                  </a:cubicBezTo>
                  <a:cubicBezTo>
                    <a:pt x="4472" y="4194"/>
                    <a:pt x="4508" y="4195"/>
                    <a:pt x="4544" y="4195"/>
                  </a:cubicBezTo>
                  <a:cubicBezTo>
                    <a:pt x="5096" y="4195"/>
                    <a:pt x="5711" y="4000"/>
                    <a:pt x="5933" y="3458"/>
                  </a:cubicBezTo>
                  <a:cubicBezTo>
                    <a:pt x="6143" y="3012"/>
                    <a:pt x="5828" y="2592"/>
                    <a:pt x="5330" y="2592"/>
                  </a:cubicBezTo>
                  <a:cubicBezTo>
                    <a:pt x="4910" y="2592"/>
                    <a:pt x="4490" y="2749"/>
                    <a:pt x="4096" y="2802"/>
                  </a:cubicBezTo>
                  <a:cubicBezTo>
                    <a:pt x="3781" y="2880"/>
                    <a:pt x="3466" y="2907"/>
                    <a:pt x="3177" y="2959"/>
                  </a:cubicBezTo>
                  <a:lnTo>
                    <a:pt x="3177" y="2907"/>
                  </a:lnTo>
                  <a:cubicBezTo>
                    <a:pt x="3650" y="2592"/>
                    <a:pt x="4043" y="1988"/>
                    <a:pt x="4253" y="1489"/>
                  </a:cubicBezTo>
                  <a:cubicBezTo>
                    <a:pt x="4437" y="1017"/>
                    <a:pt x="4411" y="150"/>
                    <a:pt x="3755" y="19"/>
                  </a:cubicBezTo>
                  <a:cubicBezTo>
                    <a:pt x="3700" y="7"/>
                    <a:pt x="3646" y="1"/>
                    <a:pt x="3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2"/>
            <p:cNvSpPr/>
            <p:nvPr/>
          </p:nvSpPr>
          <p:spPr>
            <a:xfrm>
              <a:off x="3005100" y="1378525"/>
              <a:ext cx="30575" cy="17800"/>
            </a:xfrm>
            <a:custGeom>
              <a:avLst/>
              <a:gdLst/>
              <a:ahLst/>
              <a:cxnLst/>
              <a:rect l="l" t="t" r="r" b="b"/>
              <a:pathLst>
                <a:path w="1223" h="712" extrusionOk="0">
                  <a:moveTo>
                    <a:pt x="631" y="1"/>
                  </a:moveTo>
                  <a:cubicBezTo>
                    <a:pt x="563" y="1"/>
                    <a:pt x="493" y="10"/>
                    <a:pt x="421" y="32"/>
                  </a:cubicBezTo>
                  <a:cubicBezTo>
                    <a:pt x="263" y="58"/>
                    <a:pt x="1" y="163"/>
                    <a:pt x="1" y="373"/>
                  </a:cubicBezTo>
                  <a:cubicBezTo>
                    <a:pt x="1" y="622"/>
                    <a:pt x="208" y="712"/>
                    <a:pt x="448" y="712"/>
                  </a:cubicBezTo>
                  <a:cubicBezTo>
                    <a:pt x="713" y="712"/>
                    <a:pt x="1019" y="602"/>
                    <a:pt x="1129" y="478"/>
                  </a:cubicBezTo>
                  <a:cubicBezTo>
                    <a:pt x="1182" y="452"/>
                    <a:pt x="1129" y="426"/>
                    <a:pt x="1103" y="426"/>
                  </a:cubicBezTo>
                  <a:cubicBezTo>
                    <a:pt x="1072" y="418"/>
                    <a:pt x="1046" y="415"/>
                    <a:pt x="1022" y="415"/>
                  </a:cubicBezTo>
                  <a:cubicBezTo>
                    <a:pt x="963" y="415"/>
                    <a:pt x="915" y="433"/>
                    <a:pt x="841" y="452"/>
                  </a:cubicBezTo>
                  <a:cubicBezTo>
                    <a:pt x="761" y="468"/>
                    <a:pt x="633" y="494"/>
                    <a:pt x="521" y="494"/>
                  </a:cubicBezTo>
                  <a:cubicBezTo>
                    <a:pt x="448" y="494"/>
                    <a:pt x="383" y="483"/>
                    <a:pt x="342" y="452"/>
                  </a:cubicBezTo>
                  <a:cubicBezTo>
                    <a:pt x="263" y="452"/>
                    <a:pt x="211" y="399"/>
                    <a:pt x="289" y="294"/>
                  </a:cubicBezTo>
                  <a:cubicBezTo>
                    <a:pt x="316" y="268"/>
                    <a:pt x="342" y="268"/>
                    <a:pt x="394" y="268"/>
                  </a:cubicBezTo>
                  <a:cubicBezTo>
                    <a:pt x="447" y="216"/>
                    <a:pt x="526" y="216"/>
                    <a:pt x="604" y="189"/>
                  </a:cubicBezTo>
                  <a:cubicBezTo>
                    <a:pt x="650" y="183"/>
                    <a:pt x="695" y="180"/>
                    <a:pt x="738" y="180"/>
                  </a:cubicBezTo>
                  <a:cubicBezTo>
                    <a:pt x="867" y="180"/>
                    <a:pt x="985" y="209"/>
                    <a:pt x="1103" y="268"/>
                  </a:cubicBezTo>
                  <a:cubicBezTo>
                    <a:pt x="1112" y="271"/>
                    <a:pt x="1120" y="272"/>
                    <a:pt x="1128" y="272"/>
                  </a:cubicBezTo>
                  <a:cubicBezTo>
                    <a:pt x="1191" y="272"/>
                    <a:pt x="1223" y="187"/>
                    <a:pt x="1129" y="163"/>
                  </a:cubicBezTo>
                  <a:cubicBezTo>
                    <a:pt x="977" y="68"/>
                    <a:pt x="811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2"/>
            <p:cNvSpPr/>
            <p:nvPr/>
          </p:nvSpPr>
          <p:spPr>
            <a:xfrm>
              <a:off x="3014950" y="1391475"/>
              <a:ext cx="31525" cy="35700"/>
            </a:xfrm>
            <a:custGeom>
              <a:avLst/>
              <a:gdLst/>
              <a:ahLst/>
              <a:cxnLst/>
              <a:rect l="l" t="t" r="r" b="b"/>
              <a:pathLst>
                <a:path w="1261" h="1428" extrusionOk="0">
                  <a:moveTo>
                    <a:pt x="885" y="1"/>
                  </a:moveTo>
                  <a:cubicBezTo>
                    <a:pt x="872" y="1"/>
                    <a:pt x="857" y="4"/>
                    <a:pt x="840" y="13"/>
                  </a:cubicBezTo>
                  <a:cubicBezTo>
                    <a:pt x="552" y="91"/>
                    <a:pt x="289" y="301"/>
                    <a:pt x="158" y="590"/>
                  </a:cubicBezTo>
                  <a:cubicBezTo>
                    <a:pt x="27" y="853"/>
                    <a:pt x="0" y="1194"/>
                    <a:pt x="263" y="1351"/>
                  </a:cubicBezTo>
                  <a:cubicBezTo>
                    <a:pt x="350" y="1404"/>
                    <a:pt x="441" y="1427"/>
                    <a:pt x="528" y="1427"/>
                  </a:cubicBezTo>
                  <a:cubicBezTo>
                    <a:pt x="703" y="1427"/>
                    <a:pt x="867" y="1334"/>
                    <a:pt x="972" y="1194"/>
                  </a:cubicBezTo>
                  <a:cubicBezTo>
                    <a:pt x="1182" y="931"/>
                    <a:pt x="1260" y="538"/>
                    <a:pt x="1182" y="196"/>
                  </a:cubicBezTo>
                  <a:cubicBezTo>
                    <a:pt x="1157" y="147"/>
                    <a:pt x="1109" y="121"/>
                    <a:pt x="1070" y="121"/>
                  </a:cubicBezTo>
                  <a:cubicBezTo>
                    <a:pt x="1027" y="121"/>
                    <a:pt x="996" y="153"/>
                    <a:pt x="1024" y="223"/>
                  </a:cubicBezTo>
                  <a:cubicBezTo>
                    <a:pt x="1050" y="433"/>
                    <a:pt x="1077" y="616"/>
                    <a:pt x="1024" y="853"/>
                  </a:cubicBezTo>
                  <a:cubicBezTo>
                    <a:pt x="972" y="958"/>
                    <a:pt x="945" y="1063"/>
                    <a:pt x="893" y="1115"/>
                  </a:cubicBezTo>
                  <a:cubicBezTo>
                    <a:pt x="803" y="1230"/>
                    <a:pt x="689" y="1289"/>
                    <a:pt x="583" y="1289"/>
                  </a:cubicBezTo>
                  <a:cubicBezTo>
                    <a:pt x="471" y="1289"/>
                    <a:pt x="369" y="1224"/>
                    <a:pt x="315" y="1089"/>
                  </a:cubicBezTo>
                  <a:cubicBezTo>
                    <a:pt x="184" y="695"/>
                    <a:pt x="630" y="301"/>
                    <a:pt x="919" y="144"/>
                  </a:cubicBezTo>
                  <a:cubicBezTo>
                    <a:pt x="963" y="100"/>
                    <a:pt x="952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2"/>
            <p:cNvSpPr/>
            <p:nvPr/>
          </p:nvSpPr>
          <p:spPr>
            <a:xfrm>
              <a:off x="3046450" y="1390325"/>
              <a:ext cx="28900" cy="28150"/>
            </a:xfrm>
            <a:custGeom>
              <a:avLst/>
              <a:gdLst/>
              <a:ahLst/>
              <a:cxnLst/>
              <a:rect l="l" t="t" r="r" b="b"/>
              <a:pathLst>
                <a:path w="1156" h="1126" extrusionOk="0">
                  <a:moveTo>
                    <a:pt x="252" y="1"/>
                  </a:moveTo>
                  <a:cubicBezTo>
                    <a:pt x="230" y="1"/>
                    <a:pt x="214" y="62"/>
                    <a:pt x="237" y="85"/>
                  </a:cubicBezTo>
                  <a:cubicBezTo>
                    <a:pt x="420" y="190"/>
                    <a:pt x="762" y="505"/>
                    <a:pt x="735" y="741"/>
                  </a:cubicBezTo>
                  <a:cubicBezTo>
                    <a:pt x="762" y="846"/>
                    <a:pt x="735" y="872"/>
                    <a:pt x="630" y="872"/>
                  </a:cubicBezTo>
                  <a:cubicBezTo>
                    <a:pt x="604" y="899"/>
                    <a:pt x="571" y="912"/>
                    <a:pt x="538" y="912"/>
                  </a:cubicBezTo>
                  <a:cubicBezTo>
                    <a:pt x="506" y="912"/>
                    <a:pt x="473" y="899"/>
                    <a:pt x="447" y="872"/>
                  </a:cubicBezTo>
                  <a:cubicBezTo>
                    <a:pt x="394" y="846"/>
                    <a:pt x="368" y="767"/>
                    <a:pt x="342" y="741"/>
                  </a:cubicBezTo>
                  <a:cubicBezTo>
                    <a:pt x="263" y="636"/>
                    <a:pt x="237" y="505"/>
                    <a:pt x="184" y="374"/>
                  </a:cubicBezTo>
                  <a:cubicBezTo>
                    <a:pt x="160" y="350"/>
                    <a:pt x="121" y="337"/>
                    <a:pt x="85" y="337"/>
                  </a:cubicBezTo>
                  <a:cubicBezTo>
                    <a:pt x="40" y="337"/>
                    <a:pt x="0" y="357"/>
                    <a:pt x="0" y="400"/>
                  </a:cubicBezTo>
                  <a:cubicBezTo>
                    <a:pt x="42" y="653"/>
                    <a:pt x="271" y="1126"/>
                    <a:pt x="549" y="1126"/>
                  </a:cubicBezTo>
                  <a:cubicBezTo>
                    <a:pt x="618" y="1126"/>
                    <a:pt x="689" y="1097"/>
                    <a:pt x="762" y="1030"/>
                  </a:cubicBezTo>
                  <a:cubicBezTo>
                    <a:pt x="1155" y="715"/>
                    <a:pt x="578" y="137"/>
                    <a:pt x="263" y="6"/>
                  </a:cubicBezTo>
                  <a:cubicBezTo>
                    <a:pt x="259" y="3"/>
                    <a:pt x="255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2"/>
            <p:cNvSpPr/>
            <p:nvPr/>
          </p:nvSpPr>
          <p:spPr>
            <a:xfrm>
              <a:off x="3033250" y="1363625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14" y="1"/>
                  </a:moveTo>
                  <a:cubicBezTo>
                    <a:pt x="255" y="1"/>
                    <a:pt x="1" y="581"/>
                    <a:pt x="213" y="864"/>
                  </a:cubicBezTo>
                  <a:cubicBezTo>
                    <a:pt x="223" y="883"/>
                    <a:pt x="242" y="891"/>
                    <a:pt x="263" y="891"/>
                  </a:cubicBezTo>
                  <a:cubicBezTo>
                    <a:pt x="301" y="891"/>
                    <a:pt x="345" y="863"/>
                    <a:pt x="345" y="812"/>
                  </a:cubicBezTo>
                  <a:cubicBezTo>
                    <a:pt x="321" y="670"/>
                    <a:pt x="447" y="272"/>
                    <a:pt x="606" y="272"/>
                  </a:cubicBezTo>
                  <a:cubicBezTo>
                    <a:pt x="624" y="272"/>
                    <a:pt x="641" y="276"/>
                    <a:pt x="660" y="287"/>
                  </a:cubicBezTo>
                  <a:cubicBezTo>
                    <a:pt x="948" y="418"/>
                    <a:pt x="633" y="759"/>
                    <a:pt x="555" y="890"/>
                  </a:cubicBezTo>
                  <a:cubicBezTo>
                    <a:pt x="488" y="934"/>
                    <a:pt x="552" y="1034"/>
                    <a:pt x="605" y="1034"/>
                  </a:cubicBezTo>
                  <a:cubicBezTo>
                    <a:pt x="615" y="1034"/>
                    <a:pt x="625" y="1030"/>
                    <a:pt x="633" y="1022"/>
                  </a:cubicBezTo>
                  <a:cubicBezTo>
                    <a:pt x="817" y="890"/>
                    <a:pt x="975" y="733"/>
                    <a:pt x="1001" y="497"/>
                  </a:cubicBezTo>
                  <a:cubicBezTo>
                    <a:pt x="1027" y="287"/>
                    <a:pt x="948" y="103"/>
                    <a:pt x="738" y="24"/>
                  </a:cubicBezTo>
                  <a:cubicBezTo>
                    <a:pt x="696" y="8"/>
                    <a:pt x="654" y="1"/>
                    <a:pt x="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2"/>
            <p:cNvSpPr/>
            <p:nvPr/>
          </p:nvSpPr>
          <p:spPr>
            <a:xfrm>
              <a:off x="2644825" y="1504000"/>
              <a:ext cx="216575" cy="193675"/>
            </a:xfrm>
            <a:custGeom>
              <a:avLst/>
              <a:gdLst/>
              <a:ahLst/>
              <a:cxnLst/>
              <a:rect l="l" t="t" r="r" b="b"/>
              <a:pathLst>
                <a:path w="8663" h="7747" extrusionOk="0">
                  <a:moveTo>
                    <a:pt x="4330" y="1"/>
                  </a:moveTo>
                  <a:cubicBezTo>
                    <a:pt x="3249" y="1"/>
                    <a:pt x="2177" y="451"/>
                    <a:pt x="1418" y="1339"/>
                  </a:cubicBezTo>
                  <a:cubicBezTo>
                    <a:pt x="1" y="2940"/>
                    <a:pt x="184" y="5382"/>
                    <a:pt x="1786" y="6799"/>
                  </a:cubicBezTo>
                  <a:cubicBezTo>
                    <a:pt x="2516" y="7434"/>
                    <a:pt x="3427" y="7746"/>
                    <a:pt x="4333" y="7746"/>
                  </a:cubicBezTo>
                  <a:cubicBezTo>
                    <a:pt x="5414" y="7746"/>
                    <a:pt x="6489" y="7302"/>
                    <a:pt x="7245" y="6431"/>
                  </a:cubicBezTo>
                  <a:cubicBezTo>
                    <a:pt x="8663" y="4804"/>
                    <a:pt x="8479" y="2363"/>
                    <a:pt x="6878" y="945"/>
                  </a:cubicBezTo>
                  <a:cubicBezTo>
                    <a:pt x="6138" y="313"/>
                    <a:pt x="5231" y="1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2"/>
            <p:cNvSpPr/>
            <p:nvPr/>
          </p:nvSpPr>
          <p:spPr>
            <a:xfrm>
              <a:off x="2647450" y="1612850"/>
              <a:ext cx="154775" cy="101175"/>
            </a:xfrm>
            <a:custGeom>
              <a:avLst/>
              <a:gdLst/>
              <a:ahLst/>
              <a:cxnLst/>
              <a:rect l="l" t="t" r="r" b="b"/>
              <a:pathLst>
                <a:path w="6191" h="4047" extrusionOk="0">
                  <a:moveTo>
                    <a:pt x="3468" y="1"/>
                  </a:moveTo>
                  <a:cubicBezTo>
                    <a:pt x="2880" y="1"/>
                    <a:pt x="2490" y="577"/>
                    <a:pt x="2389" y="1080"/>
                  </a:cubicBezTo>
                  <a:cubicBezTo>
                    <a:pt x="2337" y="1447"/>
                    <a:pt x="2258" y="1972"/>
                    <a:pt x="2363" y="2392"/>
                  </a:cubicBezTo>
                  <a:cubicBezTo>
                    <a:pt x="2232" y="2261"/>
                    <a:pt x="2101" y="2130"/>
                    <a:pt x="1996" y="1999"/>
                  </a:cubicBezTo>
                  <a:cubicBezTo>
                    <a:pt x="1733" y="1684"/>
                    <a:pt x="1471" y="1290"/>
                    <a:pt x="1156" y="1054"/>
                  </a:cubicBezTo>
                  <a:cubicBezTo>
                    <a:pt x="1017" y="952"/>
                    <a:pt x="863" y="903"/>
                    <a:pt x="716" y="903"/>
                  </a:cubicBezTo>
                  <a:cubicBezTo>
                    <a:pt x="445" y="903"/>
                    <a:pt x="200" y="1072"/>
                    <a:pt x="132" y="1395"/>
                  </a:cubicBezTo>
                  <a:cubicBezTo>
                    <a:pt x="1" y="1972"/>
                    <a:pt x="394" y="2524"/>
                    <a:pt x="893" y="2865"/>
                  </a:cubicBezTo>
                  <a:cubicBezTo>
                    <a:pt x="1247" y="3101"/>
                    <a:pt x="1809" y="3352"/>
                    <a:pt x="2299" y="3352"/>
                  </a:cubicBezTo>
                  <a:cubicBezTo>
                    <a:pt x="2463" y="3352"/>
                    <a:pt x="2619" y="3324"/>
                    <a:pt x="2757" y="3259"/>
                  </a:cubicBezTo>
                  <a:lnTo>
                    <a:pt x="2783" y="3232"/>
                  </a:lnTo>
                  <a:cubicBezTo>
                    <a:pt x="2783" y="3259"/>
                    <a:pt x="2809" y="3285"/>
                    <a:pt x="2809" y="3311"/>
                  </a:cubicBezTo>
                  <a:cubicBezTo>
                    <a:pt x="2809" y="3364"/>
                    <a:pt x="2809" y="3364"/>
                    <a:pt x="2862" y="3390"/>
                  </a:cubicBezTo>
                  <a:cubicBezTo>
                    <a:pt x="3177" y="3915"/>
                    <a:pt x="4069" y="4046"/>
                    <a:pt x="4647" y="4046"/>
                  </a:cubicBezTo>
                  <a:cubicBezTo>
                    <a:pt x="5172" y="4046"/>
                    <a:pt x="5802" y="3784"/>
                    <a:pt x="6038" y="3232"/>
                  </a:cubicBezTo>
                  <a:cubicBezTo>
                    <a:pt x="6190" y="2751"/>
                    <a:pt x="5852" y="2391"/>
                    <a:pt x="5403" y="2391"/>
                  </a:cubicBezTo>
                  <a:cubicBezTo>
                    <a:pt x="5387" y="2391"/>
                    <a:pt x="5371" y="2392"/>
                    <a:pt x="5356" y="2392"/>
                  </a:cubicBezTo>
                  <a:cubicBezTo>
                    <a:pt x="4909" y="2445"/>
                    <a:pt x="4516" y="2629"/>
                    <a:pt x="4122" y="2760"/>
                  </a:cubicBezTo>
                  <a:cubicBezTo>
                    <a:pt x="3833" y="2865"/>
                    <a:pt x="3544" y="2891"/>
                    <a:pt x="3256" y="2996"/>
                  </a:cubicBezTo>
                  <a:lnTo>
                    <a:pt x="3256" y="2970"/>
                  </a:lnTo>
                  <a:cubicBezTo>
                    <a:pt x="3702" y="2576"/>
                    <a:pt x="4043" y="1972"/>
                    <a:pt x="4174" y="1447"/>
                  </a:cubicBezTo>
                  <a:cubicBezTo>
                    <a:pt x="4306" y="923"/>
                    <a:pt x="4201" y="83"/>
                    <a:pt x="3544" y="4"/>
                  </a:cubicBezTo>
                  <a:cubicBezTo>
                    <a:pt x="3519" y="2"/>
                    <a:pt x="3493" y="1"/>
                    <a:pt x="3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2"/>
            <p:cNvSpPr/>
            <p:nvPr/>
          </p:nvSpPr>
          <p:spPr>
            <a:xfrm>
              <a:off x="2740650" y="1505475"/>
              <a:ext cx="30525" cy="18200"/>
            </a:xfrm>
            <a:custGeom>
              <a:avLst/>
              <a:gdLst/>
              <a:ahLst/>
              <a:cxnLst/>
              <a:rect l="l" t="t" r="r" b="b"/>
              <a:pathLst>
                <a:path w="1221" h="728" extrusionOk="0">
                  <a:moveTo>
                    <a:pt x="703" y="1"/>
                  </a:moveTo>
                  <a:cubicBezTo>
                    <a:pt x="601" y="1"/>
                    <a:pt x="497" y="15"/>
                    <a:pt x="394" y="46"/>
                  </a:cubicBezTo>
                  <a:cubicBezTo>
                    <a:pt x="236" y="99"/>
                    <a:pt x="0" y="204"/>
                    <a:pt x="0" y="440"/>
                  </a:cubicBezTo>
                  <a:cubicBezTo>
                    <a:pt x="21" y="652"/>
                    <a:pt x="176" y="727"/>
                    <a:pt x="368" y="727"/>
                  </a:cubicBezTo>
                  <a:cubicBezTo>
                    <a:pt x="650" y="727"/>
                    <a:pt x="1014" y="565"/>
                    <a:pt x="1155" y="440"/>
                  </a:cubicBezTo>
                  <a:cubicBezTo>
                    <a:pt x="1181" y="388"/>
                    <a:pt x="1155" y="361"/>
                    <a:pt x="1129" y="361"/>
                  </a:cubicBezTo>
                  <a:cubicBezTo>
                    <a:pt x="1098" y="354"/>
                    <a:pt x="1074" y="350"/>
                    <a:pt x="1053" y="350"/>
                  </a:cubicBezTo>
                  <a:cubicBezTo>
                    <a:pt x="1002" y="350"/>
                    <a:pt x="967" y="369"/>
                    <a:pt x="893" y="388"/>
                  </a:cubicBezTo>
                  <a:cubicBezTo>
                    <a:pt x="785" y="452"/>
                    <a:pt x="605" y="499"/>
                    <a:pt x="472" y="499"/>
                  </a:cubicBezTo>
                  <a:cubicBezTo>
                    <a:pt x="444" y="499"/>
                    <a:pt x="417" y="497"/>
                    <a:pt x="394" y="493"/>
                  </a:cubicBezTo>
                  <a:cubicBezTo>
                    <a:pt x="315" y="493"/>
                    <a:pt x="263" y="440"/>
                    <a:pt x="315" y="309"/>
                  </a:cubicBezTo>
                  <a:cubicBezTo>
                    <a:pt x="341" y="256"/>
                    <a:pt x="368" y="256"/>
                    <a:pt x="394" y="230"/>
                  </a:cubicBezTo>
                  <a:cubicBezTo>
                    <a:pt x="473" y="204"/>
                    <a:pt x="525" y="178"/>
                    <a:pt x="630" y="178"/>
                  </a:cubicBezTo>
                  <a:cubicBezTo>
                    <a:pt x="701" y="154"/>
                    <a:pt x="766" y="141"/>
                    <a:pt x="834" y="141"/>
                  </a:cubicBezTo>
                  <a:cubicBezTo>
                    <a:pt x="916" y="141"/>
                    <a:pt x="1001" y="160"/>
                    <a:pt x="1103" y="204"/>
                  </a:cubicBezTo>
                  <a:cubicBezTo>
                    <a:pt x="1111" y="212"/>
                    <a:pt x="1120" y="216"/>
                    <a:pt x="1130" y="216"/>
                  </a:cubicBezTo>
                  <a:cubicBezTo>
                    <a:pt x="1177" y="216"/>
                    <a:pt x="1221" y="121"/>
                    <a:pt x="1155" y="99"/>
                  </a:cubicBezTo>
                  <a:cubicBezTo>
                    <a:pt x="1012" y="35"/>
                    <a:pt x="85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2"/>
            <p:cNvSpPr/>
            <p:nvPr/>
          </p:nvSpPr>
          <p:spPr>
            <a:xfrm>
              <a:off x="2753775" y="1517025"/>
              <a:ext cx="30200" cy="36650"/>
            </a:xfrm>
            <a:custGeom>
              <a:avLst/>
              <a:gdLst/>
              <a:ahLst/>
              <a:cxnLst/>
              <a:rect l="l" t="t" r="r" b="b"/>
              <a:pathLst>
                <a:path w="1208" h="1466" extrusionOk="0">
                  <a:moveTo>
                    <a:pt x="785" y="0"/>
                  </a:moveTo>
                  <a:cubicBezTo>
                    <a:pt x="778" y="0"/>
                    <a:pt x="770" y="1"/>
                    <a:pt x="761" y="4"/>
                  </a:cubicBezTo>
                  <a:cubicBezTo>
                    <a:pt x="473" y="136"/>
                    <a:pt x="236" y="372"/>
                    <a:pt x="105" y="661"/>
                  </a:cubicBezTo>
                  <a:cubicBezTo>
                    <a:pt x="0" y="923"/>
                    <a:pt x="0" y="1291"/>
                    <a:pt x="315" y="1422"/>
                  </a:cubicBezTo>
                  <a:cubicBezTo>
                    <a:pt x="376" y="1452"/>
                    <a:pt x="439" y="1466"/>
                    <a:pt x="501" y="1466"/>
                  </a:cubicBezTo>
                  <a:cubicBezTo>
                    <a:pt x="704" y="1466"/>
                    <a:pt x="897" y="1320"/>
                    <a:pt x="998" y="1159"/>
                  </a:cubicBezTo>
                  <a:cubicBezTo>
                    <a:pt x="1181" y="844"/>
                    <a:pt x="1208" y="451"/>
                    <a:pt x="1050" y="136"/>
                  </a:cubicBezTo>
                  <a:cubicBezTo>
                    <a:pt x="1041" y="99"/>
                    <a:pt x="1016" y="85"/>
                    <a:pt x="989" y="85"/>
                  </a:cubicBezTo>
                  <a:cubicBezTo>
                    <a:pt x="937" y="85"/>
                    <a:pt x="875" y="137"/>
                    <a:pt x="893" y="188"/>
                  </a:cubicBezTo>
                  <a:cubicBezTo>
                    <a:pt x="945" y="424"/>
                    <a:pt x="998" y="634"/>
                    <a:pt x="919" y="844"/>
                  </a:cubicBezTo>
                  <a:cubicBezTo>
                    <a:pt x="893" y="949"/>
                    <a:pt x="866" y="1054"/>
                    <a:pt x="788" y="1107"/>
                  </a:cubicBezTo>
                  <a:cubicBezTo>
                    <a:pt x="720" y="1202"/>
                    <a:pt x="610" y="1255"/>
                    <a:pt x="505" y="1255"/>
                  </a:cubicBezTo>
                  <a:cubicBezTo>
                    <a:pt x="407" y="1255"/>
                    <a:pt x="313" y="1208"/>
                    <a:pt x="263" y="1107"/>
                  </a:cubicBezTo>
                  <a:cubicBezTo>
                    <a:pt x="79" y="766"/>
                    <a:pt x="499" y="267"/>
                    <a:pt x="761" y="109"/>
                  </a:cubicBezTo>
                  <a:cubicBezTo>
                    <a:pt x="855" y="86"/>
                    <a:pt x="844" y="0"/>
                    <a:pt x="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2"/>
            <p:cNvSpPr/>
            <p:nvPr/>
          </p:nvSpPr>
          <p:spPr>
            <a:xfrm>
              <a:off x="2783525" y="1514500"/>
              <a:ext cx="29975" cy="26600"/>
            </a:xfrm>
            <a:custGeom>
              <a:avLst/>
              <a:gdLst/>
              <a:ahLst/>
              <a:cxnLst/>
              <a:rect l="l" t="t" r="r" b="b"/>
              <a:pathLst>
                <a:path w="1199" h="1064" extrusionOk="0">
                  <a:moveTo>
                    <a:pt x="254" y="0"/>
                  </a:moveTo>
                  <a:cubicBezTo>
                    <a:pt x="201" y="0"/>
                    <a:pt x="201" y="79"/>
                    <a:pt x="227" y="79"/>
                  </a:cubicBezTo>
                  <a:cubicBezTo>
                    <a:pt x="437" y="158"/>
                    <a:pt x="831" y="473"/>
                    <a:pt x="779" y="735"/>
                  </a:cubicBezTo>
                  <a:cubicBezTo>
                    <a:pt x="779" y="855"/>
                    <a:pt x="729" y="898"/>
                    <a:pt x="662" y="898"/>
                  </a:cubicBezTo>
                  <a:cubicBezTo>
                    <a:pt x="566" y="898"/>
                    <a:pt x="436" y="812"/>
                    <a:pt x="359" y="735"/>
                  </a:cubicBezTo>
                  <a:cubicBezTo>
                    <a:pt x="254" y="630"/>
                    <a:pt x="201" y="499"/>
                    <a:pt x="149" y="368"/>
                  </a:cubicBezTo>
                  <a:cubicBezTo>
                    <a:pt x="140" y="332"/>
                    <a:pt x="118" y="317"/>
                    <a:pt x="95" y="317"/>
                  </a:cubicBezTo>
                  <a:cubicBezTo>
                    <a:pt x="51" y="317"/>
                    <a:pt x="0" y="369"/>
                    <a:pt x="18" y="420"/>
                  </a:cubicBezTo>
                  <a:cubicBezTo>
                    <a:pt x="58" y="664"/>
                    <a:pt x="349" y="1064"/>
                    <a:pt x="637" y="1064"/>
                  </a:cubicBezTo>
                  <a:cubicBezTo>
                    <a:pt x="722" y="1064"/>
                    <a:pt x="806" y="1029"/>
                    <a:pt x="884" y="945"/>
                  </a:cubicBezTo>
                  <a:cubicBezTo>
                    <a:pt x="1199" y="552"/>
                    <a:pt x="595" y="132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2"/>
            <p:cNvSpPr/>
            <p:nvPr/>
          </p:nvSpPr>
          <p:spPr>
            <a:xfrm>
              <a:off x="2767125" y="1488825"/>
              <a:ext cx="25375" cy="25550"/>
            </a:xfrm>
            <a:custGeom>
              <a:avLst/>
              <a:gdLst/>
              <a:ahLst/>
              <a:cxnLst/>
              <a:rect l="l" t="t" r="r" b="b"/>
              <a:pathLst>
                <a:path w="1015" h="1022" extrusionOk="0">
                  <a:moveTo>
                    <a:pt x="602" y="1"/>
                  </a:moveTo>
                  <a:cubicBezTo>
                    <a:pt x="211" y="1"/>
                    <a:pt x="1" y="643"/>
                    <a:pt x="254" y="896"/>
                  </a:cubicBezTo>
                  <a:cubicBezTo>
                    <a:pt x="275" y="903"/>
                    <a:pt x="298" y="906"/>
                    <a:pt x="319" y="906"/>
                  </a:cubicBezTo>
                  <a:cubicBezTo>
                    <a:pt x="377" y="906"/>
                    <a:pt x="423" y="882"/>
                    <a:pt x="385" y="844"/>
                  </a:cubicBezTo>
                  <a:cubicBezTo>
                    <a:pt x="335" y="719"/>
                    <a:pt x="451" y="262"/>
                    <a:pt x="620" y="262"/>
                  </a:cubicBezTo>
                  <a:cubicBezTo>
                    <a:pt x="629" y="262"/>
                    <a:pt x="638" y="263"/>
                    <a:pt x="647" y="266"/>
                  </a:cubicBezTo>
                  <a:cubicBezTo>
                    <a:pt x="778" y="319"/>
                    <a:pt x="778" y="476"/>
                    <a:pt x="778" y="581"/>
                  </a:cubicBezTo>
                  <a:cubicBezTo>
                    <a:pt x="752" y="712"/>
                    <a:pt x="700" y="765"/>
                    <a:pt x="595" y="896"/>
                  </a:cubicBezTo>
                  <a:cubicBezTo>
                    <a:pt x="537" y="973"/>
                    <a:pt x="592" y="1022"/>
                    <a:pt x="656" y="1022"/>
                  </a:cubicBezTo>
                  <a:cubicBezTo>
                    <a:pt x="680" y="1022"/>
                    <a:pt x="705" y="1015"/>
                    <a:pt x="726" y="1001"/>
                  </a:cubicBezTo>
                  <a:cubicBezTo>
                    <a:pt x="883" y="870"/>
                    <a:pt x="1015" y="634"/>
                    <a:pt x="1015" y="397"/>
                  </a:cubicBezTo>
                  <a:cubicBezTo>
                    <a:pt x="1015" y="214"/>
                    <a:pt x="857" y="4"/>
                    <a:pt x="647" y="4"/>
                  </a:cubicBezTo>
                  <a:cubicBezTo>
                    <a:pt x="632" y="2"/>
                    <a:pt x="617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2"/>
            <p:cNvSpPr/>
            <p:nvPr/>
          </p:nvSpPr>
          <p:spPr>
            <a:xfrm>
              <a:off x="2809700" y="1768550"/>
              <a:ext cx="208350" cy="203050"/>
            </a:xfrm>
            <a:custGeom>
              <a:avLst/>
              <a:gdLst/>
              <a:ahLst/>
              <a:cxnLst/>
              <a:rect l="l" t="t" r="r" b="b"/>
              <a:pathLst>
                <a:path w="8334" h="8122" extrusionOk="0">
                  <a:moveTo>
                    <a:pt x="7948" y="1"/>
                  </a:moveTo>
                  <a:cubicBezTo>
                    <a:pt x="7913" y="1"/>
                    <a:pt x="7877" y="8"/>
                    <a:pt x="7843" y="23"/>
                  </a:cubicBezTo>
                  <a:cubicBezTo>
                    <a:pt x="4640" y="1677"/>
                    <a:pt x="1543" y="4486"/>
                    <a:pt x="73" y="7819"/>
                  </a:cubicBezTo>
                  <a:cubicBezTo>
                    <a:pt x="0" y="7983"/>
                    <a:pt x="141" y="8121"/>
                    <a:pt x="279" y="8121"/>
                  </a:cubicBezTo>
                  <a:cubicBezTo>
                    <a:pt x="340" y="8121"/>
                    <a:pt x="400" y="8094"/>
                    <a:pt x="440" y="8029"/>
                  </a:cubicBezTo>
                  <a:cubicBezTo>
                    <a:pt x="2199" y="4564"/>
                    <a:pt x="5349" y="2858"/>
                    <a:pt x="8132" y="417"/>
                  </a:cubicBezTo>
                  <a:cubicBezTo>
                    <a:pt x="8333" y="238"/>
                    <a:pt x="8152" y="1"/>
                    <a:pt x="7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2"/>
            <p:cNvSpPr/>
            <p:nvPr/>
          </p:nvSpPr>
          <p:spPr>
            <a:xfrm>
              <a:off x="2641550" y="1658750"/>
              <a:ext cx="85475" cy="543075"/>
            </a:xfrm>
            <a:custGeom>
              <a:avLst/>
              <a:gdLst/>
              <a:ahLst/>
              <a:cxnLst/>
              <a:rect l="l" t="t" r="r" b="b"/>
              <a:pathLst>
                <a:path w="3419" h="21723" extrusionOk="0">
                  <a:moveTo>
                    <a:pt x="3135" y="1"/>
                  </a:moveTo>
                  <a:cubicBezTo>
                    <a:pt x="3045" y="1"/>
                    <a:pt x="2955" y="50"/>
                    <a:pt x="2914" y="163"/>
                  </a:cubicBezTo>
                  <a:cubicBezTo>
                    <a:pt x="657" y="6673"/>
                    <a:pt x="0" y="14731"/>
                    <a:pt x="1785" y="21425"/>
                  </a:cubicBezTo>
                  <a:cubicBezTo>
                    <a:pt x="1845" y="21628"/>
                    <a:pt x="2025" y="21723"/>
                    <a:pt x="2198" y="21723"/>
                  </a:cubicBezTo>
                  <a:cubicBezTo>
                    <a:pt x="2405" y="21723"/>
                    <a:pt x="2601" y="21589"/>
                    <a:pt x="2573" y="21346"/>
                  </a:cubicBezTo>
                  <a:cubicBezTo>
                    <a:pt x="2205" y="17881"/>
                    <a:pt x="1707" y="14495"/>
                    <a:pt x="1838" y="11030"/>
                  </a:cubicBezTo>
                  <a:cubicBezTo>
                    <a:pt x="1969" y="7381"/>
                    <a:pt x="2599" y="3838"/>
                    <a:pt x="3387" y="294"/>
                  </a:cubicBezTo>
                  <a:cubicBezTo>
                    <a:pt x="3418" y="118"/>
                    <a:pt x="3276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42"/>
          <p:cNvGrpSpPr/>
          <p:nvPr/>
        </p:nvGrpSpPr>
        <p:grpSpPr>
          <a:xfrm rot="-4605033">
            <a:off x="-117848" y="3441486"/>
            <a:ext cx="714089" cy="677692"/>
            <a:chOff x="4575450" y="2626950"/>
            <a:chExt cx="366875" cy="348175"/>
          </a:xfrm>
        </p:grpSpPr>
        <p:sp>
          <p:nvSpPr>
            <p:cNvPr id="3774" name="Google Shape;3774;p4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6" name="Google Shape;3776;p42"/>
          <p:cNvGrpSpPr/>
          <p:nvPr/>
        </p:nvGrpSpPr>
        <p:grpSpPr>
          <a:xfrm rot="-792227">
            <a:off x="356162" y="3396921"/>
            <a:ext cx="714106" cy="677708"/>
            <a:chOff x="4575450" y="2626950"/>
            <a:chExt cx="366875" cy="348175"/>
          </a:xfrm>
        </p:grpSpPr>
        <p:sp>
          <p:nvSpPr>
            <p:cNvPr id="3777" name="Google Shape;3777;p4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9" name="Google Shape;3779;p42"/>
          <p:cNvGrpSpPr/>
          <p:nvPr/>
        </p:nvGrpSpPr>
        <p:grpSpPr>
          <a:xfrm>
            <a:off x="6883761" y="4077632"/>
            <a:ext cx="1449715" cy="1449715"/>
            <a:chOff x="3488100" y="3365100"/>
            <a:chExt cx="819650" cy="819650"/>
          </a:xfrm>
        </p:grpSpPr>
        <p:sp>
          <p:nvSpPr>
            <p:cNvPr id="3780" name="Google Shape;3780;p4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3" name="Google Shape;3813;p4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814" name="Google Shape;3814;p4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44" name="Google Shape;3844;p42"/>
          <p:cNvGrpSpPr/>
          <p:nvPr/>
        </p:nvGrpSpPr>
        <p:grpSpPr>
          <a:xfrm>
            <a:off x="8065191" y="4147214"/>
            <a:ext cx="1183702" cy="1277090"/>
            <a:chOff x="6100653" y="3335789"/>
            <a:chExt cx="1183702" cy="1277090"/>
          </a:xfrm>
        </p:grpSpPr>
        <p:grpSp>
          <p:nvGrpSpPr>
            <p:cNvPr id="3845" name="Google Shape;3845;p42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3846" name="Google Shape;3846;p4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8" name="Google Shape;3848;p42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3849" name="Google Shape;3849;p42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2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2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2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2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2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2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2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2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2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59" name="Google Shape;3859;p42"/>
          <p:cNvGrpSpPr/>
          <p:nvPr/>
        </p:nvGrpSpPr>
        <p:grpSpPr>
          <a:xfrm>
            <a:off x="6589365" y="3143635"/>
            <a:ext cx="736844" cy="2239701"/>
            <a:chOff x="2937500" y="2080275"/>
            <a:chExt cx="451525" cy="1372450"/>
          </a:xfrm>
        </p:grpSpPr>
        <p:sp>
          <p:nvSpPr>
            <p:cNvPr id="3860" name="Google Shape;3860;p42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2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2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2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2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2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2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2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2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2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2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42"/>
          <p:cNvGrpSpPr/>
          <p:nvPr/>
        </p:nvGrpSpPr>
        <p:grpSpPr>
          <a:xfrm>
            <a:off x="-379657" y="3847253"/>
            <a:ext cx="1737822" cy="1737822"/>
            <a:chOff x="3488100" y="3365100"/>
            <a:chExt cx="819650" cy="819650"/>
          </a:xfrm>
        </p:grpSpPr>
        <p:sp>
          <p:nvSpPr>
            <p:cNvPr id="3872" name="Google Shape;3872;p4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5" name="Google Shape;3905;p4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3906" name="Google Shape;3906;p4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6" name="Google Shape;3936;p42"/>
          <p:cNvGrpSpPr/>
          <p:nvPr/>
        </p:nvGrpSpPr>
        <p:grpSpPr>
          <a:xfrm rot="140274">
            <a:off x="799248" y="4618280"/>
            <a:ext cx="714093" cy="677695"/>
            <a:chOff x="4575450" y="2626950"/>
            <a:chExt cx="366875" cy="348175"/>
          </a:xfrm>
        </p:grpSpPr>
        <p:sp>
          <p:nvSpPr>
            <p:cNvPr id="3937" name="Google Shape;3937;p42"/>
            <p:cNvSpPr/>
            <p:nvPr/>
          </p:nvSpPr>
          <p:spPr>
            <a:xfrm>
              <a:off x="4583350" y="2627625"/>
              <a:ext cx="358975" cy="301350"/>
            </a:xfrm>
            <a:custGeom>
              <a:avLst/>
              <a:gdLst/>
              <a:ahLst/>
              <a:cxnLst/>
              <a:rect l="l" t="t" r="r" b="b"/>
              <a:pathLst>
                <a:path w="14359" h="12054" extrusionOk="0">
                  <a:moveTo>
                    <a:pt x="13054" y="1"/>
                  </a:moveTo>
                  <a:cubicBezTo>
                    <a:pt x="11825" y="1"/>
                    <a:pt x="10531" y="311"/>
                    <a:pt x="9450" y="651"/>
                  </a:cubicBezTo>
                  <a:cubicBezTo>
                    <a:pt x="7902" y="1150"/>
                    <a:pt x="6458" y="1911"/>
                    <a:pt x="5250" y="2987"/>
                  </a:cubicBezTo>
                  <a:cubicBezTo>
                    <a:pt x="2625" y="5323"/>
                    <a:pt x="1575" y="8762"/>
                    <a:pt x="27" y="11807"/>
                  </a:cubicBezTo>
                  <a:cubicBezTo>
                    <a:pt x="0" y="11886"/>
                    <a:pt x="27" y="11938"/>
                    <a:pt x="53" y="11991"/>
                  </a:cubicBezTo>
                  <a:cubicBezTo>
                    <a:pt x="91" y="12029"/>
                    <a:pt x="116" y="12053"/>
                    <a:pt x="167" y="12053"/>
                  </a:cubicBezTo>
                  <a:cubicBezTo>
                    <a:pt x="186" y="12053"/>
                    <a:pt x="209" y="12050"/>
                    <a:pt x="237" y="12043"/>
                  </a:cubicBezTo>
                  <a:cubicBezTo>
                    <a:pt x="3518" y="11098"/>
                    <a:pt x="7088" y="10704"/>
                    <a:pt x="9870" y="8552"/>
                  </a:cubicBezTo>
                  <a:cubicBezTo>
                    <a:pt x="11130" y="7554"/>
                    <a:pt x="12180" y="6242"/>
                    <a:pt x="12915" y="4824"/>
                  </a:cubicBezTo>
                  <a:cubicBezTo>
                    <a:pt x="13650" y="3512"/>
                    <a:pt x="14359" y="1806"/>
                    <a:pt x="14359" y="257"/>
                  </a:cubicBezTo>
                  <a:cubicBezTo>
                    <a:pt x="14359" y="231"/>
                    <a:pt x="14359" y="205"/>
                    <a:pt x="14333" y="205"/>
                  </a:cubicBezTo>
                  <a:cubicBezTo>
                    <a:pt x="14333" y="205"/>
                    <a:pt x="14333" y="178"/>
                    <a:pt x="14306" y="178"/>
                  </a:cubicBezTo>
                  <a:cubicBezTo>
                    <a:pt x="14254" y="126"/>
                    <a:pt x="14228" y="100"/>
                    <a:pt x="14175" y="100"/>
                  </a:cubicBezTo>
                  <a:cubicBezTo>
                    <a:pt x="13813" y="31"/>
                    <a:pt x="13437" y="1"/>
                    <a:pt x="13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2"/>
            <p:cNvSpPr/>
            <p:nvPr/>
          </p:nvSpPr>
          <p:spPr>
            <a:xfrm>
              <a:off x="4575450" y="2626950"/>
              <a:ext cx="356250" cy="348175"/>
            </a:xfrm>
            <a:custGeom>
              <a:avLst/>
              <a:gdLst/>
              <a:ahLst/>
              <a:cxnLst/>
              <a:rect l="l" t="t" r="r" b="b"/>
              <a:pathLst>
                <a:path w="14250" h="13927" extrusionOk="0">
                  <a:moveTo>
                    <a:pt x="12251" y="1"/>
                  </a:moveTo>
                  <a:cubicBezTo>
                    <a:pt x="12227" y="1"/>
                    <a:pt x="12202" y="7"/>
                    <a:pt x="12181" y="22"/>
                  </a:cubicBezTo>
                  <a:cubicBezTo>
                    <a:pt x="11630" y="494"/>
                    <a:pt x="11184" y="1203"/>
                    <a:pt x="11000" y="1964"/>
                  </a:cubicBezTo>
                  <a:cubicBezTo>
                    <a:pt x="10816" y="2095"/>
                    <a:pt x="10659" y="2227"/>
                    <a:pt x="10449" y="2358"/>
                  </a:cubicBezTo>
                  <a:cubicBezTo>
                    <a:pt x="10396" y="2358"/>
                    <a:pt x="10318" y="2437"/>
                    <a:pt x="10291" y="2463"/>
                  </a:cubicBezTo>
                  <a:cubicBezTo>
                    <a:pt x="10134" y="2594"/>
                    <a:pt x="9924" y="2725"/>
                    <a:pt x="9766" y="2830"/>
                  </a:cubicBezTo>
                  <a:cubicBezTo>
                    <a:pt x="9005" y="3355"/>
                    <a:pt x="8244" y="3906"/>
                    <a:pt x="7535" y="4484"/>
                  </a:cubicBezTo>
                  <a:cubicBezTo>
                    <a:pt x="7771" y="3355"/>
                    <a:pt x="8296" y="2305"/>
                    <a:pt x="8874" y="1308"/>
                  </a:cubicBezTo>
                  <a:cubicBezTo>
                    <a:pt x="8895" y="1265"/>
                    <a:pt x="8848" y="1188"/>
                    <a:pt x="8801" y="1188"/>
                  </a:cubicBezTo>
                  <a:cubicBezTo>
                    <a:pt x="8790" y="1188"/>
                    <a:pt x="8779" y="1193"/>
                    <a:pt x="8769" y="1203"/>
                  </a:cubicBezTo>
                  <a:cubicBezTo>
                    <a:pt x="7850" y="2253"/>
                    <a:pt x="7404" y="3513"/>
                    <a:pt x="7010" y="4851"/>
                  </a:cubicBezTo>
                  <a:lnTo>
                    <a:pt x="7010" y="4930"/>
                  </a:lnTo>
                  <a:cubicBezTo>
                    <a:pt x="6643" y="5219"/>
                    <a:pt x="6275" y="5508"/>
                    <a:pt x="5960" y="5849"/>
                  </a:cubicBezTo>
                  <a:cubicBezTo>
                    <a:pt x="5461" y="6269"/>
                    <a:pt x="4963" y="6715"/>
                    <a:pt x="4516" y="7214"/>
                  </a:cubicBezTo>
                  <a:cubicBezTo>
                    <a:pt x="4884" y="5613"/>
                    <a:pt x="5488" y="4195"/>
                    <a:pt x="6196" y="2699"/>
                  </a:cubicBezTo>
                  <a:cubicBezTo>
                    <a:pt x="6232" y="2610"/>
                    <a:pt x="6171" y="2534"/>
                    <a:pt x="6104" y="2534"/>
                  </a:cubicBezTo>
                  <a:cubicBezTo>
                    <a:pt x="6072" y="2534"/>
                    <a:pt x="6038" y="2551"/>
                    <a:pt x="6013" y="2594"/>
                  </a:cubicBezTo>
                  <a:cubicBezTo>
                    <a:pt x="4963" y="4064"/>
                    <a:pt x="4385" y="5875"/>
                    <a:pt x="4096" y="7634"/>
                  </a:cubicBezTo>
                  <a:lnTo>
                    <a:pt x="4096" y="7713"/>
                  </a:lnTo>
                  <a:cubicBezTo>
                    <a:pt x="2416" y="9471"/>
                    <a:pt x="946" y="11493"/>
                    <a:pt x="54" y="13724"/>
                  </a:cubicBezTo>
                  <a:cubicBezTo>
                    <a:pt x="0" y="13831"/>
                    <a:pt x="93" y="13926"/>
                    <a:pt x="190" y="13926"/>
                  </a:cubicBezTo>
                  <a:cubicBezTo>
                    <a:pt x="236" y="13926"/>
                    <a:pt x="283" y="13905"/>
                    <a:pt x="316" y="13855"/>
                  </a:cubicBezTo>
                  <a:cubicBezTo>
                    <a:pt x="1393" y="11781"/>
                    <a:pt x="2600" y="9944"/>
                    <a:pt x="4123" y="8264"/>
                  </a:cubicBezTo>
                  <a:cubicBezTo>
                    <a:pt x="4937" y="8906"/>
                    <a:pt x="6238" y="9305"/>
                    <a:pt x="7467" y="9305"/>
                  </a:cubicBezTo>
                  <a:cubicBezTo>
                    <a:pt x="8297" y="9305"/>
                    <a:pt x="9095" y="9123"/>
                    <a:pt x="9688" y="8710"/>
                  </a:cubicBezTo>
                  <a:cubicBezTo>
                    <a:pt x="9778" y="8665"/>
                    <a:pt x="9752" y="8542"/>
                    <a:pt x="9659" y="8542"/>
                  </a:cubicBezTo>
                  <a:cubicBezTo>
                    <a:pt x="9644" y="8542"/>
                    <a:pt x="9627" y="8545"/>
                    <a:pt x="9609" y="8553"/>
                  </a:cubicBezTo>
                  <a:cubicBezTo>
                    <a:pt x="9043" y="8806"/>
                    <a:pt x="8360" y="8926"/>
                    <a:pt x="7657" y="8926"/>
                  </a:cubicBezTo>
                  <a:cubicBezTo>
                    <a:pt x="6471" y="8926"/>
                    <a:pt x="5226" y="8585"/>
                    <a:pt x="4385" y="7975"/>
                  </a:cubicBezTo>
                  <a:cubicBezTo>
                    <a:pt x="4963" y="7345"/>
                    <a:pt x="5566" y="6715"/>
                    <a:pt x="6223" y="6138"/>
                  </a:cubicBezTo>
                  <a:lnTo>
                    <a:pt x="6328" y="6033"/>
                  </a:lnTo>
                  <a:lnTo>
                    <a:pt x="6354" y="6059"/>
                  </a:lnTo>
                  <a:cubicBezTo>
                    <a:pt x="7344" y="6521"/>
                    <a:pt x="8408" y="6791"/>
                    <a:pt x="9454" y="6791"/>
                  </a:cubicBezTo>
                  <a:cubicBezTo>
                    <a:pt x="10488" y="6791"/>
                    <a:pt x="11504" y="6528"/>
                    <a:pt x="12417" y="5928"/>
                  </a:cubicBezTo>
                  <a:cubicBezTo>
                    <a:pt x="12506" y="5884"/>
                    <a:pt x="12464" y="5784"/>
                    <a:pt x="12402" y="5784"/>
                  </a:cubicBezTo>
                  <a:cubicBezTo>
                    <a:pt x="12390" y="5784"/>
                    <a:pt x="12378" y="5788"/>
                    <a:pt x="12365" y="5796"/>
                  </a:cubicBezTo>
                  <a:cubicBezTo>
                    <a:pt x="11494" y="6232"/>
                    <a:pt x="10782" y="6468"/>
                    <a:pt x="9899" y="6468"/>
                  </a:cubicBezTo>
                  <a:cubicBezTo>
                    <a:pt x="9771" y="6468"/>
                    <a:pt x="9640" y="6463"/>
                    <a:pt x="9504" y="6453"/>
                  </a:cubicBezTo>
                  <a:cubicBezTo>
                    <a:pt x="8480" y="6400"/>
                    <a:pt x="7588" y="6085"/>
                    <a:pt x="6669" y="5744"/>
                  </a:cubicBezTo>
                  <a:cubicBezTo>
                    <a:pt x="6905" y="5534"/>
                    <a:pt x="7115" y="5376"/>
                    <a:pt x="7325" y="5193"/>
                  </a:cubicBezTo>
                  <a:cubicBezTo>
                    <a:pt x="7404" y="5193"/>
                    <a:pt x="7430" y="5114"/>
                    <a:pt x="7456" y="5088"/>
                  </a:cubicBezTo>
                  <a:cubicBezTo>
                    <a:pt x="8454" y="4274"/>
                    <a:pt x="9478" y="3513"/>
                    <a:pt x="10528" y="2778"/>
                  </a:cubicBezTo>
                  <a:cubicBezTo>
                    <a:pt x="11082" y="3041"/>
                    <a:pt x="11881" y="3247"/>
                    <a:pt x="12634" y="3247"/>
                  </a:cubicBezTo>
                  <a:cubicBezTo>
                    <a:pt x="13235" y="3247"/>
                    <a:pt x="13806" y="3116"/>
                    <a:pt x="14202" y="2778"/>
                  </a:cubicBezTo>
                  <a:cubicBezTo>
                    <a:pt x="14249" y="2731"/>
                    <a:pt x="14213" y="2642"/>
                    <a:pt x="14130" y="2642"/>
                  </a:cubicBezTo>
                  <a:cubicBezTo>
                    <a:pt x="14120" y="2642"/>
                    <a:pt x="14109" y="2644"/>
                    <a:pt x="14097" y="2646"/>
                  </a:cubicBezTo>
                  <a:cubicBezTo>
                    <a:pt x="13753" y="2839"/>
                    <a:pt x="13345" y="2914"/>
                    <a:pt x="12919" y="2914"/>
                  </a:cubicBezTo>
                  <a:cubicBezTo>
                    <a:pt x="12242" y="2914"/>
                    <a:pt x="11517" y="2725"/>
                    <a:pt x="10921" y="2515"/>
                  </a:cubicBezTo>
                  <a:cubicBezTo>
                    <a:pt x="10974" y="2463"/>
                    <a:pt x="11079" y="2437"/>
                    <a:pt x="11131" y="2358"/>
                  </a:cubicBezTo>
                  <a:cubicBezTo>
                    <a:pt x="11184" y="2358"/>
                    <a:pt x="11236" y="2332"/>
                    <a:pt x="11236" y="2305"/>
                  </a:cubicBezTo>
                  <a:cubicBezTo>
                    <a:pt x="12181" y="1675"/>
                    <a:pt x="13152" y="1072"/>
                    <a:pt x="14097" y="494"/>
                  </a:cubicBezTo>
                  <a:cubicBezTo>
                    <a:pt x="14143" y="471"/>
                    <a:pt x="14129" y="327"/>
                    <a:pt x="14054" y="327"/>
                  </a:cubicBezTo>
                  <a:cubicBezTo>
                    <a:pt x="14043" y="327"/>
                    <a:pt x="14032" y="330"/>
                    <a:pt x="14019" y="337"/>
                  </a:cubicBezTo>
                  <a:cubicBezTo>
                    <a:pt x="13100" y="625"/>
                    <a:pt x="12260" y="1124"/>
                    <a:pt x="11446" y="1675"/>
                  </a:cubicBezTo>
                  <a:cubicBezTo>
                    <a:pt x="11499" y="1465"/>
                    <a:pt x="11577" y="1282"/>
                    <a:pt x="11709" y="1072"/>
                  </a:cubicBezTo>
                  <a:cubicBezTo>
                    <a:pt x="11892" y="757"/>
                    <a:pt x="12102" y="468"/>
                    <a:pt x="12312" y="127"/>
                  </a:cubicBezTo>
                  <a:cubicBezTo>
                    <a:pt x="12370" y="50"/>
                    <a:pt x="12315" y="1"/>
                    <a:pt x="1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9" name="Google Shape;3939;p42"/>
          <p:cNvGrpSpPr/>
          <p:nvPr/>
        </p:nvGrpSpPr>
        <p:grpSpPr>
          <a:xfrm>
            <a:off x="5712937" y="1100087"/>
            <a:ext cx="1567246" cy="1703147"/>
            <a:chOff x="4793049" y="1100087"/>
            <a:chExt cx="1567246" cy="1703147"/>
          </a:xfrm>
        </p:grpSpPr>
        <p:sp>
          <p:nvSpPr>
            <p:cNvPr id="3940" name="Google Shape;3940;p42"/>
            <p:cNvSpPr/>
            <p:nvPr/>
          </p:nvSpPr>
          <p:spPr>
            <a:xfrm rot="1677798" flipH="1">
              <a:off x="5053993" y="1265010"/>
              <a:ext cx="1045356" cy="1373301"/>
            </a:xfrm>
            <a:custGeom>
              <a:avLst/>
              <a:gdLst/>
              <a:ahLst/>
              <a:cxnLst/>
              <a:rect l="l" t="t" r="r" b="b"/>
              <a:pathLst>
                <a:path w="10485" h="13774" extrusionOk="0">
                  <a:moveTo>
                    <a:pt x="2208" y="2349"/>
                  </a:moveTo>
                  <a:cubicBezTo>
                    <a:pt x="2219" y="2416"/>
                    <a:pt x="2213" y="2473"/>
                    <a:pt x="2187" y="2520"/>
                  </a:cubicBezTo>
                  <a:cubicBezTo>
                    <a:pt x="2131" y="2622"/>
                    <a:pt x="1991" y="2662"/>
                    <a:pt x="1875" y="2680"/>
                  </a:cubicBezTo>
                  <a:cubicBezTo>
                    <a:pt x="1835" y="2621"/>
                    <a:pt x="1782" y="2568"/>
                    <a:pt x="1718" y="2517"/>
                  </a:cubicBezTo>
                  <a:cubicBezTo>
                    <a:pt x="1872" y="2498"/>
                    <a:pt x="2074" y="2455"/>
                    <a:pt x="2208" y="2349"/>
                  </a:cubicBezTo>
                  <a:close/>
                  <a:moveTo>
                    <a:pt x="4631" y="4033"/>
                  </a:moveTo>
                  <a:lnTo>
                    <a:pt x="4827" y="4378"/>
                  </a:lnTo>
                  <a:lnTo>
                    <a:pt x="4225" y="4378"/>
                  </a:lnTo>
                  <a:lnTo>
                    <a:pt x="4225" y="4379"/>
                  </a:lnTo>
                  <a:lnTo>
                    <a:pt x="4059" y="4228"/>
                  </a:lnTo>
                  <a:cubicBezTo>
                    <a:pt x="4059" y="4228"/>
                    <a:pt x="4585" y="4033"/>
                    <a:pt x="4631" y="4033"/>
                  </a:cubicBezTo>
                  <a:close/>
                  <a:moveTo>
                    <a:pt x="10137" y="0"/>
                  </a:moveTo>
                  <a:cubicBezTo>
                    <a:pt x="9657" y="0"/>
                    <a:pt x="8534" y="298"/>
                    <a:pt x="6963" y="992"/>
                  </a:cubicBezTo>
                  <a:cubicBezTo>
                    <a:pt x="6199" y="1330"/>
                    <a:pt x="5635" y="1643"/>
                    <a:pt x="4979" y="2059"/>
                  </a:cubicBezTo>
                  <a:cubicBezTo>
                    <a:pt x="5245" y="1419"/>
                    <a:pt x="5054" y="554"/>
                    <a:pt x="4840" y="554"/>
                  </a:cubicBezTo>
                  <a:cubicBezTo>
                    <a:pt x="4835" y="554"/>
                    <a:pt x="4831" y="555"/>
                    <a:pt x="4826" y="556"/>
                  </a:cubicBezTo>
                  <a:cubicBezTo>
                    <a:pt x="4614" y="594"/>
                    <a:pt x="4196" y="1470"/>
                    <a:pt x="3924" y="2092"/>
                  </a:cubicBezTo>
                  <a:cubicBezTo>
                    <a:pt x="3948" y="1424"/>
                    <a:pt x="3931" y="720"/>
                    <a:pt x="3748" y="720"/>
                  </a:cubicBezTo>
                  <a:cubicBezTo>
                    <a:pt x="3733" y="720"/>
                    <a:pt x="3715" y="725"/>
                    <a:pt x="3697" y="736"/>
                  </a:cubicBezTo>
                  <a:cubicBezTo>
                    <a:pt x="3341" y="951"/>
                    <a:pt x="2814" y="2923"/>
                    <a:pt x="2649" y="3572"/>
                  </a:cubicBezTo>
                  <a:lnTo>
                    <a:pt x="2228" y="3616"/>
                  </a:lnTo>
                  <a:cubicBezTo>
                    <a:pt x="2228" y="3616"/>
                    <a:pt x="2136" y="3533"/>
                    <a:pt x="1962" y="3356"/>
                  </a:cubicBezTo>
                  <a:cubicBezTo>
                    <a:pt x="2004" y="3102"/>
                    <a:pt x="1996" y="2904"/>
                    <a:pt x="1911" y="2740"/>
                  </a:cubicBezTo>
                  <a:cubicBezTo>
                    <a:pt x="2034" y="2717"/>
                    <a:pt x="2179" y="2668"/>
                    <a:pt x="2244" y="2550"/>
                  </a:cubicBezTo>
                  <a:cubicBezTo>
                    <a:pt x="2284" y="2481"/>
                    <a:pt x="2290" y="2394"/>
                    <a:pt x="2264" y="2292"/>
                  </a:cubicBezTo>
                  <a:cubicBezTo>
                    <a:pt x="2270" y="2284"/>
                    <a:pt x="2276" y="2278"/>
                    <a:pt x="2281" y="2271"/>
                  </a:cubicBezTo>
                  <a:cubicBezTo>
                    <a:pt x="2444" y="2045"/>
                    <a:pt x="2107" y="1487"/>
                    <a:pt x="1635" y="1487"/>
                  </a:cubicBezTo>
                  <a:cubicBezTo>
                    <a:pt x="1539" y="1487"/>
                    <a:pt x="1438" y="1510"/>
                    <a:pt x="1334" y="1564"/>
                  </a:cubicBezTo>
                  <a:cubicBezTo>
                    <a:pt x="894" y="1787"/>
                    <a:pt x="1065" y="2119"/>
                    <a:pt x="1200" y="2292"/>
                  </a:cubicBezTo>
                  <a:cubicBezTo>
                    <a:pt x="1166" y="2288"/>
                    <a:pt x="1132" y="2287"/>
                    <a:pt x="1099" y="2287"/>
                  </a:cubicBezTo>
                  <a:cubicBezTo>
                    <a:pt x="808" y="2287"/>
                    <a:pt x="529" y="2423"/>
                    <a:pt x="315" y="2624"/>
                  </a:cubicBezTo>
                  <a:cubicBezTo>
                    <a:pt x="0" y="2921"/>
                    <a:pt x="166" y="3209"/>
                    <a:pt x="111" y="3329"/>
                  </a:cubicBezTo>
                  <a:cubicBezTo>
                    <a:pt x="56" y="3450"/>
                    <a:pt x="203" y="3569"/>
                    <a:pt x="232" y="3701"/>
                  </a:cubicBezTo>
                  <a:cubicBezTo>
                    <a:pt x="259" y="3830"/>
                    <a:pt x="417" y="3895"/>
                    <a:pt x="417" y="3895"/>
                  </a:cubicBezTo>
                  <a:cubicBezTo>
                    <a:pt x="417" y="3895"/>
                    <a:pt x="500" y="4183"/>
                    <a:pt x="509" y="4266"/>
                  </a:cubicBezTo>
                  <a:cubicBezTo>
                    <a:pt x="514" y="4311"/>
                    <a:pt x="567" y="4322"/>
                    <a:pt x="614" y="4322"/>
                  </a:cubicBezTo>
                  <a:cubicBezTo>
                    <a:pt x="655" y="4322"/>
                    <a:pt x="692" y="4314"/>
                    <a:pt x="692" y="4314"/>
                  </a:cubicBezTo>
                  <a:cubicBezTo>
                    <a:pt x="692" y="4314"/>
                    <a:pt x="795" y="4476"/>
                    <a:pt x="863" y="4553"/>
                  </a:cubicBezTo>
                  <a:cubicBezTo>
                    <a:pt x="899" y="4594"/>
                    <a:pt x="947" y="4612"/>
                    <a:pt x="1003" y="4612"/>
                  </a:cubicBezTo>
                  <a:cubicBezTo>
                    <a:pt x="1066" y="4612"/>
                    <a:pt x="1139" y="4589"/>
                    <a:pt x="1214" y="4556"/>
                  </a:cubicBezTo>
                  <a:cubicBezTo>
                    <a:pt x="1353" y="4493"/>
                    <a:pt x="1476" y="4356"/>
                    <a:pt x="1476" y="4356"/>
                  </a:cubicBezTo>
                  <a:lnTo>
                    <a:pt x="1958" y="4603"/>
                  </a:lnTo>
                  <a:cubicBezTo>
                    <a:pt x="1958" y="4603"/>
                    <a:pt x="2413" y="5506"/>
                    <a:pt x="2564" y="5597"/>
                  </a:cubicBezTo>
                  <a:cubicBezTo>
                    <a:pt x="2615" y="5627"/>
                    <a:pt x="2687" y="5637"/>
                    <a:pt x="2760" y="5637"/>
                  </a:cubicBezTo>
                  <a:cubicBezTo>
                    <a:pt x="2907" y="5637"/>
                    <a:pt x="3061" y="5597"/>
                    <a:pt x="3061" y="5597"/>
                  </a:cubicBezTo>
                  <a:lnTo>
                    <a:pt x="3273" y="5673"/>
                  </a:lnTo>
                  <a:cubicBezTo>
                    <a:pt x="3273" y="5673"/>
                    <a:pt x="3487" y="5666"/>
                    <a:pt x="3674" y="5666"/>
                  </a:cubicBezTo>
                  <a:cubicBezTo>
                    <a:pt x="3768" y="5666"/>
                    <a:pt x="3855" y="5667"/>
                    <a:pt x="3905" y="5673"/>
                  </a:cubicBezTo>
                  <a:cubicBezTo>
                    <a:pt x="4057" y="5688"/>
                    <a:pt x="4358" y="5884"/>
                    <a:pt x="4358" y="5884"/>
                  </a:cubicBezTo>
                  <a:cubicBezTo>
                    <a:pt x="4358" y="5884"/>
                    <a:pt x="3725" y="7087"/>
                    <a:pt x="3439" y="7495"/>
                  </a:cubicBezTo>
                  <a:cubicBezTo>
                    <a:pt x="3154" y="7901"/>
                    <a:pt x="3243" y="8187"/>
                    <a:pt x="3304" y="8428"/>
                  </a:cubicBezTo>
                  <a:cubicBezTo>
                    <a:pt x="3364" y="8669"/>
                    <a:pt x="4462" y="10565"/>
                    <a:pt x="4462" y="10565"/>
                  </a:cubicBezTo>
                  <a:lnTo>
                    <a:pt x="4462" y="11001"/>
                  </a:lnTo>
                  <a:cubicBezTo>
                    <a:pt x="4462" y="11439"/>
                    <a:pt x="4386" y="11799"/>
                    <a:pt x="4358" y="12176"/>
                  </a:cubicBezTo>
                  <a:cubicBezTo>
                    <a:pt x="4327" y="12552"/>
                    <a:pt x="4448" y="13079"/>
                    <a:pt x="4417" y="13259"/>
                  </a:cubicBezTo>
                  <a:cubicBezTo>
                    <a:pt x="4417" y="13259"/>
                    <a:pt x="4176" y="13591"/>
                    <a:pt x="4161" y="13665"/>
                  </a:cubicBezTo>
                  <a:cubicBezTo>
                    <a:pt x="4148" y="13731"/>
                    <a:pt x="4260" y="13773"/>
                    <a:pt x="4388" y="13773"/>
                  </a:cubicBezTo>
                  <a:cubicBezTo>
                    <a:pt x="4408" y="13773"/>
                    <a:pt x="4427" y="13772"/>
                    <a:pt x="4447" y="13770"/>
                  </a:cubicBezTo>
                  <a:cubicBezTo>
                    <a:pt x="4598" y="13755"/>
                    <a:pt x="4808" y="13634"/>
                    <a:pt x="4913" y="13330"/>
                  </a:cubicBezTo>
                  <a:cubicBezTo>
                    <a:pt x="5018" y="13024"/>
                    <a:pt x="4853" y="12716"/>
                    <a:pt x="4853" y="12716"/>
                  </a:cubicBezTo>
                  <a:cubicBezTo>
                    <a:pt x="4853" y="12716"/>
                    <a:pt x="4958" y="12685"/>
                    <a:pt x="5065" y="12581"/>
                  </a:cubicBezTo>
                  <a:cubicBezTo>
                    <a:pt x="5169" y="12475"/>
                    <a:pt x="5095" y="12144"/>
                    <a:pt x="5124" y="11918"/>
                  </a:cubicBezTo>
                  <a:cubicBezTo>
                    <a:pt x="5155" y="11693"/>
                    <a:pt x="5321" y="11573"/>
                    <a:pt x="5410" y="11272"/>
                  </a:cubicBezTo>
                  <a:cubicBezTo>
                    <a:pt x="5501" y="10971"/>
                    <a:pt x="5093" y="10806"/>
                    <a:pt x="5093" y="10806"/>
                  </a:cubicBezTo>
                  <a:cubicBezTo>
                    <a:pt x="5093" y="10806"/>
                    <a:pt x="5290" y="10340"/>
                    <a:pt x="5383" y="9678"/>
                  </a:cubicBezTo>
                  <a:cubicBezTo>
                    <a:pt x="5476" y="9015"/>
                    <a:pt x="5247" y="8684"/>
                    <a:pt x="5247" y="8684"/>
                  </a:cubicBezTo>
                  <a:cubicBezTo>
                    <a:pt x="5247" y="8684"/>
                    <a:pt x="6688" y="6201"/>
                    <a:pt x="6447" y="5312"/>
                  </a:cubicBezTo>
                  <a:cubicBezTo>
                    <a:pt x="6222" y="4481"/>
                    <a:pt x="5507" y="4454"/>
                    <a:pt x="5418" y="4454"/>
                  </a:cubicBezTo>
                  <a:cubicBezTo>
                    <a:pt x="5412" y="4454"/>
                    <a:pt x="5409" y="4455"/>
                    <a:pt x="5409" y="4455"/>
                  </a:cubicBezTo>
                  <a:lnTo>
                    <a:pt x="5318" y="3837"/>
                  </a:lnTo>
                  <a:lnTo>
                    <a:pt x="5318" y="3837"/>
                  </a:lnTo>
                  <a:lnTo>
                    <a:pt x="6582" y="3897"/>
                  </a:lnTo>
                  <a:cubicBezTo>
                    <a:pt x="6582" y="3897"/>
                    <a:pt x="7134" y="3956"/>
                    <a:pt x="7715" y="3956"/>
                  </a:cubicBezTo>
                  <a:cubicBezTo>
                    <a:pt x="8112" y="3956"/>
                    <a:pt x="8522" y="3928"/>
                    <a:pt x="8779" y="3837"/>
                  </a:cubicBezTo>
                  <a:cubicBezTo>
                    <a:pt x="9416" y="3611"/>
                    <a:pt x="10484" y="2619"/>
                    <a:pt x="10397" y="2422"/>
                  </a:cubicBezTo>
                  <a:cubicBezTo>
                    <a:pt x="10379" y="2382"/>
                    <a:pt x="10238" y="2366"/>
                    <a:pt x="10024" y="2366"/>
                  </a:cubicBezTo>
                  <a:cubicBezTo>
                    <a:pt x="9201" y="2366"/>
                    <a:pt x="7309" y="2604"/>
                    <a:pt x="7309" y="2604"/>
                  </a:cubicBezTo>
                  <a:cubicBezTo>
                    <a:pt x="7309" y="2604"/>
                    <a:pt x="8588" y="1970"/>
                    <a:pt x="9160" y="1641"/>
                  </a:cubicBezTo>
                  <a:cubicBezTo>
                    <a:pt x="9733" y="1309"/>
                    <a:pt x="10455" y="331"/>
                    <a:pt x="10394" y="90"/>
                  </a:cubicBezTo>
                  <a:cubicBezTo>
                    <a:pt x="10380" y="31"/>
                    <a:pt x="10292" y="0"/>
                    <a:pt x="10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2"/>
            <p:cNvSpPr/>
            <p:nvPr/>
          </p:nvSpPr>
          <p:spPr>
            <a:xfrm>
              <a:off x="5333773" y="1842873"/>
              <a:ext cx="71026" cy="96324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2"/>
            <p:cNvSpPr/>
            <p:nvPr/>
          </p:nvSpPr>
          <p:spPr>
            <a:xfrm>
              <a:off x="6217671" y="1538080"/>
              <a:ext cx="142625" cy="193405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3" name="Google Shape;3943;p42"/>
          <p:cNvGrpSpPr/>
          <p:nvPr/>
        </p:nvGrpSpPr>
        <p:grpSpPr>
          <a:xfrm>
            <a:off x="7264960" y="2621361"/>
            <a:ext cx="1095955" cy="1628810"/>
            <a:chOff x="6345073" y="2621361"/>
            <a:chExt cx="1095955" cy="1628810"/>
          </a:xfrm>
        </p:grpSpPr>
        <p:sp>
          <p:nvSpPr>
            <p:cNvPr id="3944" name="Google Shape;3944;p42"/>
            <p:cNvSpPr/>
            <p:nvPr/>
          </p:nvSpPr>
          <p:spPr>
            <a:xfrm>
              <a:off x="6345073" y="2621361"/>
              <a:ext cx="1095955" cy="1628810"/>
            </a:xfrm>
            <a:custGeom>
              <a:avLst/>
              <a:gdLst/>
              <a:ahLst/>
              <a:cxnLst/>
              <a:rect l="l" t="t" r="r" b="b"/>
              <a:pathLst>
                <a:path w="16133" h="23976" extrusionOk="0">
                  <a:moveTo>
                    <a:pt x="8884" y="17"/>
                  </a:moveTo>
                  <a:cubicBezTo>
                    <a:pt x="8738" y="40"/>
                    <a:pt x="8549" y="102"/>
                    <a:pt x="8421" y="165"/>
                  </a:cubicBezTo>
                  <a:cubicBezTo>
                    <a:pt x="8363" y="195"/>
                    <a:pt x="8261" y="261"/>
                    <a:pt x="8196" y="309"/>
                  </a:cubicBezTo>
                  <a:cubicBezTo>
                    <a:pt x="8135" y="355"/>
                    <a:pt x="7950" y="536"/>
                    <a:pt x="7892" y="608"/>
                  </a:cubicBezTo>
                  <a:cubicBezTo>
                    <a:pt x="7725" y="808"/>
                    <a:pt x="7628" y="1046"/>
                    <a:pt x="7586" y="1363"/>
                  </a:cubicBezTo>
                  <a:cubicBezTo>
                    <a:pt x="7566" y="1506"/>
                    <a:pt x="7562" y="1930"/>
                    <a:pt x="7577" y="2135"/>
                  </a:cubicBezTo>
                  <a:cubicBezTo>
                    <a:pt x="7605" y="2491"/>
                    <a:pt x="7602" y="2611"/>
                    <a:pt x="7564" y="2807"/>
                  </a:cubicBezTo>
                  <a:cubicBezTo>
                    <a:pt x="7506" y="3094"/>
                    <a:pt x="7395" y="3284"/>
                    <a:pt x="7245" y="3350"/>
                  </a:cubicBezTo>
                  <a:cubicBezTo>
                    <a:pt x="7162" y="3387"/>
                    <a:pt x="7028" y="3397"/>
                    <a:pt x="6936" y="3377"/>
                  </a:cubicBezTo>
                  <a:cubicBezTo>
                    <a:pt x="6880" y="3364"/>
                    <a:pt x="6849" y="3349"/>
                    <a:pt x="6813" y="3318"/>
                  </a:cubicBezTo>
                  <a:cubicBezTo>
                    <a:pt x="6788" y="3297"/>
                    <a:pt x="6760" y="3294"/>
                    <a:pt x="6741" y="3313"/>
                  </a:cubicBezTo>
                  <a:cubicBezTo>
                    <a:pt x="6729" y="3324"/>
                    <a:pt x="6735" y="3391"/>
                    <a:pt x="6752" y="3443"/>
                  </a:cubicBezTo>
                  <a:cubicBezTo>
                    <a:pt x="6786" y="3543"/>
                    <a:pt x="6894" y="3739"/>
                    <a:pt x="6998" y="3884"/>
                  </a:cubicBezTo>
                  <a:cubicBezTo>
                    <a:pt x="7057" y="3966"/>
                    <a:pt x="7209" y="4119"/>
                    <a:pt x="7285" y="4174"/>
                  </a:cubicBezTo>
                  <a:cubicBezTo>
                    <a:pt x="7392" y="4250"/>
                    <a:pt x="7518" y="4303"/>
                    <a:pt x="7652" y="4333"/>
                  </a:cubicBezTo>
                  <a:cubicBezTo>
                    <a:pt x="7702" y="4343"/>
                    <a:pt x="7750" y="4347"/>
                    <a:pt x="7887" y="4345"/>
                  </a:cubicBezTo>
                  <a:cubicBezTo>
                    <a:pt x="8042" y="4345"/>
                    <a:pt x="8068" y="4343"/>
                    <a:pt x="8164" y="4323"/>
                  </a:cubicBezTo>
                  <a:cubicBezTo>
                    <a:pt x="8428" y="4272"/>
                    <a:pt x="8643" y="4173"/>
                    <a:pt x="8783" y="4034"/>
                  </a:cubicBezTo>
                  <a:cubicBezTo>
                    <a:pt x="8829" y="3988"/>
                    <a:pt x="8830" y="3988"/>
                    <a:pt x="8837" y="4007"/>
                  </a:cubicBezTo>
                  <a:cubicBezTo>
                    <a:pt x="8903" y="4171"/>
                    <a:pt x="8949" y="4257"/>
                    <a:pt x="9032" y="4367"/>
                  </a:cubicBezTo>
                  <a:lnTo>
                    <a:pt x="9108" y="4467"/>
                  </a:lnTo>
                  <a:lnTo>
                    <a:pt x="9114" y="4528"/>
                  </a:lnTo>
                  <a:cubicBezTo>
                    <a:pt x="9120" y="4605"/>
                    <a:pt x="9109" y="4787"/>
                    <a:pt x="9090" y="4883"/>
                  </a:cubicBezTo>
                  <a:cubicBezTo>
                    <a:pt x="9074" y="4963"/>
                    <a:pt x="9040" y="5070"/>
                    <a:pt x="9006" y="5146"/>
                  </a:cubicBezTo>
                  <a:cubicBezTo>
                    <a:pt x="8972" y="5224"/>
                    <a:pt x="8827" y="5357"/>
                    <a:pt x="8722" y="5407"/>
                  </a:cubicBezTo>
                  <a:cubicBezTo>
                    <a:pt x="8636" y="5449"/>
                    <a:pt x="8519" y="5470"/>
                    <a:pt x="8291" y="5484"/>
                  </a:cubicBezTo>
                  <a:cubicBezTo>
                    <a:pt x="8218" y="5489"/>
                    <a:pt x="8120" y="5497"/>
                    <a:pt x="8073" y="5505"/>
                  </a:cubicBezTo>
                  <a:lnTo>
                    <a:pt x="7990" y="5518"/>
                  </a:lnTo>
                  <a:lnTo>
                    <a:pt x="7957" y="5463"/>
                  </a:lnTo>
                  <a:cubicBezTo>
                    <a:pt x="7903" y="5372"/>
                    <a:pt x="7800" y="5240"/>
                    <a:pt x="7493" y="4875"/>
                  </a:cubicBezTo>
                  <a:cubicBezTo>
                    <a:pt x="7058" y="4355"/>
                    <a:pt x="6962" y="4252"/>
                    <a:pt x="6438" y="3735"/>
                  </a:cubicBezTo>
                  <a:cubicBezTo>
                    <a:pt x="5936" y="3242"/>
                    <a:pt x="5819" y="3134"/>
                    <a:pt x="5498" y="2888"/>
                  </a:cubicBezTo>
                  <a:cubicBezTo>
                    <a:pt x="5022" y="2521"/>
                    <a:pt x="4585" y="2233"/>
                    <a:pt x="4062" y="1932"/>
                  </a:cubicBezTo>
                  <a:cubicBezTo>
                    <a:pt x="3767" y="1765"/>
                    <a:pt x="3346" y="1562"/>
                    <a:pt x="2918" y="1379"/>
                  </a:cubicBezTo>
                  <a:cubicBezTo>
                    <a:pt x="2459" y="1184"/>
                    <a:pt x="2015" y="1049"/>
                    <a:pt x="1827" y="1049"/>
                  </a:cubicBezTo>
                  <a:cubicBezTo>
                    <a:pt x="1762" y="1049"/>
                    <a:pt x="1743" y="1057"/>
                    <a:pt x="1712" y="1098"/>
                  </a:cubicBezTo>
                  <a:cubicBezTo>
                    <a:pt x="1649" y="1182"/>
                    <a:pt x="1739" y="1515"/>
                    <a:pt x="1923" y="1883"/>
                  </a:cubicBezTo>
                  <a:cubicBezTo>
                    <a:pt x="2021" y="2080"/>
                    <a:pt x="2255" y="2450"/>
                    <a:pt x="2456" y="2726"/>
                  </a:cubicBezTo>
                  <a:cubicBezTo>
                    <a:pt x="2500" y="2788"/>
                    <a:pt x="2535" y="2838"/>
                    <a:pt x="2535" y="2838"/>
                  </a:cubicBezTo>
                  <a:cubicBezTo>
                    <a:pt x="2532" y="2839"/>
                    <a:pt x="2401" y="2824"/>
                    <a:pt x="2239" y="2806"/>
                  </a:cubicBezTo>
                  <a:cubicBezTo>
                    <a:pt x="1953" y="2772"/>
                    <a:pt x="1599" y="2737"/>
                    <a:pt x="1379" y="2718"/>
                  </a:cubicBezTo>
                  <a:cubicBezTo>
                    <a:pt x="1318" y="2713"/>
                    <a:pt x="1163" y="2708"/>
                    <a:pt x="1032" y="2708"/>
                  </a:cubicBezTo>
                  <a:cubicBezTo>
                    <a:pt x="699" y="2708"/>
                    <a:pt x="595" y="2721"/>
                    <a:pt x="549" y="2776"/>
                  </a:cubicBezTo>
                  <a:cubicBezTo>
                    <a:pt x="492" y="2842"/>
                    <a:pt x="518" y="2929"/>
                    <a:pt x="657" y="3136"/>
                  </a:cubicBezTo>
                  <a:cubicBezTo>
                    <a:pt x="800" y="3350"/>
                    <a:pt x="928" y="3514"/>
                    <a:pt x="1141" y="3756"/>
                  </a:cubicBezTo>
                  <a:cubicBezTo>
                    <a:pt x="1406" y="4057"/>
                    <a:pt x="1570" y="4216"/>
                    <a:pt x="1841" y="4434"/>
                  </a:cubicBezTo>
                  <a:lnTo>
                    <a:pt x="2012" y="4569"/>
                  </a:lnTo>
                  <a:lnTo>
                    <a:pt x="2014" y="4675"/>
                  </a:lnTo>
                  <a:cubicBezTo>
                    <a:pt x="2018" y="4840"/>
                    <a:pt x="2049" y="4962"/>
                    <a:pt x="2132" y="5125"/>
                  </a:cubicBezTo>
                  <a:cubicBezTo>
                    <a:pt x="2295" y="5451"/>
                    <a:pt x="2546" y="5733"/>
                    <a:pt x="2988" y="6088"/>
                  </a:cubicBezTo>
                  <a:cubicBezTo>
                    <a:pt x="3251" y="6298"/>
                    <a:pt x="3601" y="6525"/>
                    <a:pt x="4000" y="6742"/>
                  </a:cubicBezTo>
                  <a:cubicBezTo>
                    <a:pt x="4311" y="6913"/>
                    <a:pt x="4779" y="7145"/>
                    <a:pt x="4965" y="7225"/>
                  </a:cubicBezTo>
                  <a:lnTo>
                    <a:pt x="5036" y="7254"/>
                  </a:lnTo>
                  <a:lnTo>
                    <a:pt x="4977" y="7267"/>
                  </a:lnTo>
                  <a:cubicBezTo>
                    <a:pt x="4739" y="7319"/>
                    <a:pt x="4411" y="7476"/>
                    <a:pt x="4340" y="7574"/>
                  </a:cubicBezTo>
                  <a:cubicBezTo>
                    <a:pt x="4249" y="7697"/>
                    <a:pt x="4552" y="8030"/>
                    <a:pt x="4996" y="8293"/>
                  </a:cubicBezTo>
                  <a:cubicBezTo>
                    <a:pt x="5144" y="8380"/>
                    <a:pt x="5343" y="8493"/>
                    <a:pt x="5475" y="8560"/>
                  </a:cubicBezTo>
                  <a:cubicBezTo>
                    <a:pt x="5525" y="8588"/>
                    <a:pt x="5588" y="8620"/>
                    <a:pt x="5615" y="8635"/>
                  </a:cubicBezTo>
                  <a:lnTo>
                    <a:pt x="5662" y="8662"/>
                  </a:lnTo>
                  <a:lnTo>
                    <a:pt x="5514" y="8811"/>
                  </a:lnTo>
                  <a:cubicBezTo>
                    <a:pt x="5332" y="8999"/>
                    <a:pt x="5257" y="9081"/>
                    <a:pt x="5128" y="9239"/>
                  </a:cubicBezTo>
                  <a:cubicBezTo>
                    <a:pt x="4857" y="9573"/>
                    <a:pt x="4749" y="9704"/>
                    <a:pt x="4637" y="9841"/>
                  </a:cubicBezTo>
                  <a:cubicBezTo>
                    <a:pt x="4461" y="10054"/>
                    <a:pt x="4408" y="10120"/>
                    <a:pt x="4254" y="10321"/>
                  </a:cubicBezTo>
                  <a:cubicBezTo>
                    <a:pt x="4181" y="10419"/>
                    <a:pt x="4064" y="10568"/>
                    <a:pt x="3996" y="10653"/>
                  </a:cubicBezTo>
                  <a:cubicBezTo>
                    <a:pt x="3930" y="10736"/>
                    <a:pt x="3847" y="10843"/>
                    <a:pt x="3814" y="10893"/>
                  </a:cubicBezTo>
                  <a:cubicBezTo>
                    <a:pt x="3725" y="11023"/>
                    <a:pt x="3732" y="11017"/>
                    <a:pt x="3664" y="11011"/>
                  </a:cubicBezTo>
                  <a:cubicBezTo>
                    <a:pt x="3634" y="11008"/>
                    <a:pt x="3560" y="11001"/>
                    <a:pt x="3500" y="10995"/>
                  </a:cubicBezTo>
                  <a:cubicBezTo>
                    <a:pt x="3366" y="10978"/>
                    <a:pt x="3207" y="10982"/>
                    <a:pt x="3095" y="11005"/>
                  </a:cubicBezTo>
                  <a:cubicBezTo>
                    <a:pt x="3005" y="11023"/>
                    <a:pt x="2923" y="11024"/>
                    <a:pt x="2762" y="11013"/>
                  </a:cubicBezTo>
                  <a:cubicBezTo>
                    <a:pt x="2630" y="11002"/>
                    <a:pt x="2503" y="11011"/>
                    <a:pt x="2407" y="11039"/>
                  </a:cubicBezTo>
                  <a:cubicBezTo>
                    <a:pt x="2267" y="11080"/>
                    <a:pt x="2000" y="11202"/>
                    <a:pt x="1882" y="11279"/>
                  </a:cubicBezTo>
                  <a:cubicBezTo>
                    <a:pt x="1719" y="11385"/>
                    <a:pt x="1507" y="11566"/>
                    <a:pt x="1487" y="11617"/>
                  </a:cubicBezTo>
                  <a:cubicBezTo>
                    <a:pt x="1477" y="11636"/>
                    <a:pt x="1478" y="11641"/>
                    <a:pt x="1492" y="11656"/>
                  </a:cubicBezTo>
                  <a:cubicBezTo>
                    <a:pt x="1504" y="11669"/>
                    <a:pt x="1511" y="11670"/>
                    <a:pt x="1563" y="11667"/>
                  </a:cubicBezTo>
                  <a:cubicBezTo>
                    <a:pt x="1626" y="11662"/>
                    <a:pt x="1791" y="11621"/>
                    <a:pt x="1867" y="11590"/>
                  </a:cubicBezTo>
                  <a:cubicBezTo>
                    <a:pt x="1893" y="11580"/>
                    <a:pt x="1917" y="11571"/>
                    <a:pt x="1918" y="11571"/>
                  </a:cubicBezTo>
                  <a:cubicBezTo>
                    <a:pt x="1919" y="11571"/>
                    <a:pt x="1890" y="11608"/>
                    <a:pt x="1851" y="11653"/>
                  </a:cubicBezTo>
                  <a:cubicBezTo>
                    <a:pt x="1813" y="11699"/>
                    <a:pt x="1763" y="11763"/>
                    <a:pt x="1740" y="11797"/>
                  </a:cubicBezTo>
                  <a:cubicBezTo>
                    <a:pt x="1690" y="11871"/>
                    <a:pt x="1606" y="12046"/>
                    <a:pt x="1606" y="12076"/>
                  </a:cubicBezTo>
                  <a:cubicBezTo>
                    <a:pt x="1606" y="12118"/>
                    <a:pt x="1652" y="12138"/>
                    <a:pt x="1701" y="12120"/>
                  </a:cubicBezTo>
                  <a:cubicBezTo>
                    <a:pt x="1718" y="12114"/>
                    <a:pt x="1718" y="12114"/>
                    <a:pt x="1722" y="12166"/>
                  </a:cubicBezTo>
                  <a:cubicBezTo>
                    <a:pt x="1728" y="12255"/>
                    <a:pt x="1763" y="12282"/>
                    <a:pt x="1827" y="12248"/>
                  </a:cubicBezTo>
                  <a:cubicBezTo>
                    <a:pt x="1845" y="12240"/>
                    <a:pt x="1911" y="12191"/>
                    <a:pt x="1974" y="12138"/>
                  </a:cubicBezTo>
                  <a:cubicBezTo>
                    <a:pt x="2189" y="11964"/>
                    <a:pt x="2298" y="11891"/>
                    <a:pt x="2457" y="11812"/>
                  </a:cubicBezTo>
                  <a:cubicBezTo>
                    <a:pt x="2633" y="11724"/>
                    <a:pt x="2767" y="11699"/>
                    <a:pt x="2918" y="11725"/>
                  </a:cubicBezTo>
                  <a:cubicBezTo>
                    <a:pt x="2979" y="11738"/>
                    <a:pt x="3041" y="11764"/>
                    <a:pt x="3065" y="11791"/>
                  </a:cubicBezTo>
                  <a:cubicBezTo>
                    <a:pt x="3079" y="11806"/>
                    <a:pt x="3079" y="11809"/>
                    <a:pt x="3068" y="11828"/>
                  </a:cubicBezTo>
                  <a:cubicBezTo>
                    <a:pt x="3061" y="11840"/>
                    <a:pt x="3004" y="11897"/>
                    <a:pt x="2938" y="11954"/>
                  </a:cubicBezTo>
                  <a:cubicBezTo>
                    <a:pt x="2788" y="12087"/>
                    <a:pt x="2686" y="12192"/>
                    <a:pt x="2665" y="12237"/>
                  </a:cubicBezTo>
                  <a:cubicBezTo>
                    <a:pt x="2649" y="12267"/>
                    <a:pt x="2649" y="12276"/>
                    <a:pt x="2655" y="12299"/>
                  </a:cubicBezTo>
                  <a:cubicBezTo>
                    <a:pt x="2674" y="12353"/>
                    <a:pt x="2707" y="12353"/>
                    <a:pt x="2849" y="12297"/>
                  </a:cubicBezTo>
                  <a:cubicBezTo>
                    <a:pt x="2971" y="12250"/>
                    <a:pt x="3070" y="12215"/>
                    <a:pt x="3242" y="12164"/>
                  </a:cubicBezTo>
                  <a:cubicBezTo>
                    <a:pt x="3548" y="12073"/>
                    <a:pt x="3617" y="12027"/>
                    <a:pt x="3864" y="11750"/>
                  </a:cubicBezTo>
                  <a:cubicBezTo>
                    <a:pt x="4072" y="11519"/>
                    <a:pt x="4246" y="11374"/>
                    <a:pt x="4564" y="11175"/>
                  </a:cubicBezTo>
                  <a:cubicBezTo>
                    <a:pt x="4613" y="11145"/>
                    <a:pt x="4675" y="11105"/>
                    <a:pt x="4701" y="11089"/>
                  </a:cubicBezTo>
                  <a:cubicBezTo>
                    <a:pt x="4743" y="11063"/>
                    <a:pt x="4745" y="11062"/>
                    <a:pt x="4734" y="11079"/>
                  </a:cubicBezTo>
                  <a:cubicBezTo>
                    <a:pt x="4697" y="11134"/>
                    <a:pt x="4600" y="11311"/>
                    <a:pt x="4568" y="11379"/>
                  </a:cubicBezTo>
                  <a:cubicBezTo>
                    <a:pt x="4483" y="11558"/>
                    <a:pt x="4452" y="11687"/>
                    <a:pt x="4451" y="11863"/>
                  </a:cubicBezTo>
                  <a:cubicBezTo>
                    <a:pt x="4451" y="12030"/>
                    <a:pt x="4471" y="12108"/>
                    <a:pt x="4561" y="12293"/>
                  </a:cubicBezTo>
                  <a:cubicBezTo>
                    <a:pt x="4667" y="12512"/>
                    <a:pt x="4784" y="12661"/>
                    <a:pt x="4984" y="12834"/>
                  </a:cubicBezTo>
                  <a:cubicBezTo>
                    <a:pt x="5154" y="12980"/>
                    <a:pt x="5287" y="13071"/>
                    <a:pt x="5480" y="13175"/>
                  </a:cubicBezTo>
                  <a:cubicBezTo>
                    <a:pt x="5677" y="13280"/>
                    <a:pt x="5743" y="13310"/>
                    <a:pt x="6166" y="13479"/>
                  </a:cubicBezTo>
                  <a:cubicBezTo>
                    <a:pt x="6582" y="13645"/>
                    <a:pt x="7141" y="13899"/>
                    <a:pt x="7383" y="14032"/>
                  </a:cubicBezTo>
                  <a:cubicBezTo>
                    <a:pt x="7485" y="14089"/>
                    <a:pt x="7677" y="14202"/>
                    <a:pt x="7682" y="14210"/>
                  </a:cubicBezTo>
                  <a:cubicBezTo>
                    <a:pt x="7683" y="14213"/>
                    <a:pt x="7656" y="14212"/>
                    <a:pt x="7623" y="14204"/>
                  </a:cubicBezTo>
                  <a:cubicBezTo>
                    <a:pt x="7477" y="14182"/>
                    <a:pt x="7131" y="14142"/>
                    <a:pt x="6997" y="14133"/>
                  </a:cubicBezTo>
                  <a:cubicBezTo>
                    <a:pt x="6757" y="14119"/>
                    <a:pt x="6491" y="14135"/>
                    <a:pt x="6264" y="14176"/>
                  </a:cubicBezTo>
                  <a:cubicBezTo>
                    <a:pt x="6077" y="14210"/>
                    <a:pt x="5711" y="14309"/>
                    <a:pt x="5529" y="14373"/>
                  </a:cubicBezTo>
                  <a:cubicBezTo>
                    <a:pt x="5475" y="14393"/>
                    <a:pt x="5251" y="14479"/>
                    <a:pt x="4870" y="14628"/>
                  </a:cubicBezTo>
                  <a:cubicBezTo>
                    <a:pt x="4568" y="14745"/>
                    <a:pt x="3995" y="14941"/>
                    <a:pt x="3741" y="15014"/>
                  </a:cubicBezTo>
                  <a:cubicBezTo>
                    <a:pt x="3487" y="15088"/>
                    <a:pt x="3318" y="15121"/>
                    <a:pt x="2980" y="15167"/>
                  </a:cubicBezTo>
                  <a:cubicBezTo>
                    <a:pt x="2700" y="15204"/>
                    <a:pt x="2654" y="15206"/>
                    <a:pt x="2504" y="15187"/>
                  </a:cubicBezTo>
                  <a:cubicBezTo>
                    <a:pt x="2360" y="15167"/>
                    <a:pt x="2227" y="15137"/>
                    <a:pt x="2059" y="15082"/>
                  </a:cubicBezTo>
                  <a:cubicBezTo>
                    <a:pt x="1994" y="15060"/>
                    <a:pt x="1947" y="15049"/>
                    <a:pt x="1933" y="15052"/>
                  </a:cubicBezTo>
                  <a:cubicBezTo>
                    <a:pt x="1923" y="15054"/>
                    <a:pt x="1879" y="15053"/>
                    <a:pt x="1835" y="15048"/>
                  </a:cubicBezTo>
                  <a:cubicBezTo>
                    <a:pt x="1710" y="15033"/>
                    <a:pt x="1624" y="15058"/>
                    <a:pt x="1467" y="15150"/>
                  </a:cubicBezTo>
                  <a:cubicBezTo>
                    <a:pt x="1302" y="15247"/>
                    <a:pt x="1209" y="15333"/>
                    <a:pt x="969" y="15605"/>
                  </a:cubicBezTo>
                  <a:cubicBezTo>
                    <a:pt x="735" y="15871"/>
                    <a:pt x="683" y="15919"/>
                    <a:pt x="537" y="16012"/>
                  </a:cubicBezTo>
                  <a:cubicBezTo>
                    <a:pt x="366" y="16122"/>
                    <a:pt x="262" y="16202"/>
                    <a:pt x="174" y="16293"/>
                  </a:cubicBezTo>
                  <a:cubicBezTo>
                    <a:pt x="40" y="16432"/>
                    <a:pt x="0" y="16522"/>
                    <a:pt x="5" y="16669"/>
                  </a:cubicBezTo>
                  <a:lnTo>
                    <a:pt x="7" y="16753"/>
                  </a:lnTo>
                  <a:lnTo>
                    <a:pt x="51" y="16842"/>
                  </a:lnTo>
                  <a:cubicBezTo>
                    <a:pt x="76" y="16891"/>
                    <a:pt x="107" y="16948"/>
                    <a:pt x="118" y="16965"/>
                  </a:cubicBezTo>
                  <a:cubicBezTo>
                    <a:pt x="140" y="16996"/>
                    <a:pt x="141" y="17002"/>
                    <a:pt x="133" y="17028"/>
                  </a:cubicBezTo>
                  <a:cubicBezTo>
                    <a:pt x="118" y="17082"/>
                    <a:pt x="123" y="17166"/>
                    <a:pt x="144" y="17210"/>
                  </a:cubicBezTo>
                  <a:cubicBezTo>
                    <a:pt x="173" y="17272"/>
                    <a:pt x="236" y="17312"/>
                    <a:pt x="307" y="17311"/>
                  </a:cubicBezTo>
                  <a:cubicBezTo>
                    <a:pt x="391" y="17309"/>
                    <a:pt x="456" y="17268"/>
                    <a:pt x="621" y="17110"/>
                  </a:cubicBezTo>
                  <a:cubicBezTo>
                    <a:pt x="740" y="16996"/>
                    <a:pt x="863" y="16888"/>
                    <a:pt x="934" y="16837"/>
                  </a:cubicBezTo>
                  <a:cubicBezTo>
                    <a:pt x="1009" y="16785"/>
                    <a:pt x="1158" y="16710"/>
                    <a:pt x="1307" y="16651"/>
                  </a:cubicBezTo>
                  <a:cubicBezTo>
                    <a:pt x="1542" y="16556"/>
                    <a:pt x="1649" y="16505"/>
                    <a:pt x="1855" y="16386"/>
                  </a:cubicBezTo>
                  <a:cubicBezTo>
                    <a:pt x="1986" y="16310"/>
                    <a:pt x="2131" y="16237"/>
                    <a:pt x="2207" y="16208"/>
                  </a:cubicBezTo>
                  <a:cubicBezTo>
                    <a:pt x="2312" y="16167"/>
                    <a:pt x="2649" y="16085"/>
                    <a:pt x="2865" y="16047"/>
                  </a:cubicBezTo>
                  <a:cubicBezTo>
                    <a:pt x="2931" y="16036"/>
                    <a:pt x="3032" y="16028"/>
                    <a:pt x="3217" y="16021"/>
                  </a:cubicBezTo>
                  <a:cubicBezTo>
                    <a:pt x="3797" y="15995"/>
                    <a:pt x="5588" y="15985"/>
                    <a:pt x="6302" y="16002"/>
                  </a:cubicBezTo>
                  <a:cubicBezTo>
                    <a:pt x="6722" y="16012"/>
                    <a:pt x="7113" y="16008"/>
                    <a:pt x="7327" y="15990"/>
                  </a:cubicBezTo>
                  <a:cubicBezTo>
                    <a:pt x="7469" y="15978"/>
                    <a:pt x="7549" y="15970"/>
                    <a:pt x="8015" y="15916"/>
                  </a:cubicBezTo>
                  <a:cubicBezTo>
                    <a:pt x="8128" y="15904"/>
                    <a:pt x="8221" y="15895"/>
                    <a:pt x="8223" y="15898"/>
                  </a:cubicBezTo>
                  <a:cubicBezTo>
                    <a:pt x="8226" y="15900"/>
                    <a:pt x="8174" y="15993"/>
                    <a:pt x="8105" y="16105"/>
                  </a:cubicBezTo>
                  <a:cubicBezTo>
                    <a:pt x="7965" y="16340"/>
                    <a:pt x="7924" y="16413"/>
                    <a:pt x="7719" y="16796"/>
                  </a:cubicBezTo>
                  <a:cubicBezTo>
                    <a:pt x="7635" y="16951"/>
                    <a:pt x="7542" y="17127"/>
                    <a:pt x="7511" y="17184"/>
                  </a:cubicBezTo>
                  <a:cubicBezTo>
                    <a:pt x="7440" y="17314"/>
                    <a:pt x="7346" y="17508"/>
                    <a:pt x="7137" y="17950"/>
                  </a:cubicBezTo>
                  <a:cubicBezTo>
                    <a:pt x="6987" y="18269"/>
                    <a:pt x="6922" y="18410"/>
                    <a:pt x="6682" y="18936"/>
                  </a:cubicBezTo>
                  <a:cubicBezTo>
                    <a:pt x="6564" y="19193"/>
                    <a:pt x="6525" y="19273"/>
                    <a:pt x="6348" y="19607"/>
                  </a:cubicBezTo>
                  <a:cubicBezTo>
                    <a:pt x="6013" y="20238"/>
                    <a:pt x="5878" y="20466"/>
                    <a:pt x="5814" y="20511"/>
                  </a:cubicBezTo>
                  <a:cubicBezTo>
                    <a:pt x="5771" y="20540"/>
                    <a:pt x="5677" y="20577"/>
                    <a:pt x="5619" y="20589"/>
                  </a:cubicBezTo>
                  <a:cubicBezTo>
                    <a:pt x="5591" y="20596"/>
                    <a:pt x="5512" y="20603"/>
                    <a:pt x="5443" y="20608"/>
                  </a:cubicBezTo>
                  <a:cubicBezTo>
                    <a:pt x="5257" y="20621"/>
                    <a:pt x="5196" y="20635"/>
                    <a:pt x="5120" y="20685"/>
                  </a:cubicBezTo>
                  <a:cubicBezTo>
                    <a:pt x="4892" y="20837"/>
                    <a:pt x="4770" y="21217"/>
                    <a:pt x="4796" y="21702"/>
                  </a:cubicBezTo>
                  <a:cubicBezTo>
                    <a:pt x="4807" y="21899"/>
                    <a:pt x="4802" y="22011"/>
                    <a:pt x="4777" y="22160"/>
                  </a:cubicBezTo>
                  <a:cubicBezTo>
                    <a:pt x="4749" y="22326"/>
                    <a:pt x="4730" y="22390"/>
                    <a:pt x="4637" y="22656"/>
                  </a:cubicBezTo>
                  <a:cubicBezTo>
                    <a:pt x="4545" y="22913"/>
                    <a:pt x="4490" y="23084"/>
                    <a:pt x="4473" y="23162"/>
                  </a:cubicBezTo>
                  <a:cubicBezTo>
                    <a:pt x="4451" y="23258"/>
                    <a:pt x="4422" y="23479"/>
                    <a:pt x="4422" y="23553"/>
                  </a:cubicBezTo>
                  <a:cubicBezTo>
                    <a:pt x="4422" y="23689"/>
                    <a:pt x="4453" y="23782"/>
                    <a:pt x="4529" y="23875"/>
                  </a:cubicBezTo>
                  <a:cubicBezTo>
                    <a:pt x="4575" y="23932"/>
                    <a:pt x="4617" y="23958"/>
                    <a:pt x="4674" y="23965"/>
                  </a:cubicBezTo>
                  <a:cubicBezTo>
                    <a:pt x="4765" y="23976"/>
                    <a:pt x="4833" y="23939"/>
                    <a:pt x="4873" y="23860"/>
                  </a:cubicBezTo>
                  <a:cubicBezTo>
                    <a:pt x="4893" y="23822"/>
                    <a:pt x="4898" y="23802"/>
                    <a:pt x="4918" y="23659"/>
                  </a:cubicBezTo>
                  <a:cubicBezTo>
                    <a:pt x="4929" y="23583"/>
                    <a:pt x="4966" y="23493"/>
                    <a:pt x="5052" y="23332"/>
                  </a:cubicBezTo>
                  <a:cubicBezTo>
                    <a:pt x="5181" y="23090"/>
                    <a:pt x="5282" y="22922"/>
                    <a:pt x="5481" y="22608"/>
                  </a:cubicBezTo>
                  <a:cubicBezTo>
                    <a:pt x="5591" y="22433"/>
                    <a:pt x="5727" y="22214"/>
                    <a:pt x="5783" y="22124"/>
                  </a:cubicBezTo>
                  <a:cubicBezTo>
                    <a:pt x="5851" y="22010"/>
                    <a:pt x="5916" y="21916"/>
                    <a:pt x="5995" y="21811"/>
                  </a:cubicBezTo>
                  <a:cubicBezTo>
                    <a:pt x="6170" y="21583"/>
                    <a:pt x="6334" y="21379"/>
                    <a:pt x="6431" y="21269"/>
                  </a:cubicBezTo>
                  <a:cubicBezTo>
                    <a:pt x="6479" y="21214"/>
                    <a:pt x="6554" y="21123"/>
                    <a:pt x="6597" y="21069"/>
                  </a:cubicBezTo>
                  <a:cubicBezTo>
                    <a:pt x="6639" y="21014"/>
                    <a:pt x="6702" y="20935"/>
                    <a:pt x="6735" y="20892"/>
                  </a:cubicBezTo>
                  <a:cubicBezTo>
                    <a:pt x="6769" y="20848"/>
                    <a:pt x="6858" y="20740"/>
                    <a:pt x="6933" y="20652"/>
                  </a:cubicBezTo>
                  <a:cubicBezTo>
                    <a:pt x="7009" y="20564"/>
                    <a:pt x="7136" y="20413"/>
                    <a:pt x="7215" y="20320"/>
                  </a:cubicBezTo>
                  <a:cubicBezTo>
                    <a:pt x="7295" y="20227"/>
                    <a:pt x="7409" y="20089"/>
                    <a:pt x="7470" y="20019"/>
                  </a:cubicBezTo>
                  <a:cubicBezTo>
                    <a:pt x="7694" y="19759"/>
                    <a:pt x="7876" y="19540"/>
                    <a:pt x="8114" y="19249"/>
                  </a:cubicBezTo>
                  <a:cubicBezTo>
                    <a:pt x="8248" y="19086"/>
                    <a:pt x="8438" y="18855"/>
                    <a:pt x="8536" y="18735"/>
                  </a:cubicBezTo>
                  <a:cubicBezTo>
                    <a:pt x="8636" y="18615"/>
                    <a:pt x="8825" y="18383"/>
                    <a:pt x="8956" y="18216"/>
                  </a:cubicBezTo>
                  <a:cubicBezTo>
                    <a:pt x="9088" y="18050"/>
                    <a:pt x="9299" y="17793"/>
                    <a:pt x="9425" y="17641"/>
                  </a:cubicBezTo>
                  <a:cubicBezTo>
                    <a:pt x="10054" y="16886"/>
                    <a:pt x="10346" y="16513"/>
                    <a:pt x="10615" y="16120"/>
                  </a:cubicBezTo>
                  <a:cubicBezTo>
                    <a:pt x="10692" y="16010"/>
                    <a:pt x="10773" y="15900"/>
                    <a:pt x="10794" y="15877"/>
                  </a:cubicBezTo>
                  <a:cubicBezTo>
                    <a:pt x="10872" y="15797"/>
                    <a:pt x="11009" y="15570"/>
                    <a:pt x="11172" y="15248"/>
                  </a:cubicBezTo>
                  <a:cubicBezTo>
                    <a:pt x="11302" y="14991"/>
                    <a:pt x="11327" y="14897"/>
                    <a:pt x="11327" y="14658"/>
                  </a:cubicBezTo>
                  <a:cubicBezTo>
                    <a:pt x="11328" y="14547"/>
                    <a:pt x="11325" y="14496"/>
                    <a:pt x="11311" y="14419"/>
                  </a:cubicBezTo>
                  <a:cubicBezTo>
                    <a:pt x="11254" y="14088"/>
                    <a:pt x="11137" y="13778"/>
                    <a:pt x="10902" y="13337"/>
                  </a:cubicBezTo>
                  <a:cubicBezTo>
                    <a:pt x="10857" y="13253"/>
                    <a:pt x="10789" y="13125"/>
                    <a:pt x="10752" y="13055"/>
                  </a:cubicBezTo>
                  <a:cubicBezTo>
                    <a:pt x="10523" y="12625"/>
                    <a:pt x="10393" y="12423"/>
                    <a:pt x="9928" y="11766"/>
                  </a:cubicBezTo>
                  <a:cubicBezTo>
                    <a:pt x="9597" y="11299"/>
                    <a:pt x="9543" y="11219"/>
                    <a:pt x="9489" y="11115"/>
                  </a:cubicBezTo>
                  <a:cubicBezTo>
                    <a:pt x="9415" y="10968"/>
                    <a:pt x="9348" y="10773"/>
                    <a:pt x="9354" y="10723"/>
                  </a:cubicBezTo>
                  <a:cubicBezTo>
                    <a:pt x="9366" y="10635"/>
                    <a:pt x="9456" y="10407"/>
                    <a:pt x="9523" y="10292"/>
                  </a:cubicBezTo>
                  <a:cubicBezTo>
                    <a:pt x="9573" y="10209"/>
                    <a:pt x="9707" y="10016"/>
                    <a:pt x="9834" y="9847"/>
                  </a:cubicBezTo>
                  <a:cubicBezTo>
                    <a:pt x="9883" y="9780"/>
                    <a:pt x="9943" y="9700"/>
                    <a:pt x="9964" y="9668"/>
                  </a:cubicBezTo>
                  <a:lnTo>
                    <a:pt x="10004" y="9609"/>
                  </a:lnTo>
                  <a:lnTo>
                    <a:pt x="10078" y="9706"/>
                  </a:lnTo>
                  <a:cubicBezTo>
                    <a:pt x="10241" y="9916"/>
                    <a:pt x="10480" y="10210"/>
                    <a:pt x="10548" y="10286"/>
                  </a:cubicBezTo>
                  <a:cubicBezTo>
                    <a:pt x="10654" y="10402"/>
                    <a:pt x="10897" y="10640"/>
                    <a:pt x="10973" y="10701"/>
                  </a:cubicBezTo>
                  <a:cubicBezTo>
                    <a:pt x="11070" y="10778"/>
                    <a:pt x="11213" y="10871"/>
                    <a:pt x="11282" y="10904"/>
                  </a:cubicBezTo>
                  <a:cubicBezTo>
                    <a:pt x="11333" y="10926"/>
                    <a:pt x="11405" y="10953"/>
                    <a:pt x="11531" y="10994"/>
                  </a:cubicBezTo>
                  <a:cubicBezTo>
                    <a:pt x="11552" y="11001"/>
                    <a:pt x="11695" y="10993"/>
                    <a:pt x="11768" y="10981"/>
                  </a:cubicBezTo>
                  <a:cubicBezTo>
                    <a:pt x="12004" y="10938"/>
                    <a:pt x="12149" y="10855"/>
                    <a:pt x="12452" y="10581"/>
                  </a:cubicBezTo>
                  <a:cubicBezTo>
                    <a:pt x="12598" y="10450"/>
                    <a:pt x="12752" y="10285"/>
                    <a:pt x="13112" y="9881"/>
                  </a:cubicBezTo>
                  <a:cubicBezTo>
                    <a:pt x="13621" y="9306"/>
                    <a:pt x="13684" y="9243"/>
                    <a:pt x="13773" y="9224"/>
                  </a:cubicBezTo>
                  <a:cubicBezTo>
                    <a:pt x="13798" y="9219"/>
                    <a:pt x="13865" y="9211"/>
                    <a:pt x="13918" y="9210"/>
                  </a:cubicBezTo>
                  <a:cubicBezTo>
                    <a:pt x="14041" y="9203"/>
                    <a:pt x="14111" y="9215"/>
                    <a:pt x="14266" y="9269"/>
                  </a:cubicBezTo>
                  <a:cubicBezTo>
                    <a:pt x="14636" y="9397"/>
                    <a:pt x="14651" y="9400"/>
                    <a:pt x="14825" y="9399"/>
                  </a:cubicBezTo>
                  <a:cubicBezTo>
                    <a:pt x="14948" y="9399"/>
                    <a:pt x="14980" y="9397"/>
                    <a:pt x="15035" y="9384"/>
                  </a:cubicBezTo>
                  <a:cubicBezTo>
                    <a:pt x="15161" y="9352"/>
                    <a:pt x="15235" y="9309"/>
                    <a:pt x="15342" y="9206"/>
                  </a:cubicBezTo>
                  <a:cubicBezTo>
                    <a:pt x="15392" y="9158"/>
                    <a:pt x="15422" y="9137"/>
                    <a:pt x="15449" y="9128"/>
                  </a:cubicBezTo>
                  <a:cubicBezTo>
                    <a:pt x="15536" y="9096"/>
                    <a:pt x="15592" y="9058"/>
                    <a:pt x="15670" y="8985"/>
                  </a:cubicBezTo>
                  <a:cubicBezTo>
                    <a:pt x="15727" y="8930"/>
                    <a:pt x="15758" y="8906"/>
                    <a:pt x="15797" y="8888"/>
                  </a:cubicBezTo>
                  <a:cubicBezTo>
                    <a:pt x="15890" y="8846"/>
                    <a:pt x="15937" y="8789"/>
                    <a:pt x="16017" y="8625"/>
                  </a:cubicBezTo>
                  <a:cubicBezTo>
                    <a:pt x="16080" y="8494"/>
                    <a:pt x="16124" y="8383"/>
                    <a:pt x="16129" y="8343"/>
                  </a:cubicBezTo>
                  <a:cubicBezTo>
                    <a:pt x="16132" y="8313"/>
                    <a:pt x="16131" y="8308"/>
                    <a:pt x="16114" y="8297"/>
                  </a:cubicBezTo>
                  <a:cubicBezTo>
                    <a:pt x="16094" y="8284"/>
                    <a:pt x="16091" y="8284"/>
                    <a:pt x="16030" y="8313"/>
                  </a:cubicBezTo>
                  <a:cubicBezTo>
                    <a:pt x="15996" y="8330"/>
                    <a:pt x="15948" y="8359"/>
                    <a:pt x="15924" y="8379"/>
                  </a:cubicBezTo>
                  <a:lnTo>
                    <a:pt x="15880" y="8414"/>
                  </a:lnTo>
                  <a:lnTo>
                    <a:pt x="15875" y="8391"/>
                  </a:lnTo>
                  <a:cubicBezTo>
                    <a:pt x="15863" y="8337"/>
                    <a:pt x="15812" y="8323"/>
                    <a:pt x="15758" y="8358"/>
                  </a:cubicBezTo>
                  <a:cubicBezTo>
                    <a:pt x="15724" y="8381"/>
                    <a:pt x="15659" y="8460"/>
                    <a:pt x="15643" y="8496"/>
                  </a:cubicBezTo>
                  <a:cubicBezTo>
                    <a:pt x="15635" y="8514"/>
                    <a:pt x="15624" y="8522"/>
                    <a:pt x="15581" y="8539"/>
                  </a:cubicBezTo>
                  <a:cubicBezTo>
                    <a:pt x="15476" y="8578"/>
                    <a:pt x="15304" y="8611"/>
                    <a:pt x="15157" y="8624"/>
                  </a:cubicBezTo>
                  <a:cubicBezTo>
                    <a:pt x="15095" y="8629"/>
                    <a:pt x="14926" y="8614"/>
                    <a:pt x="14926" y="8605"/>
                  </a:cubicBezTo>
                  <a:cubicBezTo>
                    <a:pt x="14926" y="8603"/>
                    <a:pt x="14952" y="8588"/>
                    <a:pt x="14982" y="8570"/>
                  </a:cubicBezTo>
                  <a:cubicBezTo>
                    <a:pt x="15140" y="8485"/>
                    <a:pt x="15269" y="8376"/>
                    <a:pt x="15281" y="8317"/>
                  </a:cubicBezTo>
                  <a:cubicBezTo>
                    <a:pt x="15287" y="8282"/>
                    <a:pt x="15268" y="8241"/>
                    <a:pt x="15240" y="8230"/>
                  </a:cubicBezTo>
                  <a:cubicBezTo>
                    <a:pt x="15222" y="8224"/>
                    <a:pt x="15197" y="8226"/>
                    <a:pt x="15106" y="8246"/>
                  </a:cubicBezTo>
                  <a:cubicBezTo>
                    <a:pt x="14903" y="8290"/>
                    <a:pt x="14867" y="8293"/>
                    <a:pt x="14380" y="8299"/>
                  </a:cubicBezTo>
                  <a:cubicBezTo>
                    <a:pt x="14070" y="8303"/>
                    <a:pt x="13921" y="8308"/>
                    <a:pt x="13897" y="8313"/>
                  </a:cubicBezTo>
                  <a:cubicBezTo>
                    <a:pt x="13816" y="8335"/>
                    <a:pt x="13729" y="8392"/>
                    <a:pt x="13585" y="8518"/>
                  </a:cubicBezTo>
                  <a:cubicBezTo>
                    <a:pt x="13428" y="8656"/>
                    <a:pt x="13283" y="8773"/>
                    <a:pt x="13160" y="8860"/>
                  </a:cubicBezTo>
                  <a:cubicBezTo>
                    <a:pt x="12873" y="9063"/>
                    <a:pt x="12805" y="9103"/>
                    <a:pt x="12556" y="9210"/>
                  </a:cubicBezTo>
                  <a:cubicBezTo>
                    <a:pt x="12254" y="9339"/>
                    <a:pt x="11993" y="9482"/>
                    <a:pt x="11807" y="9623"/>
                  </a:cubicBezTo>
                  <a:cubicBezTo>
                    <a:pt x="11778" y="9645"/>
                    <a:pt x="11753" y="9662"/>
                    <a:pt x="11750" y="9662"/>
                  </a:cubicBezTo>
                  <a:cubicBezTo>
                    <a:pt x="11736" y="9662"/>
                    <a:pt x="11560" y="9226"/>
                    <a:pt x="11504" y="9061"/>
                  </a:cubicBezTo>
                  <a:cubicBezTo>
                    <a:pt x="11453" y="8912"/>
                    <a:pt x="11358" y="8584"/>
                    <a:pt x="11316" y="8413"/>
                  </a:cubicBezTo>
                  <a:cubicBezTo>
                    <a:pt x="11273" y="8232"/>
                    <a:pt x="11249" y="8100"/>
                    <a:pt x="11229" y="7930"/>
                  </a:cubicBezTo>
                  <a:cubicBezTo>
                    <a:pt x="11125" y="7022"/>
                    <a:pt x="11092" y="6883"/>
                    <a:pt x="10937" y="6625"/>
                  </a:cubicBezTo>
                  <a:cubicBezTo>
                    <a:pt x="10807" y="6410"/>
                    <a:pt x="10639" y="6192"/>
                    <a:pt x="10431" y="5967"/>
                  </a:cubicBezTo>
                  <a:cubicBezTo>
                    <a:pt x="10403" y="5937"/>
                    <a:pt x="10347" y="5874"/>
                    <a:pt x="10308" y="5829"/>
                  </a:cubicBezTo>
                  <a:cubicBezTo>
                    <a:pt x="10271" y="5784"/>
                    <a:pt x="10235" y="5747"/>
                    <a:pt x="10231" y="5746"/>
                  </a:cubicBezTo>
                  <a:cubicBezTo>
                    <a:pt x="10221" y="5743"/>
                    <a:pt x="10243" y="5550"/>
                    <a:pt x="10261" y="5451"/>
                  </a:cubicBezTo>
                  <a:cubicBezTo>
                    <a:pt x="10277" y="5373"/>
                    <a:pt x="10338" y="5165"/>
                    <a:pt x="10356" y="5133"/>
                  </a:cubicBezTo>
                  <a:lnTo>
                    <a:pt x="10364" y="5114"/>
                  </a:lnTo>
                  <a:lnTo>
                    <a:pt x="10399" y="5138"/>
                  </a:lnTo>
                  <a:cubicBezTo>
                    <a:pt x="10482" y="5193"/>
                    <a:pt x="10596" y="5239"/>
                    <a:pt x="10742" y="5272"/>
                  </a:cubicBezTo>
                  <a:cubicBezTo>
                    <a:pt x="10812" y="5287"/>
                    <a:pt x="10907" y="5282"/>
                    <a:pt x="10968" y="5257"/>
                  </a:cubicBezTo>
                  <a:cubicBezTo>
                    <a:pt x="11130" y="5190"/>
                    <a:pt x="11306" y="4981"/>
                    <a:pt x="11460" y="4674"/>
                  </a:cubicBezTo>
                  <a:cubicBezTo>
                    <a:pt x="11555" y="4483"/>
                    <a:pt x="11578" y="4385"/>
                    <a:pt x="11587" y="4098"/>
                  </a:cubicBezTo>
                  <a:cubicBezTo>
                    <a:pt x="11598" y="3767"/>
                    <a:pt x="11618" y="3672"/>
                    <a:pt x="11726" y="3390"/>
                  </a:cubicBezTo>
                  <a:cubicBezTo>
                    <a:pt x="11766" y="3289"/>
                    <a:pt x="11793" y="3190"/>
                    <a:pt x="11807" y="3100"/>
                  </a:cubicBezTo>
                  <a:cubicBezTo>
                    <a:pt x="11815" y="3049"/>
                    <a:pt x="11821" y="3035"/>
                    <a:pt x="11849" y="2994"/>
                  </a:cubicBezTo>
                  <a:cubicBezTo>
                    <a:pt x="11941" y="2869"/>
                    <a:pt x="12052" y="2659"/>
                    <a:pt x="12080" y="2556"/>
                  </a:cubicBezTo>
                  <a:cubicBezTo>
                    <a:pt x="12126" y="2384"/>
                    <a:pt x="12110" y="2121"/>
                    <a:pt x="12042" y="1925"/>
                  </a:cubicBezTo>
                  <a:cubicBezTo>
                    <a:pt x="11965" y="1706"/>
                    <a:pt x="11838" y="1526"/>
                    <a:pt x="11596" y="1291"/>
                  </a:cubicBezTo>
                  <a:cubicBezTo>
                    <a:pt x="11413" y="1113"/>
                    <a:pt x="11335" y="1063"/>
                    <a:pt x="11105" y="976"/>
                  </a:cubicBezTo>
                  <a:cubicBezTo>
                    <a:pt x="10963" y="921"/>
                    <a:pt x="10843" y="886"/>
                    <a:pt x="10724" y="862"/>
                  </a:cubicBezTo>
                  <a:cubicBezTo>
                    <a:pt x="10566" y="829"/>
                    <a:pt x="10484" y="822"/>
                    <a:pt x="10249" y="822"/>
                  </a:cubicBezTo>
                  <a:lnTo>
                    <a:pt x="10030" y="822"/>
                  </a:lnTo>
                  <a:lnTo>
                    <a:pt x="10026" y="804"/>
                  </a:lnTo>
                  <a:cubicBezTo>
                    <a:pt x="10024" y="793"/>
                    <a:pt x="10012" y="753"/>
                    <a:pt x="9999" y="717"/>
                  </a:cubicBezTo>
                  <a:cubicBezTo>
                    <a:pt x="9949" y="566"/>
                    <a:pt x="9874" y="447"/>
                    <a:pt x="9753" y="325"/>
                  </a:cubicBezTo>
                  <a:cubicBezTo>
                    <a:pt x="9615" y="187"/>
                    <a:pt x="9435" y="83"/>
                    <a:pt x="9242" y="36"/>
                  </a:cubicBezTo>
                  <a:cubicBezTo>
                    <a:pt x="9158" y="7"/>
                    <a:pt x="8986" y="0"/>
                    <a:pt x="8884" y="17"/>
                  </a:cubicBezTo>
                  <a:close/>
                  <a:moveTo>
                    <a:pt x="10540" y="5152"/>
                  </a:moveTo>
                  <a:cubicBezTo>
                    <a:pt x="10548" y="5162"/>
                    <a:pt x="10547" y="5162"/>
                    <a:pt x="10537" y="5158"/>
                  </a:cubicBezTo>
                  <a:cubicBezTo>
                    <a:pt x="10531" y="5156"/>
                    <a:pt x="10525" y="5151"/>
                    <a:pt x="10525" y="5147"/>
                  </a:cubicBezTo>
                  <a:cubicBezTo>
                    <a:pt x="10525" y="5138"/>
                    <a:pt x="10528" y="5139"/>
                    <a:pt x="10540" y="5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2"/>
            <p:cNvSpPr/>
            <p:nvPr/>
          </p:nvSpPr>
          <p:spPr>
            <a:xfrm>
              <a:off x="7189546" y="2935330"/>
              <a:ext cx="142625" cy="193405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2"/>
            <p:cNvSpPr/>
            <p:nvPr/>
          </p:nvSpPr>
          <p:spPr>
            <a:xfrm>
              <a:off x="7046921" y="3894305"/>
              <a:ext cx="142625" cy="193405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7" name="Google Shape;3947;p42"/>
          <p:cNvGrpSpPr/>
          <p:nvPr/>
        </p:nvGrpSpPr>
        <p:grpSpPr>
          <a:xfrm>
            <a:off x="5153119" y="3143614"/>
            <a:ext cx="1351655" cy="1499990"/>
            <a:chOff x="3788744" y="3590064"/>
            <a:chExt cx="1351655" cy="1499990"/>
          </a:xfrm>
        </p:grpSpPr>
        <p:sp>
          <p:nvSpPr>
            <p:cNvPr id="3948" name="Google Shape;3948;p42"/>
            <p:cNvSpPr/>
            <p:nvPr/>
          </p:nvSpPr>
          <p:spPr>
            <a:xfrm>
              <a:off x="3788744" y="3590064"/>
              <a:ext cx="1307763" cy="1499990"/>
            </a:xfrm>
            <a:custGeom>
              <a:avLst/>
              <a:gdLst/>
              <a:ahLst/>
              <a:cxnLst/>
              <a:rect l="l" t="t" r="r" b="b"/>
              <a:pathLst>
                <a:path w="10130" h="11619" extrusionOk="0">
                  <a:moveTo>
                    <a:pt x="8831" y="6471"/>
                  </a:moveTo>
                  <a:cubicBezTo>
                    <a:pt x="8831" y="6471"/>
                    <a:pt x="9091" y="6927"/>
                    <a:pt x="9188" y="7214"/>
                  </a:cubicBezTo>
                  <a:cubicBezTo>
                    <a:pt x="9285" y="7501"/>
                    <a:pt x="9449" y="8077"/>
                    <a:pt x="9449" y="8077"/>
                  </a:cubicBezTo>
                  <a:lnTo>
                    <a:pt x="8700" y="7112"/>
                  </a:lnTo>
                  <a:lnTo>
                    <a:pt x="8652" y="6711"/>
                  </a:lnTo>
                  <a:lnTo>
                    <a:pt x="8831" y="6471"/>
                  </a:lnTo>
                  <a:close/>
                  <a:moveTo>
                    <a:pt x="3185" y="0"/>
                  </a:moveTo>
                  <a:cubicBezTo>
                    <a:pt x="3032" y="0"/>
                    <a:pt x="3572" y="595"/>
                    <a:pt x="3667" y="1065"/>
                  </a:cubicBezTo>
                  <a:cubicBezTo>
                    <a:pt x="3791" y="1681"/>
                    <a:pt x="2548" y="2000"/>
                    <a:pt x="2715" y="2107"/>
                  </a:cubicBezTo>
                  <a:cubicBezTo>
                    <a:pt x="2859" y="2200"/>
                    <a:pt x="4621" y="2945"/>
                    <a:pt x="6111" y="4044"/>
                  </a:cubicBezTo>
                  <a:cubicBezTo>
                    <a:pt x="5282" y="3788"/>
                    <a:pt x="4050" y="3459"/>
                    <a:pt x="3170" y="3459"/>
                  </a:cubicBezTo>
                  <a:cubicBezTo>
                    <a:pt x="3141" y="3459"/>
                    <a:pt x="3113" y="3460"/>
                    <a:pt x="3085" y="3460"/>
                  </a:cubicBezTo>
                  <a:cubicBezTo>
                    <a:pt x="1657" y="3498"/>
                    <a:pt x="2802" y="3555"/>
                    <a:pt x="3089" y="4180"/>
                  </a:cubicBezTo>
                  <a:cubicBezTo>
                    <a:pt x="3286" y="4611"/>
                    <a:pt x="2358" y="4688"/>
                    <a:pt x="3044" y="4836"/>
                  </a:cubicBezTo>
                  <a:cubicBezTo>
                    <a:pt x="3122" y="4853"/>
                    <a:pt x="3226" y="4860"/>
                    <a:pt x="3349" y="4860"/>
                  </a:cubicBezTo>
                  <a:cubicBezTo>
                    <a:pt x="3762" y="4860"/>
                    <a:pt x="4390" y="4777"/>
                    <a:pt x="4971" y="4681"/>
                  </a:cubicBezTo>
                  <a:lnTo>
                    <a:pt x="4971" y="4681"/>
                  </a:lnTo>
                  <a:cubicBezTo>
                    <a:pt x="4160" y="5069"/>
                    <a:pt x="3161" y="5576"/>
                    <a:pt x="2410" y="6060"/>
                  </a:cubicBezTo>
                  <a:cubicBezTo>
                    <a:pt x="1081" y="6918"/>
                    <a:pt x="0" y="7857"/>
                    <a:pt x="82" y="8019"/>
                  </a:cubicBezTo>
                  <a:cubicBezTo>
                    <a:pt x="107" y="8068"/>
                    <a:pt x="261" y="8091"/>
                    <a:pt x="483" y="8091"/>
                  </a:cubicBezTo>
                  <a:cubicBezTo>
                    <a:pt x="1000" y="8091"/>
                    <a:pt x="1885" y="7967"/>
                    <a:pt x="2372" y="7757"/>
                  </a:cubicBezTo>
                  <a:cubicBezTo>
                    <a:pt x="3067" y="7458"/>
                    <a:pt x="4117" y="6659"/>
                    <a:pt x="4117" y="6658"/>
                  </a:cubicBezTo>
                  <a:lnTo>
                    <a:pt x="4117" y="6658"/>
                  </a:lnTo>
                  <a:cubicBezTo>
                    <a:pt x="4117" y="6659"/>
                    <a:pt x="1953" y="9200"/>
                    <a:pt x="2157" y="9443"/>
                  </a:cubicBezTo>
                  <a:cubicBezTo>
                    <a:pt x="2195" y="9489"/>
                    <a:pt x="2266" y="9509"/>
                    <a:pt x="2360" y="9509"/>
                  </a:cubicBezTo>
                  <a:cubicBezTo>
                    <a:pt x="2764" y="9509"/>
                    <a:pt x="3588" y="9132"/>
                    <a:pt x="4050" y="8787"/>
                  </a:cubicBezTo>
                  <a:cubicBezTo>
                    <a:pt x="4619" y="8362"/>
                    <a:pt x="5533" y="7489"/>
                    <a:pt x="5815" y="6783"/>
                  </a:cubicBezTo>
                  <a:cubicBezTo>
                    <a:pt x="6096" y="6078"/>
                    <a:pt x="6501" y="5322"/>
                    <a:pt x="6501" y="5322"/>
                  </a:cubicBezTo>
                  <a:lnTo>
                    <a:pt x="6946" y="6262"/>
                  </a:lnTo>
                  <a:cubicBezTo>
                    <a:pt x="6946" y="6262"/>
                    <a:pt x="6849" y="6523"/>
                    <a:pt x="6400" y="6889"/>
                  </a:cubicBezTo>
                  <a:cubicBezTo>
                    <a:pt x="5951" y="7254"/>
                    <a:pt x="5524" y="7819"/>
                    <a:pt x="5675" y="8429"/>
                  </a:cubicBezTo>
                  <a:cubicBezTo>
                    <a:pt x="5827" y="9038"/>
                    <a:pt x="6428" y="10097"/>
                    <a:pt x="6428" y="10097"/>
                  </a:cubicBezTo>
                  <a:cubicBezTo>
                    <a:pt x="6428" y="10097"/>
                    <a:pt x="6313" y="10080"/>
                    <a:pt x="6153" y="10080"/>
                  </a:cubicBezTo>
                  <a:cubicBezTo>
                    <a:pt x="5969" y="10080"/>
                    <a:pt x="5727" y="10103"/>
                    <a:pt x="5535" y="10200"/>
                  </a:cubicBezTo>
                  <a:cubicBezTo>
                    <a:pt x="5175" y="10382"/>
                    <a:pt x="4978" y="10467"/>
                    <a:pt x="4978" y="10467"/>
                  </a:cubicBezTo>
                  <a:cubicBezTo>
                    <a:pt x="4978" y="10467"/>
                    <a:pt x="4628" y="10169"/>
                    <a:pt x="4446" y="10169"/>
                  </a:cubicBezTo>
                  <a:cubicBezTo>
                    <a:pt x="4437" y="10169"/>
                    <a:pt x="4427" y="10170"/>
                    <a:pt x="4419" y="10172"/>
                  </a:cubicBezTo>
                  <a:cubicBezTo>
                    <a:pt x="4248" y="10206"/>
                    <a:pt x="4135" y="10470"/>
                    <a:pt x="3863" y="10595"/>
                  </a:cubicBezTo>
                  <a:cubicBezTo>
                    <a:pt x="3592" y="10721"/>
                    <a:pt x="3319" y="10830"/>
                    <a:pt x="3212" y="10858"/>
                  </a:cubicBezTo>
                  <a:cubicBezTo>
                    <a:pt x="3104" y="10886"/>
                    <a:pt x="3024" y="11020"/>
                    <a:pt x="3117" y="11135"/>
                  </a:cubicBezTo>
                  <a:cubicBezTo>
                    <a:pt x="3182" y="11215"/>
                    <a:pt x="3314" y="11279"/>
                    <a:pt x="3528" y="11279"/>
                  </a:cubicBezTo>
                  <a:cubicBezTo>
                    <a:pt x="3622" y="11279"/>
                    <a:pt x="3732" y="11266"/>
                    <a:pt x="3859" y="11237"/>
                  </a:cubicBezTo>
                  <a:cubicBezTo>
                    <a:pt x="4170" y="11167"/>
                    <a:pt x="4526" y="11103"/>
                    <a:pt x="4855" y="11103"/>
                  </a:cubicBezTo>
                  <a:cubicBezTo>
                    <a:pt x="4967" y="11103"/>
                    <a:pt x="5077" y="11111"/>
                    <a:pt x="5181" y="11128"/>
                  </a:cubicBezTo>
                  <a:cubicBezTo>
                    <a:pt x="5548" y="11190"/>
                    <a:pt x="6627" y="11618"/>
                    <a:pt x="7099" y="11618"/>
                  </a:cubicBezTo>
                  <a:cubicBezTo>
                    <a:pt x="7147" y="11618"/>
                    <a:pt x="7189" y="11614"/>
                    <a:pt x="7223" y="11604"/>
                  </a:cubicBezTo>
                  <a:cubicBezTo>
                    <a:pt x="7592" y="11500"/>
                    <a:pt x="8059" y="11415"/>
                    <a:pt x="8059" y="11415"/>
                  </a:cubicBezTo>
                  <a:cubicBezTo>
                    <a:pt x="8059" y="11415"/>
                    <a:pt x="8180" y="11427"/>
                    <a:pt x="8340" y="11427"/>
                  </a:cubicBezTo>
                  <a:cubicBezTo>
                    <a:pt x="8571" y="11427"/>
                    <a:pt x="8883" y="11401"/>
                    <a:pt x="9027" y="11273"/>
                  </a:cubicBezTo>
                  <a:cubicBezTo>
                    <a:pt x="9272" y="11056"/>
                    <a:pt x="8999" y="9129"/>
                    <a:pt x="8645" y="8026"/>
                  </a:cubicBezTo>
                  <a:lnTo>
                    <a:pt x="8645" y="8026"/>
                  </a:lnTo>
                  <a:cubicBezTo>
                    <a:pt x="8911" y="8262"/>
                    <a:pt x="9020" y="8374"/>
                    <a:pt x="9020" y="8374"/>
                  </a:cubicBezTo>
                  <a:cubicBezTo>
                    <a:pt x="9020" y="8374"/>
                    <a:pt x="9045" y="8715"/>
                    <a:pt x="9157" y="8859"/>
                  </a:cubicBezTo>
                  <a:cubicBezTo>
                    <a:pt x="9270" y="9002"/>
                    <a:pt x="9350" y="9150"/>
                    <a:pt x="9463" y="9169"/>
                  </a:cubicBezTo>
                  <a:cubicBezTo>
                    <a:pt x="9577" y="9187"/>
                    <a:pt x="9800" y="9194"/>
                    <a:pt x="9800" y="9194"/>
                  </a:cubicBezTo>
                  <a:lnTo>
                    <a:pt x="9919" y="8991"/>
                  </a:lnTo>
                  <a:cubicBezTo>
                    <a:pt x="9919" y="8991"/>
                    <a:pt x="10087" y="8940"/>
                    <a:pt x="10106" y="8828"/>
                  </a:cubicBezTo>
                  <a:cubicBezTo>
                    <a:pt x="10129" y="8720"/>
                    <a:pt x="9941" y="8207"/>
                    <a:pt x="9837" y="7859"/>
                  </a:cubicBezTo>
                  <a:cubicBezTo>
                    <a:pt x="9732" y="7511"/>
                    <a:pt x="9572" y="6682"/>
                    <a:pt x="9501" y="6362"/>
                  </a:cubicBezTo>
                  <a:cubicBezTo>
                    <a:pt x="9433" y="6041"/>
                    <a:pt x="9302" y="5743"/>
                    <a:pt x="9302" y="5743"/>
                  </a:cubicBezTo>
                  <a:cubicBezTo>
                    <a:pt x="9302" y="5743"/>
                    <a:pt x="9250" y="5023"/>
                    <a:pt x="9157" y="4644"/>
                  </a:cubicBezTo>
                  <a:cubicBezTo>
                    <a:pt x="9065" y="4265"/>
                    <a:pt x="8835" y="3524"/>
                    <a:pt x="8594" y="3504"/>
                  </a:cubicBezTo>
                  <a:cubicBezTo>
                    <a:pt x="8353" y="3485"/>
                    <a:pt x="8322" y="3363"/>
                    <a:pt x="8322" y="3363"/>
                  </a:cubicBezTo>
                  <a:cubicBezTo>
                    <a:pt x="8322" y="3363"/>
                    <a:pt x="8712" y="3162"/>
                    <a:pt x="8605" y="2799"/>
                  </a:cubicBezTo>
                  <a:cubicBezTo>
                    <a:pt x="8499" y="2435"/>
                    <a:pt x="8306" y="2409"/>
                    <a:pt x="8306" y="2409"/>
                  </a:cubicBezTo>
                  <a:lnTo>
                    <a:pt x="8296" y="2192"/>
                  </a:lnTo>
                  <a:lnTo>
                    <a:pt x="8521" y="1539"/>
                  </a:lnTo>
                  <a:lnTo>
                    <a:pt x="8219" y="1667"/>
                  </a:lnTo>
                  <a:cubicBezTo>
                    <a:pt x="8219" y="1667"/>
                    <a:pt x="8059" y="1002"/>
                    <a:pt x="7268" y="1002"/>
                  </a:cubicBezTo>
                  <a:cubicBezTo>
                    <a:pt x="7204" y="1002"/>
                    <a:pt x="7135" y="1007"/>
                    <a:pt x="7061" y="1016"/>
                  </a:cubicBezTo>
                  <a:cubicBezTo>
                    <a:pt x="6090" y="1143"/>
                    <a:pt x="6358" y="1927"/>
                    <a:pt x="6358" y="1927"/>
                  </a:cubicBezTo>
                  <a:lnTo>
                    <a:pt x="6367" y="2188"/>
                  </a:lnTo>
                  <a:lnTo>
                    <a:pt x="6150" y="2185"/>
                  </a:lnTo>
                  <a:lnTo>
                    <a:pt x="6150" y="2185"/>
                  </a:lnTo>
                  <a:cubicBezTo>
                    <a:pt x="6150" y="2185"/>
                    <a:pt x="6281" y="2500"/>
                    <a:pt x="6455" y="2620"/>
                  </a:cubicBezTo>
                  <a:cubicBezTo>
                    <a:pt x="6547" y="2861"/>
                    <a:pt x="6535" y="3160"/>
                    <a:pt x="6693" y="3283"/>
                  </a:cubicBezTo>
                  <a:cubicBezTo>
                    <a:pt x="6795" y="3363"/>
                    <a:pt x="6609" y="3404"/>
                    <a:pt x="6462" y="3597"/>
                  </a:cubicBezTo>
                  <a:cubicBezTo>
                    <a:pt x="5811" y="2701"/>
                    <a:pt x="4273" y="642"/>
                    <a:pt x="3564" y="195"/>
                  </a:cubicBezTo>
                  <a:cubicBezTo>
                    <a:pt x="3348" y="58"/>
                    <a:pt x="3233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2"/>
            <p:cNvSpPr/>
            <p:nvPr/>
          </p:nvSpPr>
          <p:spPr>
            <a:xfrm>
              <a:off x="4040485" y="3732173"/>
              <a:ext cx="71026" cy="96324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2"/>
            <p:cNvSpPr/>
            <p:nvPr/>
          </p:nvSpPr>
          <p:spPr>
            <a:xfrm>
              <a:off x="5069373" y="3804010"/>
              <a:ext cx="71026" cy="96324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2"/>
            <p:cNvSpPr/>
            <p:nvPr/>
          </p:nvSpPr>
          <p:spPr>
            <a:xfrm>
              <a:off x="3860958" y="4704705"/>
              <a:ext cx="142625" cy="193405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2" name="Google Shape;3952;p42"/>
          <p:cNvGrpSpPr/>
          <p:nvPr/>
        </p:nvGrpSpPr>
        <p:grpSpPr>
          <a:xfrm rot="-508203">
            <a:off x="8531865" y="2772200"/>
            <a:ext cx="689718" cy="2372155"/>
            <a:chOff x="7238511" y="1437551"/>
            <a:chExt cx="566278" cy="1947607"/>
          </a:xfrm>
        </p:grpSpPr>
        <p:sp>
          <p:nvSpPr>
            <p:cNvPr id="3953" name="Google Shape;3953;p42"/>
            <p:cNvSpPr/>
            <p:nvPr/>
          </p:nvSpPr>
          <p:spPr>
            <a:xfrm>
              <a:off x="7575248" y="1718751"/>
              <a:ext cx="229541" cy="364928"/>
            </a:xfrm>
            <a:custGeom>
              <a:avLst/>
              <a:gdLst/>
              <a:ahLst/>
              <a:cxnLst/>
              <a:rect l="l" t="t" r="r" b="b"/>
              <a:pathLst>
                <a:path w="6853" h="10895" extrusionOk="0">
                  <a:moveTo>
                    <a:pt x="4778" y="1"/>
                  </a:moveTo>
                  <a:cubicBezTo>
                    <a:pt x="4043" y="1"/>
                    <a:pt x="3335" y="499"/>
                    <a:pt x="2810" y="1024"/>
                  </a:cubicBezTo>
                  <a:cubicBezTo>
                    <a:pt x="1576" y="2258"/>
                    <a:pt x="788" y="3938"/>
                    <a:pt x="395" y="5644"/>
                  </a:cubicBezTo>
                  <a:cubicBezTo>
                    <a:pt x="27" y="7351"/>
                    <a:pt x="1" y="9136"/>
                    <a:pt x="185" y="10894"/>
                  </a:cubicBezTo>
                  <a:lnTo>
                    <a:pt x="421" y="10684"/>
                  </a:lnTo>
                  <a:cubicBezTo>
                    <a:pt x="1208" y="8506"/>
                    <a:pt x="3413" y="7219"/>
                    <a:pt x="5093" y="5618"/>
                  </a:cubicBezTo>
                  <a:cubicBezTo>
                    <a:pt x="5933" y="4752"/>
                    <a:pt x="6721" y="3728"/>
                    <a:pt x="6800" y="2521"/>
                  </a:cubicBezTo>
                  <a:cubicBezTo>
                    <a:pt x="6852" y="1313"/>
                    <a:pt x="6012" y="1"/>
                    <a:pt x="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2"/>
            <p:cNvSpPr/>
            <p:nvPr/>
          </p:nvSpPr>
          <p:spPr>
            <a:xfrm>
              <a:off x="7379731" y="1623890"/>
              <a:ext cx="282597" cy="1761268"/>
            </a:xfrm>
            <a:custGeom>
              <a:avLst/>
              <a:gdLst/>
              <a:ahLst/>
              <a:cxnLst/>
              <a:rect l="l" t="t" r="r" b="b"/>
              <a:pathLst>
                <a:path w="8437" h="52583" extrusionOk="0">
                  <a:moveTo>
                    <a:pt x="282" y="1"/>
                  </a:moveTo>
                  <a:cubicBezTo>
                    <a:pt x="145" y="1"/>
                    <a:pt x="0" y="124"/>
                    <a:pt x="63" y="313"/>
                  </a:cubicBezTo>
                  <a:cubicBezTo>
                    <a:pt x="2294" y="8713"/>
                    <a:pt x="4079" y="17191"/>
                    <a:pt x="5313" y="25827"/>
                  </a:cubicBezTo>
                  <a:cubicBezTo>
                    <a:pt x="5943" y="30237"/>
                    <a:pt x="6363" y="34647"/>
                    <a:pt x="6678" y="39083"/>
                  </a:cubicBezTo>
                  <a:cubicBezTo>
                    <a:pt x="6993" y="43441"/>
                    <a:pt x="6862" y="47903"/>
                    <a:pt x="7282" y="52287"/>
                  </a:cubicBezTo>
                  <a:cubicBezTo>
                    <a:pt x="7294" y="52490"/>
                    <a:pt x="7430" y="52583"/>
                    <a:pt x="7572" y="52583"/>
                  </a:cubicBezTo>
                  <a:cubicBezTo>
                    <a:pt x="7724" y="52583"/>
                    <a:pt x="7885" y="52477"/>
                    <a:pt x="7912" y="52287"/>
                  </a:cubicBezTo>
                  <a:cubicBezTo>
                    <a:pt x="8437" y="47982"/>
                    <a:pt x="8069" y="43415"/>
                    <a:pt x="7807" y="39083"/>
                  </a:cubicBezTo>
                  <a:cubicBezTo>
                    <a:pt x="7544" y="34752"/>
                    <a:pt x="7072" y="30421"/>
                    <a:pt x="6494" y="26116"/>
                  </a:cubicBezTo>
                  <a:cubicBezTo>
                    <a:pt x="5287" y="17296"/>
                    <a:pt x="3318" y="8608"/>
                    <a:pt x="483" y="182"/>
                  </a:cubicBezTo>
                  <a:cubicBezTo>
                    <a:pt x="462" y="56"/>
                    <a:pt x="374" y="1"/>
                    <a:pt x="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2"/>
            <p:cNvSpPr/>
            <p:nvPr/>
          </p:nvSpPr>
          <p:spPr>
            <a:xfrm>
              <a:off x="7520750" y="1752114"/>
              <a:ext cx="243207" cy="703462"/>
            </a:xfrm>
            <a:custGeom>
              <a:avLst/>
              <a:gdLst/>
              <a:ahLst/>
              <a:cxnLst/>
              <a:rect l="l" t="t" r="r" b="b"/>
              <a:pathLst>
                <a:path w="7261" h="21002" extrusionOk="0">
                  <a:moveTo>
                    <a:pt x="6900" y="0"/>
                  </a:moveTo>
                  <a:cubicBezTo>
                    <a:pt x="6845" y="0"/>
                    <a:pt x="6790" y="17"/>
                    <a:pt x="6747" y="55"/>
                  </a:cubicBezTo>
                  <a:cubicBezTo>
                    <a:pt x="1260" y="4937"/>
                    <a:pt x="1" y="13967"/>
                    <a:pt x="1155" y="20792"/>
                  </a:cubicBezTo>
                  <a:cubicBezTo>
                    <a:pt x="1167" y="20934"/>
                    <a:pt x="1286" y="21001"/>
                    <a:pt x="1407" y="21001"/>
                  </a:cubicBezTo>
                  <a:cubicBezTo>
                    <a:pt x="1556" y="21001"/>
                    <a:pt x="1709" y="20901"/>
                    <a:pt x="1680" y="20713"/>
                  </a:cubicBezTo>
                  <a:cubicBezTo>
                    <a:pt x="1444" y="16907"/>
                    <a:pt x="1418" y="13153"/>
                    <a:pt x="2442" y="9426"/>
                  </a:cubicBezTo>
                  <a:cubicBezTo>
                    <a:pt x="3360" y="5987"/>
                    <a:pt x="5093" y="3231"/>
                    <a:pt x="7140" y="370"/>
                  </a:cubicBezTo>
                  <a:cubicBezTo>
                    <a:pt x="7260" y="170"/>
                    <a:pt x="7076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2"/>
            <p:cNvSpPr/>
            <p:nvPr/>
          </p:nvSpPr>
          <p:spPr>
            <a:xfrm>
              <a:off x="7238511" y="1456543"/>
              <a:ext cx="283133" cy="259519"/>
            </a:xfrm>
            <a:custGeom>
              <a:avLst/>
              <a:gdLst/>
              <a:ahLst/>
              <a:cxnLst/>
              <a:rect l="l" t="t" r="r" b="b"/>
              <a:pathLst>
                <a:path w="8453" h="7748" extrusionOk="0">
                  <a:moveTo>
                    <a:pt x="4213" y="1"/>
                  </a:moveTo>
                  <a:cubicBezTo>
                    <a:pt x="2416" y="1"/>
                    <a:pt x="813" y="1273"/>
                    <a:pt x="447" y="3104"/>
                  </a:cubicBezTo>
                  <a:cubicBezTo>
                    <a:pt x="0" y="5178"/>
                    <a:pt x="1365" y="7225"/>
                    <a:pt x="3465" y="7671"/>
                  </a:cubicBezTo>
                  <a:cubicBezTo>
                    <a:pt x="3719" y="7723"/>
                    <a:pt x="3972" y="7747"/>
                    <a:pt x="4221" y="7747"/>
                  </a:cubicBezTo>
                  <a:cubicBezTo>
                    <a:pt x="6015" y="7747"/>
                    <a:pt x="7641" y="6473"/>
                    <a:pt x="8033" y="4653"/>
                  </a:cubicBezTo>
                  <a:cubicBezTo>
                    <a:pt x="8453" y="2553"/>
                    <a:pt x="7088" y="505"/>
                    <a:pt x="5014" y="85"/>
                  </a:cubicBezTo>
                  <a:cubicBezTo>
                    <a:pt x="4745" y="28"/>
                    <a:pt x="4477" y="1"/>
                    <a:pt x="4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2"/>
            <p:cNvSpPr/>
            <p:nvPr/>
          </p:nvSpPr>
          <p:spPr>
            <a:xfrm>
              <a:off x="7294785" y="1608750"/>
              <a:ext cx="210181" cy="133779"/>
            </a:xfrm>
            <a:custGeom>
              <a:avLst/>
              <a:gdLst/>
              <a:ahLst/>
              <a:cxnLst/>
              <a:rect l="l" t="t" r="r" b="b"/>
              <a:pathLst>
                <a:path w="6275" h="3994" extrusionOk="0">
                  <a:moveTo>
                    <a:pt x="2555" y="0"/>
                  </a:moveTo>
                  <a:cubicBezTo>
                    <a:pt x="2450" y="0"/>
                    <a:pt x="2341" y="25"/>
                    <a:pt x="2232" y="82"/>
                  </a:cubicBezTo>
                  <a:cubicBezTo>
                    <a:pt x="1707" y="397"/>
                    <a:pt x="1680" y="1132"/>
                    <a:pt x="1917" y="1631"/>
                  </a:cubicBezTo>
                  <a:cubicBezTo>
                    <a:pt x="2074" y="1972"/>
                    <a:pt x="2310" y="2419"/>
                    <a:pt x="2625" y="2760"/>
                  </a:cubicBezTo>
                  <a:cubicBezTo>
                    <a:pt x="2468" y="2734"/>
                    <a:pt x="2310" y="2681"/>
                    <a:pt x="2100" y="2655"/>
                  </a:cubicBezTo>
                  <a:cubicBezTo>
                    <a:pt x="1707" y="2550"/>
                    <a:pt x="1287" y="2366"/>
                    <a:pt x="867" y="2366"/>
                  </a:cubicBezTo>
                  <a:cubicBezTo>
                    <a:pt x="368" y="2366"/>
                    <a:pt x="0" y="2760"/>
                    <a:pt x="210" y="3206"/>
                  </a:cubicBezTo>
                  <a:cubicBezTo>
                    <a:pt x="420" y="3757"/>
                    <a:pt x="1077" y="3993"/>
                    <a:pt x="1654" y="3993"/>
                  </a:cubicBezTo>
                  <a:cubicBezTo>
                    <a:pt x="2232" y="3993"/>
                    <a:pt x="3098" y="3810"/>
                    <a:pt x="3413" y="3285"/>
                  </a:cubicBezTo>
                  <a:lnTo>
                    <a:pt x="3413" y="3232"/>
                  </a:lnTo>
                  <a:cubicBezTo>
                    <a:pt x="3439" y="3285"/>
                    <a:pt x="3492" y="3285"/>
                    <a:pt x="3518" y="3285"/>
                  </a:cubicBezTo>
                  <a:lnTo>
                    <a:pt x="3544" y="3311"/>
                  </a:lnTo>
                  <a:cubicBezTo>
                    <a:pt x="3671" y="3363"/>
                    <a:pt x="3809" y="3386"/>
                    <a:pt x="3953" y="3386"/>
                  </a:cubicBezTo>
                  <a:cubicBezTo>
                    <a:pt x="4463" y="3386"/>
                    <a:pt x="5039" y="3099"/>
                    <a:pt x="5408" y="2812"/>
                  </a:cubicBezTo>
                  <a:cubicBezTo>
                    <a:pt x="5907" y="2524"/>
                    <a:pt x="6274" y="1946"/>
                    <a:pt x="6143" y="1342"/>
                  </a:cubicBezTo>
                  <a:cubicBezTo>
                    <a:pt x="6061" y="1033"/>
                    <a:pt x="5828" y="875"/>
                    <a:pt x="5569" y="875"/>
                  </a:cubicBezTo>
                  <a:cubicBezTo>
                    <a:pt x="5411" y="875"/>
                    <a:pt x="5242" y="934"/>
                    <a:pt x="5093" y="1054"/>
                  </a:cubicBezTo>
                  <a:cubicBezTo>
                    <a:pt x="4752" y="1316"/>
                    <a:pt x="4515" y="1736"/>
                    <a:pt x="4253" y="2025"/>
                  </a:cubicBezTo>
                  <a:lnTo>
                    <a:pt x="3675" y="2734"/>
                  </a:lnTo>
                  <a:lnTo>
                    <a:pt x="3675" y="2681"/>
                  </a:lnTo>
                  <a:cubicBezTo>
                    <a:pt x="3833" y="2130"/>
                    <a:pt x="3754" y="1447"/>
                    <a:pt x="3570" y="922"/>
                  </a:cubicBezTo>
                  <a:cubicBezTo>
                    <a:pt x="3441" y="514"/>
                    <a:pt x="3031" y="0"/>
                    <a:pt x="2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2"/>
            <p:cNvSpPr/>
            <p:nvPr/>
          </p:nvSpPr>
          <p:spPr>
            <a:xfrm>
              <a:off x="7298302" y="1471684"/>
              <a:ext cx="36945" cy="33796"/>
            </a:xfrm>
            <a:custGeom>
              <a:avLst/>
              <a:gdLst/>
              <a:ahLst/>
              <a:cxnLst/>
              <a:rect l="l" t="t" r="r" b="b"/>
              <a:pathLst>
                <a:path w="1103" h="1009" extrusionOk="0">
                  <a:moveTo>
                    <a:pt x="893" y="1"/>
                  </a:moveTo>
                  <a:cubicBezTo>
                    <a:pt x="630" y="27"/>
                    <a:pt x="420" y="158"/>
                    <a:pt x="263" y="342"/>
                  </a:cubicBezTo>
                  <a:cubicBezTo>
                    <a:pt x="132" y="473"/>
                    <a:pt x="0" y="736"/>
                    <a:pt x="158" y="893"/>
                  </a:cubicBezTo>
                  <a:cubicBezTo>
                    <a:pt x="229" y="975"/>
                    <a:pt x="309" y="1009"/>
                    <a:pt x="393" y="1009"/>
                  </a:cubicBezTo>
                  <a:cubicBezTo>
                    <a:pt x="715" y="1009"/>
                    <a:pt x="1082" y="507"/>
                    <a:pt x="1103" y="237"/>
                  </a:cubicBezTo>
                  <a:cubicBezTo>
                    <a:pt x="1103" y="211"/>
                    <a:pt x="1077" y="211"/>
                    <a:pt x="1050" y="211"/>
                  </a:cubicBezTo>
                  <a:cubicBezTo>
                    <a:pt x="945" y="237"/>
                    <a:pt x="919" y="342"/>
                    <a:pt x="840" y="447"/>
                  </a:cubicBezTo>
                  <a:cubicBezTo>
                    <a:pt x="788" y="552"/>
                    <a:pt x="552" y="762"/>
                    <a:pt x="420" y="814"/>
                  </a:cubicBezTo>
                  <a:cubicBezTo>
                    <a:pt x="413" y="821"/>
                    <a:pt x="406" y="825"/>
                    <a:pt x="400" y="825"/>
                  </a:cubicBezTo>
                  <a:cubicBezTo>
                    <a:pt x="382" y="825"/>
                    <a:pt x="368" y="800"/>
                    <a:pt x="368" y="762"/>
                  </a:cubicBezTo>
                  <a:cubicBezTo>
                    <a:pt x="315" y="736"/>
                    <a:pt x="315" y="709"/>
                    <a:pt x="315" y="683"/>
                  </a:cubicBezTo>
                  <a:cubicBezTo>
                    <a:pt x="315" y="631"/>
                    <a:pt x="368" y="604"/>
                    <a:pt x="394" y="578"/>
                  </a:cubicBezTo>
                  <a:cubicBezTo>
                    <a:pt x="420" y="499"/>
                    <a:pt x="499" y="447"/>
                    <a:pt x="525" y="421"/>
                  </a:cubicBezTo>
                  <a:cubicBezTo>
                    <a:pt x="604" y="316"/>
                    <a:pt x="762" y="211"/>
                    <a:pt x="919" y="184"/>
                  </a:cubicBezTo>
                  <a:cubicBezTo>
                    <a:pt x="972" y="132"/>
                    <a:pt x="94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2"/>
            <p:cNvSpPr/>
            <p:nvPr/>
          </p:nvSpPr>
          <p:spPr>
            <a:xfrm>
              <a:off x="7329956" y="1476139"/>
              <a:ext cx="47496" cy="50879"/>
            </a:xfrm>
            <a:custGeom>
              <a:avLst/>
              <a:gdLst/>
              <a:ahLst/>
              <a:cxnLst/>
              <a:rect l="l" t="t" r="r" b="b"/>
              <a:pathLst>
                <a:path w="1418" h="1519" extrusionOk="0">
                  <a:moveTo>
                    <a:pt x="538" y="1"/>
                  </a:moveTo>
                  <a:cubicBezTo>
                    <a:pt x="463" y="1"/>
                    <a:pt x="417" y="95"/>
                    <a:pt x="499" y="156"/>
                  </a:cubicBezTo>
                  <a:cubicBezTo>
                    <a:pt x="630" y="288"/>
                    <a:pt x="788" y="419"/>
                    <a:pt x="867" y="576"/>
                  </a:cubicBezTo>
                  <a:cubicBezTo>
                    <a:pt x="995" y="807"/>
                    <a:pt x="1023" y="1312"/>
                    <a:pt x="634" y="1312"/>
                  </a:cubicBezTo>
                  <a:cubicBezTo>
                    <a:pt x="624" y="1312"/>
                    <a:pt x="614" y="1312"/>
                    <a:pt x="604" y="1311"/>
                  </a:cubicBezTo>
                  <a:cubicBezTo>
                    <a:pt x="105" y="1233"/>
                    <a:pt x="210" y="445"/>
                    <a:pt x="342" y="130"/>
                  </a:cubicBezTo>
                  <a:cubicBezTo>
                    <a:pt x="380" y="92"/>
                    <a:pt x="334" y="67"/>
                    <a:pt x="286" y="67"/>
                  </a:cubicBezTo>
                  <a:cubicBezTo>
                    <a:pt x="269" y="67"/>
                    <a:pt x="251" y="71"/>
                    <a:pt x="237" y="78"/>
                  </a:cubicBezTo>
                  <a:cubicBezTo>
                    <a:pt x="27" y="393"/>
                    <a:pt x="0" y="734"/>
                    <a:pt x="105" y="1075"/>
                  </a:cubicBezTo>
                  <a:cubicBezTo>
                    <a:pt x="194" y="1297"/>
                    <a:pt x="339" y="1519"/>
                    <a:pt x="588" y="1519"/>
                  </a:cubicBezTo>
                  <a:cubicBezTo>
                    <a:pt x="633" y="1519"/>
                    <a:pt x="683" y="1511"/>
                    <a:pt x="735" y="1495"/>
                  </a:cubicBezTo>
                  <a:cubicBezTo>
                    <a:pt x="1418" y="1311"/>
                    <a:pt x="1050" y="288"/>
                    <a:pt x="604" y="25"/>
                  </a:cubicBezTo>
                  <a:cubicBezTo>
                    <a:pt x="581" y="8"/>
                    <a:pt x="55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2"/>
            <p:cNvSpPr/>
            <p:nvPr/>
          </p:nvSpPr>
          <p:spPr>
            <a:xfrm>
              <a:off x="7352800" y="1462506"/>
              <a:ext cx="37112" cy="26160"/>
            </a:xfrm>
            <a:custGeom>
              <a:avLst/>
              <a:gdLst/>
              <a:ahLst/>
              <a:cxnLst/>
              <a:rect l="l" t="t" r="r" b="b"/>
              <a:pathLst>
                <a:path w="1108" h="781" extrusionOk="0">
                  <a:moveTo>
                    <a:pt x="362" y="1"/>
                  </a:moveTo>
                  <a:cubicBezTo>
                    <a:pt x="226" y="1"/>
                    <a:pt x="96" y="16"/>
                    <a:pt x="1" y="38"/>
                  </a:cubicBezTo>
                  <a:cubicBezTo>
                    <a:pt x="1" y="38"/>
                    <a:pt x="53" y="91"/>
                    <a:pt x="80" y="91"/>
                  </a:cubicBezTo>
                  <a:cubicBezTo>
                    <a:pt x="122" y="86"/>
                    <a:pt x="175" y="83"/>
                    <a:pt x="234" y="83"/>
                  </a:cubicBezTo>
                  <a:cubicBezTo>
                    <a:pt x="504" y="83"/>
                    <a:pt x="898" y="147"/>
                    <a:pt x="920" y="406"/>
                  </a:cubicBezTo>
                  <a:cubicBezTo>
                    <a:pt x="955" y="546"/>
                    <a:pt x="850" y="581"/>
                    <a:pt x="721" y="581"/>
                  </a:cubicBezTo>
                  <a:cubicBezTo>
                    <a:pt x="657" y="581"/>
                    <a:pt x="587" y="572"/>
                    <a:pt x="526" y="563"/>
                  </a:cubicBezTo>
                  <a:cubicBezTo>
                    <a:pt x="395" y="537"/>
                    <a:pt x="290" y="458"/>
                    <a:pt x="185" y="406"/>
                  </a:cubicBezTo>
                  <a:cubicBezTo>
                    <a:pt x="170" y="396"/>
                    <a:pt x="154" y="392"/>
                    <a:pt x="139" y="392"/>
                  </a:cubicBezTo>
                  <a:cubicBezTo>
                    <a:pt x="73" y="392"/>
                    <a:pt x="16" y="473"/>
                    <a:pt x="80" y="537"/>
                  </a:cubicBezTo>
                  <a:cubicBezTo>
                    <a:pt x="183" y="655"/>
                    <a:pt x="459" y="781"/>
                    <a:pt x="691" y="781"/>
                  </a:cubicBezTo>
                  <a:cubicBezTo>
                    <a:pt x="873" y="781"/>
                    <a:pt x="1028" y="704"/>
                    <a:pt x="1051" y="485"/>
                  </a:cubicBezTo>
                  <a:cubicBezTo>
                    <a:pt x="1108" y="106"/>
                    <a:pt x="714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2"/>
            <p:cNvSpPr/>
            <p:nvPr/>
          </p:nvSpPr>
          <p:spPr>
            <a:xfrm>
              <a:off x="7316759" y="1437551"/>
              <a:ext cx="35203" cy="33428"/>
            </a:xfrm>
            <a:custGeom>
              <a:avLst/>
              <a:gdLst/>
              <a:ahLst/>
              <a:cxnLst/>
              <a:rect l="l" t="t" r="r" b="b"/>
              <a:pathLst>
                <a:path w="1051" h="998" extrusionOk="0">
                  <a:moveTo>
                    <a:pt x="534" y="1"/>
                  </a:moveTo>
                  <a:cubicBezTo>
                    <a:pt x="475" y="1"/>
                    <a:pt x="418" y="15"/>
                    <a:pt x="368" y="48"/>
                  </a:cubicBezTo>
                  <a:cubicBezTo>
                    <a:pt x="1" y="258"/>
                    <a:pt x="211" y="941"/>
                    <a:pt x="552" y="993"/>
                  </a:cubicBezTo>
                  <a:cubicBezTo>
                    <a:pt x="561" y="996"/>
                    <a:pt x="569" y="998"/>
                    <a:pt x="576" y="998"/>
                  </a:cubicBezTo>
                  <a:cubicBezTo>
                    <a:pt x="635" y="998"/>
                    <a:pt x="651" y="912"/>
                    <a:pt x="604" y="888"/>
                  </a:cubicBezTo>
                  <a:cubicBezTo>
                    <a:pt x="473" y="810"/>
                    <a:pt x="342" y="363"/>
                    <a:pt x="499" y="285"/>
                  </a:cubicBezTo>
                  <a:cubicBezTo>
                    <a:pt x="522" y="273"/>
                    <a:pt x="544" y="268"/>
                    <a:pt x="565" y="268"/>
                  </a:cubicBezTo>
                  <a:cubicBezTo>
                    <a:pt x="639" y="268"/>
                    <a:pt x="700" y="334"/>
                    <a:pt x="762" y="416"/>
                  </a:cubicBezTo>
                  <a:cubicBezTo>
                    <a:pt x="814" y="547"/>
                    <a:pt x="814" y="678"/>
                    <a:pt x="814" y="810"/>
                  </a:cubicBezTo>
                  <a:cubicBezTo>
                    <a:pt x="814" y="869"/>
                    <a:pt x="872" y="903"/>
                    <a:pt x="923" y="903"/>
                  </a:cubicBezTo>
                  <a:cubicBezTo>
                    <a:pt x="963" y="903"/>
                    <a:pt x="998" y="882"/>
                    <a:pt x="998" y="836"/>
                  </a:cubicBezTo>
                  <a:cubicBezTo>
                    <a:pt x="1051" y="600"/>
                    <a:pt x="1051" y="390"/>
                    <a:pt x="893" y="180"/>
                  </a:cubicBezTo>
                  <a:cubicBezTo>
                    <a:pt x="803" y="72"/>
                    <a:pt x="664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2" name="Google Shape;3962;p42"/>
          <p:cNvGrpSpPr/>
          <p:nvPr/>
        </p:nvGrpSpPr>
        <p:grpSpPr>
          <a:xfrm rot="1377037">
            <a:off x="5750687" y="4502065"/>
            <a:ext cx="1225346" cy="1001122"/>
            <a:chOff x="5005188" y="2991740"/>
            <a:chExt cx="1085681" cy="887015"/>
          </a:xfrm>
        </p:grpSpPr>
        <p:grpSp>
          <p:nvGrpSpPr>
            <p:cNvPr id="3963" name="Google Shape;3963;p42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3964" name="Google Shape;3964;p4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6" name="Google Shape;3966;p42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2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2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2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2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2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2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2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2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2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2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2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2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2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2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2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7" name="Google Shape;4377;p50"/>
          <p:cNvGrpSpPr/>
          <p:nvPr/>
        </p:nvGrpSpPr>
        <p:grpSpPr>
          <a:xfrm flipH="1">
            <a:off x="2968787" y="3618887"/>
            <a:ext cx="1945365" cy="1970213"/>
            <a:chOff x="4491787" y="3618887"/>
            <a:chExt cx="1945365" cy="1970213"/>
          </a:xfrm>
        </p:grpSpPr>
        <p:grpSp>
          <p:nvGrpSpPr>
            <p:cNvPr id="4378" name="Google Shape;4378;p50"/>
            <p:cNvGrpSpPr/>
            <p:nvPr/>
          </p:nvGrpSpPr>
          <p:grpSpPr>
            <a:xfrm rot="2438477">
              <a:off x="5125167" y="3639451"/>
              <a:ext cx="777525" cy="1929086"/>
              <a:chOff x="2641550" y="1363625"/>
              <a:chExt cx="476450" cy="1182100"/>
            </a:xfrm>
          </p:grpSpPr>
          <p:sp>
            <p:nvSpPr>
              <p:cNvPr id="4379" name="Google Shape;4379;p50"/>
              <p:cNvSpPr/>
              <p:nvPr/>
            </p:nvSpPr>
            <p:spPr>
              <a:xfrm>
                <a:off x="2855475" y="1691825"/>
                <a:ext cx="246775" cy="209225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369" extrusionOk="0">
                    <a:moveTo>
                      <a:pt x="7712" y="0"/>
                    </a:moveTo>
                    <a:cubicBezTo>
                      <a:pt x="7240" y="0"/>
                      <a:pt x="6749" y="137"/>
                      <a:pt x="6301" y="336"/>
                    </a:cubicBezTo>
                    <a:cubicBezTo>
                      <a:pt x="4673" y="992"/>
                      <a:pt x="3282" y="2200"/>
                      <a:pt x="2258" y="3617"/>
                    </a:cubicBezTo>
                    <a:cubicBezTo>
                      <a:pt x="1208" y="5061"/>
                      <a:pt x="526" y="6688"/>
                      <a:pt x="1" y="8368"/>
                    </a:cubicBezTo>
                    <a:lnTo>
                      <a:pt x="263" y="8263"/>
                    </a:lnTo>
                    <a:cubicBezTo>
                      <a:pt x="1864" y="6583"/>
                      <a:pt x="4411" y="6268"/>
                      <a:pt x="6563" y="5455"/>
                    </a:cubicBezTo>
                    <a:cubicBezTo>
                      <a:pt x="7692" y="5008"/>
                      <a:pt x="8794" y="4352"/>
                      <a:pt x="9372" y="3276"/>
                    </a:cubicBezTo>
                    <a:cubicBezTo>
                      <a:pt x="9870" y="2200"/>
                      <a:pt x="9608" y="651"/>
                      <a:pt x="8506" y="152"/>
                    </a:cubicBezTo>
                    <a:cubicBezTo>
                      <a:pt x="8255" y="46"/>
                      <a:pt x="7987" y="0"/>
                      <a:pt x="7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50"/>
              <p:cNvSpPr/>
              <p:nvPr/>
            </p:nvSpPr>
            <p:spPr>
              <a:xfrm>
                <a:off x="2762950" y="1461500"/>
                <a:ext cx="267550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43369" extrusionOk="0">
                    <a:moveTo>
                      <a:pt x="10348" y="0"/>
                    </a:moveTo>
                    <a:cubicBezTo>
                      <a:pt x="10282" y="0"/>
                      <a:pt x="10215" y="29"/>
                      <a:pt x="10159" y="99"/>
                    </a:cubicBezTo>
                    <a:cubicBezTo>
                      <a:pt x="5880" y="5638"/>
                      <a:pt x="3282" y="12961"/>
                      <a:pt x="1733" y="19734"/>
                    </a:cubicBezTo>
                    <a:cubicBezTo>
                      <a:pt x="1" y="27451"/>
                      <a:pt x="106" y="35273"/>
                      <a:pt x="421" y="43096"/>
                    </a:cubicBezTo>
                    <a:cubicBezTo>
                      <a:pt x="421" y="43276"/>
                      <a:pt x="566" y="43368"/>
                      <a:pt x="715" y="43368"/>
                    </a:cubicBezTo>
                    <a:cubicBezTo>
                      <a:pt x="868" y="43368"/>
                      <a:pt x="1024" y="43270"/>
                      <a:pt x="1024" y="43070"/>
                    </a:cubicBezTo>
                    <a:cubicBezTo>
                      <a:pt x="867" y="35405"/>
                      <a:pt x="867" y="27740"/>
                      <a:pt x="2573" y="20233"/>
                    </a:cubicBezTo>
                    <a:cubicBezTo>
                      <a:pt x="3308" y="16925"/>
                      <a:pt x="4332" y="13644"/>
                      <a:pt x="5618" y="10494"/>
                    </a:cubicBezTo>
                    <a:cubicBezTo>
                      <a:pt x="7035" y="6977"/>
                      <a:pt x="8899" y="3774"/>
                      <a:pt x="10605" y="414"/>
                    </a:cubicBezTo>
                    <a:cubicBezTo>
                      <a:pt x="10702" y="221"/>
                      <a:pt x="10529" y="0"/>
                      <a:pt x="1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50"/>
              <p:cNvSpPr/>
              <p:nvPr/>
            </p:nvSpPr>
            <p:spPr>
              <a:xfrm>
                <a:off x="2900100" y="1375550"/>
                <a:ext cx="2179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746" extrusionOk="0">
                    <a:moveTo>
                      <a:pt x="4342" y="0"/>
                    </a:moveTo>
                    <a:cubicBezTo>
                      <a:pt x="3511" y="0"/>
                      <a:pt x="2675" y="271"/>
                      <a:pt x="1969" y="833"/>
                    </a:cubicBezTo>
                    <a:cubicBezTo>
                      <a:pt x="289" y="2146"/>
                      <a:pt x="1" y="4587"/>
                      <a:pt x="1313" y="6267"/>
                    </a:cubicBezTo>
                    <a:cubicBezTo>
                      <a:pt x="2072" y="7239"/>
                      <a:pt x="3209" y="7745"/>
                      <a:pt x="4358" y="7745"/>
                    </a:cubicBezTo>
                    <a:cubicBezTo>
                      <a:pt x="5195" y="7745"/>
                      <a:pt x="6039" y="7477"/>
                      <a:pt x="6747" y="6923"/>
                    </a:cubicBezTo>
                    <a:cubicBezTo>
                      <a:pt x="8427" y="5585"/>
                      <a:pt x="8715" y="3170"/>
                      <a:pt x="7403" y="1490"/>
                    </a:cubicBezTo>
                    <a:cubicBezTo>
                      <a:pt x="6627" y="516"/>
                      <a:pt x="5489" y="0"/>
                      <a:pt x="4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2" name="Google Shape;4382;p50"/>
              <p:cNvSpPr/>
              <p:nvPr/>
            </p:nvSpPr>
            <p:spPr>
              <a:xfrm>
                <a:off x="2895500" y="1481875"/>
                <a:ext cx="15360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96" extrusionOk="0">
                    <a:moveTo>
                      <a:pt x="3593" y="1"/>
                    </a:moveTo>
                    <a:cubicBezTo>
                      <a:pt x="3086" y="1"/>
                      <a:pt x="2663" y="539"/>
                      <a:pt x="2521" y="990"/>
                    </a:cubicBezTo>
                    <a:cubicBezTo>
                      <a:pt x="2416" y="1332"/>
                      <a:pt x="2311" y="1830"/>
                      <a:pt x="2337" y="2303"/>
                    </a:cubicBezTo>
                    <a:cubicBezTo>
                      <a:pt x="2232" y="2145"/>
                      <a:pt x="2127" y="2014"/>
                      <a:pt x="2022" y="1857"/>
                    </a:cubicBezTo>
                    <a:cubicBezTo>
                      <a:pt x="1786" y="1542"/>
                      <a:pt x="1576" y="1095"/>
                      <a:pt x="1261" y="807"/>
                    </a:cubicBezTo>
                    <a:cubicBezTo>
                      <a:pt x="1110" y="677"/>
                      <a:pt x="933" y="610"/>
                      <a:pt x="765" y="610"/>
                    </a:cubicBezTo>
                    <a:cubicBezTo>
                      <a:pt x="524" y="610"/>
                      <a:pt x="304" y="749"/>
                      <a:pt x="211" y="1043"/>
                    </a:cubicBezTo>
                    <a:cubicBezTo>
                      <a:pt x="1" y="1594"/>
                      <a:pt x="368" y="2224"/>
                      <a:pt x="815" y="2592"/>
                    </a:cubicBezTo>
                    <a:cubicBezTo>
                      <a:pt x="1181" y="2872"/>
                      <a:pt x="1778" y="3223"/>
                      <a:pt x="2314" y="3223"/>
                    </a:cubicBezTo>
                    <a:cubicBezTo>
                      <a:pt x="2431" y="3223"/>
                      <a:pt x="2544" y="3207"/>
                      <a:pt x="2652" y="3169"/>
                    </a:cubicBezTo>
                    <a:lnTo>
                      <a:pt x="2678" y="3169"/>
                    </a:lnTo>
                    <a:cubicBezTo>
                      <a:pt x="2678" y="3195"/>
                      <a:pt x="2705" y="3248"/>
                      <a:pt x="2705" y="3274"/>
                    </a:cubicBezTo>
                    <a:lnTo>
                      <a:pt x="2705" y="3327"/>
                    </a:lnTo>
                    <a:cubicBezTo>
                      <a:pt x="2993" y="3904"/>
                      <a:pt x="3860" y="4140"/>
                      <a:pt x="4437" y="4193"/>
                    </a:cubicBezTo>
                    <a:cubicBezTo>
                      <a:pt x="4472" y="4194"/>
                      <a:pt x="4508" y="4195"/>
                      <a:pt x="4544" y="4195"/>
                    </a:cubicBezTo>
                    <a:cubicBezTo>
                      <a:pt x="5096" y="4195"/>
                      <a:pt x="5711" y="4000"/>
                      <a:pt x="5933" y="3458"/>
                    </a:cubicBezTo>
                    <a:cubicBezTo>
                      <a:pt x="6143" y="3012"/>
                      <a:pt x="5828" y="2592"/>
                      <a:pt x="5330" y="2592"/>
                    </a:cubicBezTo>
                    <a:cubicBezTo>
                      <a:pt x="4910" y="2592"/>
                      <a:pt x="4490" y="2749"/>
                      <a:pt x="4096" y="2802"/>
                    </a:cubicBezTo>
                    <a:cubicBezTo>
                      <a:pt x="3781" y="2880"/>
                      <a:pt x="3466" y="2907"/>
                      <a:pt x="3177" y="2959"/>
                    </a:cubicBezTo>
                    <a:lnTo>
                      <a:pt x="3177" y="2907"/>
                    </a:lnTo>
                    <a:cubicBezTo>
                      <a:pt x="3650" y="2592"/>
                      <a:pt x="4043" y="1988"/>
                      <a:pt x="4253" y="1489"/>
                    </a:cubicBezTo>
                    <a:cubicBezTo>
                      <a:pt x="4437" y="1017"/>
                      <a:pt x="4411" y="150"/>
                      <a:pt x="3755" y="19"/>
                    </a:cubicBezTo>
                    <a:cubicBezTo>
                      <a:pt x="3700" y="7"/>
                      <a:pt x="3646" y="1"/>
                      <a:pt x="3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3" name="Google Shape;4383;p50"/>
              <p:cNvSpPr/>
              <p:nvPr/>
            </p:nvSpPr>
            <p:spPr>
              <a:xfrm>
                <a:off x="3005100" y="1378525"/>
                <a:ext cx="305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12" extrusionOk="0">
                    <a:moveTo>
                      <a:pt x="631" y="1"/>
                    </a:moveTo>
                    <a:cubicBezTo>
                      <a:pt x="563" y="1"/>
                      <a:pt x="493" y="10"/>
                      <a:pt x="421" y="32"/>
                    </a:cubicBezTo>
                    <a:cubicBezTo>
                      <a:pt x="263" y="58"/>
                      <a:pt x="1" y="163"/>
                      <a:pt x="1" y="373"/>
                    </a:cubicBezTo>
                    <a:cubicBezTo>
                      <a:pt x="1" y="622"/>
                      <a:pt x="208" y="712"/>
                      <a:pt x="448" y="712"/>
                    </a:cubicBezTo>
                    <a:cubicBezTo>
                      <a:pt x="713" y="712"/>
                      <a:pt x="1019" y="602"/>
                      <a:pt x="1129" y="478"/>
                    </a:cubicBezTo>
                    <a:cubicBezTo>
                      <a:pt x="1182" y="452"/>
                      <a:pt x="1129" y="426"/>
                      <a:pt x="1103" y="426"/>
                    </a:cubicBezTo>
                    <a:cubicBezTo>
                      <a:pt x="1072" y="418"/>
                      <a:pt x="1046" y="415"/>
                      <a:pt x="1022" y="415"/>
                    </a:cubicBezTo>
                    <a:cubicBezTo>
                      <a:pt x="963" y="415"/>
                      <a:pt x="915" y="433"/>
                      <a:pt x="841" y="452"/>
                    </a:cubicBezTo>
                    <a:cubicBezTo>
                      <a:pt x="761" y="468"/>
                      <a:pt x="633" y="494"/>
                      <a:pt x="521" y="494"/>
                    </a:cubicBezTo>
                    <a:cubicBezTo>
                      <a:pt x="448" y="494"/>
                      <a:pt x="383" y="483"/>
                      <a:pt x="342" y="452"/>
                    </a:cubicBezTo>
                    <a:cubicBezTo>
                      <a:pt x="263" y="452"/>
                      <a:pt x="211" y="399"/>
                      <a:pt x="289" y="294"/>
                    </a:cubicBezTo>
                    <a:cubicBezTo>
                      <a:pt x="316" y="268"/>
                      <a:pt x="342" y="268"/>
                      <a:pt x="394" y="268"/>
                    </a:cubicBezTo>
                    <a:cubicBezTo>
                      <a:pt x="447" y="216"/>
                      <a:pt x="526" y="216"/>
                      <a:pt x="604" y="189"/>
                    </a:cubicBezTo>
                    <a:cubicBezTo>
                      <a:pt x="650" y="183"/>
                      <a:pt x="695" y="180"/>
                      <a:pt x="738" y="180"/>
                    </a:cubicBezTo>
                    <a:cubicBezTo>
                      <a:pt x="867" y="180"/>
                      <a:pt x="985" y="209"/>
                      <a:pt x="1103" y="268"/>
                    </a:cubicBezTo>
                    <a:cubicBezTo>
                      <a:pt x="1112" y="271"/>
                      <a:pt x="1120" y="272"/>
                      <a:pt x="1128" y="272"/>
                    </a:cubicBezTo>
                    <a:cubicBezTo>
                      <a:pt x="1191" y="272"/>
                      <a:pt x="1223" y="187"/>
                      <a:pt x="1129" y="163"/>
                    </a:cubicBezTo>
                    <a:cubicBezTo>
                      <a:pt x="977" y="68"/>
                      <a:pt x="811" y="1"/>
                      <a:pt x="6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50"/>
              <p:cNvSpPr/>
              <p:nvPr/>
            </p:nvSpPr>
            <p:spPr>
              <a:xfrm>
                <a:off x="3014950" y="1391475"/>
                <a:ext cx="31525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28" extrusionOk="0">
                    <a:moveTo>
                      <a:pt x="885" y="1"/>
                    </a:moveTo>
                    <a:cubicBezTo>
                      <a:pt x="872" y="1"/>
                      <a:pt x="857" y="4"/>
                      <a:pt x="840" y="13"/>
                    </a:cubicBezTo>
                    <a:cubicBezTo>
                      <a:pt x="552" y="91"/>
                      <a:pt x="289" y="301"/>
                      <a:pt x="158" y="590"/>
                    </a:cubicBezTo>
                    <a:cubicBezTo>
                      <a:pt x="27" y="853"/>
                      <a:pt x="0" y="1194"/>
                      <a:pt x="263" y="1351"/>
                    </a:cubicBezTo>
                    <a:cubicBezTo>
                      <a:pt x="350" y="1404"/>
                      <a:pt x="441" y="1427"/>
                      <a:pt x="528" y="1427"/>
                    </a:cubicBezTo>
                    <a:cubicBezTo>
                      <a:pt x="703" y="1427"/>
                      <a:pt x="867" y="1334"/>
                      <a:pt x="972" y="1194"/>
                    </a:cubicBezTo>
                    <a:cubicBezTo>
                      <a:pt x="1182" y="931"/>
                      <a:pt x="1260" y="538"/>
                      <a:pt x="1182" y="196"/>
                    </a:cubicBezTo>
                    <a:cubicBezTo>
                      <a:pt x="1157" y="147"/>
                      <a:pt x="1109" y="121"/>
                      <a:pt x="1070" y="121"/>
                    </a:cubicBezTo>
                    <a:cubicBezTo>
                      <a:pt x="1027" y="121"/>
                      <a:pt x="996" y="153"/>
                      <a:pt x="1024" y="223"/>
                    </a:cubicBezTo>
                    <a:cubicBezTo>
                      <a:pt x="1050" y="433"/>
                      <a:pt x="1077" y="616"/>
                      <a:pt x="1024" y="853"/>
                    </a:cubicBezTo>
                    <a:cubicBezTo>
                      <a:pt x="972" y="958"/>
                      <a:pt x="945" y="1063"/>
                      <a:pt x="893" y="1115"/>
                    </a:cubicBezTo>
                    <a:cubicBezTo>
                      <a:pt x="803" y="1230"/>
                      <a:pt x="689" y="1289"/>
                      <a:pt x="583" y="1289"/>
                    </a:cubicBezTo>
                    <a:cubicBezTo>
                      <a:pt x="471" y="1289"/>
                      <a:pt x="369" y="1224"/>
                      <a:pt x="315" y="1089"/>
                    </a:cubicBezTo>
                    <a:cubicBezTo>
                      <a:pt x="184" y="695"/>
                      <a:pt x="630" y="301"/>
                      <a:pt x="919" y="144"/>
                    </a:cubicBezTo>
                    <a:cubicBezTo>
                      <a:pt x="963" y="100"/>
                      <a:pt x="952" y="1"/>
                      <a:pt x="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50"/>
              <p:cNvSpPr/>
              <p:nvPr/>
            </p:nvSpPr>
            <p:spPr>
              <a:xfrm>
                <a:off x="3046450" y="1390325"/>
                <a:ext cx="28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252" y="1"/>
                    </a:moveTo>
                    <a:cubicBezTo>
                      <a:pt x="230" y="1"/>
                      <a:pt x="214" y="62"/>
                      <a:pt x="237" y="85"/>
                    </a:cubicBezTo>
                    <a:cubicBezTo>
                      <a:pt x="420" y="190"/>
                      <a:pt x="762" y="505"/>
                      <a:pt x="735" y="741"/>
                    </a:cubicBezTo>
                    <a:cubicBezTo>
                      <a:pt x="762" y="846"/>
                      <a:pt x="735" y="872"/>
                      <a:pt x="630" y="872"/>
                    </a:cubicBezTo>
                    <a:cubicBezTo>
                      <a:pt x="604" y="899"/>
                      <a:pt x="571" y="912"/>
                      <a:pt x="538" y="912"/>
                    </a:cubicBezTo>
                    <a:cubicBezTo>
                      <a:pt x="506" y="912"/>
                      <a:pt x="473" y="899"/>
                      <a:pt x="447" y="872"/>
                    </a:cubicBezTo>
                    <a:cubicBezTo>
                      <a:pt x="394" y="846"/>
                      <a:pt x="368" y="767"/>
                      <a:pt x="342" y="741"/>
                    </a:cubicBezTo>
                    <a:cubicBezTo>
                      <a:pt x="263" y="636"/>
                      <a:pt x="237" y="505"/>
                      <a:pt x="184" y="374"/>
                    </a:cubicBezTo>
                    <a:cubicBezTo>
                      <a:pt x="160" y="350"/>
                      <a:pt x="121" y="337"/>
                      <a:pt x="85" y="337"/>
                    </a:cubicBezTo>
                    <a:cubicBezTo>
                      <a:pt x="40" y="337"/>
                      <a:pt x="0" y="357"/>
                      <a:pt x="0" y="400"/>
                    </a:cubicBezTo>
                    <a:cubicBezTo>
                      <a:pt x="42" y="653"/>
                      <a:pt x="271" y="1126"/>
                      <a:pt x="549" y="1126"/>
                    </a:cubicBezTo>
                    <a:cubicBezTo>
                      <a:pt x="618" y="1126"/>
                      <a:pt x="689" y="1097"/>
                      <a:pt x="762" y="1030"/>
                    </a:cubicBezTo>
                    <a:cubicBezTo>
                      <a:pt x="1155" y="715"/>
                      <a:pt x="578" y="137"/>
                      <a:pt x="263" y="6"/>
                    </a:cubicBezTo>
                    <a:cubicBezTo>
                      <a:pt x="259" y="3"/>
                      <a:pt x="255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50"/>
              <p:cNvSpPr/>
              <p:nvPr/>
            </p:nvSpPr>
            <p:spPr>
              <a:xfrm>
                <a:off x="3033250" y="1363625"/>
                <a:ext cx="257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4" extrusionOk="0">
                    <a:moveTo>
                      <a:pt x="614" y="1"/>
                    </a:moveTo>
                    <a:cubicBezTo>
                      <a:pt x="255" y="1"/>
                      <a:pt x="1" y="581"/>
                      <a:pt x="213" y="864"/>
                    </a:cubicBezTo>
                    <a:cubicBezTo>
                      <a:pt x="223" y="883"/>
                      <a:pt x="242" y="891"/>
                      <a:pt x="263" y="891"/>
                    </a:cubicBezTo>
                    <a:cubicBezTo>
                      <a:pt x="301" y="891"/>
                      <a:pt x="345" y="863"/>
                      <a:pt x="345" y="812"/>
                    </a:cubicBezTo>
                    <a:cubicBezTo>
                      <a:pt x="321" y="670"/>
                      <a:pt x="447" y="272"/>
                      <a:pt x="606" y="272"/>
                    </a:cubicBezTo>
                    <a:cubicBezTo>
                      <a:pt x="624" y="272"/>
                      <a:pt x="641" y="276"/>
                      <a:pt x="660" y="287"/>
                    </a:cubicBezTo>
                    <a:cubicBezTo>
                      <a:pt x="948" y="418"/>
                      <a:pt x="633" y="759"/>
                      <a:pt x="555" y="890"/>
                    </a:cubicBezTo>
                    <a:cubicBezTo>
                      <a:pt x="488" y="934"/>
                      <a:pt x="552" y="1034"/>
                      <a:pt x="605" y="1034"/>
                    </a:cubicBezTo>
                    <a:cubicBezTo>
                      <a:pt x="615" y="1034"/>
                      <a:pt x="625" y="1030"/>
                      <a:pt x="633" y="1022"/>
                    </a:cubicBezTo>
                    <a:cubicBezTo>
                      <a:pt x="817" y="890"/>
                      <a:pt x="975" y="733"/>
                      <a:pt x="1001" y="497"/>
                    </a:cubicBezTo>
                    <a:cubicBezTo>
                      <a:pt x="1027" y="287"/>
                      <a:pt x="948" y="103"/>
                      <a:pt x="738" y="24"/>
                    </a:cubicBezTo>
                    <a:cubicBezTo>
                      <a:pt x="696" y="8"/>
                      <a:pt x="654" y="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50"/>
              <p:cNvSpPr/>
              <p:nvPr/>
            </p:nvSpPr>
            <p:spPr>
              <a:xfrm>
                <a:off x="2644825" y="1504000"/>
                <a:ext cx="2165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7747" extrusionOk="0">
                    <a:moveTo>
                      <a:pt x="4330" y="1"/>
                    </a:moveTo>
                    <a:cubicBezTo>
                      <a:pt x="3249" y="1"/>
                      <a:pt x="2177" y="451"/>
                      <a:pt x="1418" y="1339"/>
                    </a:cubicBezTo>
                    <a:cubicBezTo>
                      <a:pt x="1" y="2940"/>
                      <a:pt x="184" y="5382"/>
                      <a:pt x="1786" y="6799"/>
                    </a:cubicBezTo>
                    <a:cubicBezTo>
                      <a:pt x="2516" y="7434"/>
                      <a:pt x="3427" y="7746"/>
                      <a:pt x="4333" y="7746"/>
                    </a:cubicBezTo>
                    <a:cubicBezTo>
                      <a:pt x="5414" y="7746"/>
                      <a:pt x="6489" y="7302"/>
                      <a:pt x="7245" y="6431"/>
                    </a:cubicBezTo>
                    <a:cubicBezTo>
                      <a:pt x="8663" y="4804"/>
                      <a:pt x="8479" y="2363"/>
                      <a:pt x="6878" y="945"/>
                    </a:cubicBezTo>
                    <a:cubicBezTo>
                      <a:pt x="6138" y="313"/>
                      <a:pt x="5231" y="1"/>
                      <a:pt x="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8" name="Google Shape;4388;p50"/>
              <p:cNvSpPr/>
              <p:nvPr/>
            </p:nvSpPr>
            <p:spPr>
              <a:xfrm>
                <a:off x="2647450" y="1612850"/>
                <a:ext cx="1547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4047" extrusionOk="0">
                    <a:moveTo>
                      <a:pt x="3468" y="1"/>
                    </a:moveTo>
                    <a:cubicBezTo>
                      <a:pt x="2880" y="1"/>
                      <a:pt x="2490" y="577"/>
                      <a:pt x="2389" y="1080"/>
                    </a:cubicBezTo>
                    <a:cubicBezTo>
                      <a:pt x="2337" y="1447"/>
                      <a:pt x="2258" y="1972"/>
                      <a:pt x="2363" y="2392"/>
                    </a:cubicBezTo>
                    <a:cubicBezTo>
                      <a:pt x="2232" y="2261"/>
                      <a:pt x="2101" y="2130"/>
                      <a:pt x="1996" y="1999"/>
                    </a:cubicBezTo>
                    <a:cubicBezTo>
                      <a:pt x="1733" y="1684"/>
                      <a:pt x="1471" y="1290"/>
                      <a:pt x="1156" y="1054"/>
                    </a:cubicBezTo>
                    <a:cubicBezTo>
                      <a:pt x="1017" y="952"/>
                      <a:pt x="863" y="903"/>
                      <a:pt x="716" y="903"/>
                    </a:cubicBezTo>
                    <a:cubicBezTo>
                      <a:pt x="445" y="903"/>
                      <a:pt x="200" y="1072"/>
                      <a:pt x="132" y="1395"/>
                    </a:cubicBezTo>
                    <a:cubicBezTo>
                      <a:pt x="1" y="1972"/>
                      <a:pt x="394" y="2524"/>
                      <a:pt x="893" y="2865"/>
                    </a:cubicBezTo>
                    <a:cubicBezTo>
                      <a:pt x="1247" y="3101"/>
                      <a:pt x="1809" y="3352"/>
                      <a:pt x="2299" y="3352"/>
                    </a:cubicBezTo>
                    <a:cubicBezTo>
                      <a:pt x="2463" y="3352"/>
                      <a:pt x="2619" y="3324"/>
                      <a:pt x="2757" y="3259"/>
                    </a:cubicBezTo>
                    <a:lnTo>
                      <a:pt x="2783" y="3232"/>
                    </a:lnTo>
                    <a:cubicBezTo>
                      <a:pt x="2783" y="3259"/>
                      <a:pt x="2809" y="3285"/>
                      <a:pt x="2809" y="3311"/>
                    </a:cubicBezTo>
                    <a:cubicBezTo>
                      <a:pt x="2809" y="3364"/>
                      <a:pt x="2809" y="3364"/>
                      <a:pt x="2862" y="3390"/>
                    </a:cubicBezTo>
                    <a:cubicBezTo>
                      <a:pt x="3177" y="3915"/>
                      <a:pt x="4069" y="4046"/>
                      <a:pt x="4647" y="4046"/>
                    </a:cubicBezTo>
                    <a:cubicBezTo>
                      <a:pt x="5172" y="4046"/>
                      <a:pt x="5802" y="3784"/>
                      <a:pt x="6038" y="3232"/>
                    </a:cubicBezTo>
                    <a:cubicBezTo>
                      <a:pt x="6190" y="2751"/>
                      <a:pt x="5852" y="2391"/>
                      <a:pt x="5403" y="2391"/>
                    </a:cubicBezTo>
                    <a:cubicBezTo>
                      <a:pt x="5387" y="2391"/>
                      <a:pt x="5371" y="2392"/>
                      <a:pt x="5356" y="2392"/>
                    </a:cubicBezTo>
                    <a:cubicBezTo>
                      <a:pt x="4909" y="2445"/>
                      <a:pt x="4516" y="2629"/>
                      <a:pt x="4122" y="2760"/>
                    </a:cubicBezTo>
                    <a:cubicBezTo>
                      <a:pt x="3833" y="2865"/>
                      <a:pt x="3544" y="2891"/>
                      <a:pt x="3256" y="2996"/>
                    </a:cubicBezTo>
                    <a:lnTo>
                      <a:pt x="3256" y="2970"/>
                    </a:lnTo>
                    <a:cubicBezTo>
                      <a:pt x="3702" y="2576"/>
                      <a:pt x="4043" y="1972"/>
                      <a:pt x="4174" y="1447"/>
                    </a:cubicBezTo>
                    <a:cubicBezTo>
                      <a:pt x="4306" y="923"/>
                      <a:pt x="4201" y="83"/>
                      <a:pt x="3544" y="4"/>
                    </a:cubicBezTo>
                    <a:cubicBezTo>
                      <a:pt x="3519" y="2"/>
                      <a:pt x="3493" y="1"/>
                      <a:pt x="3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p50"/>
              <p:cNvSpPr/>
              <p:nvPr/>
            </p:nvSpPr>
            <p:spPr>
              <a:xfrm>
                <a:off x="2740650" y="1505475"/>
                <a:ext cx="305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728" extrusionOk="0">
                    <a:moveTo>
                      <a:pt x="703" y="1"/>
                    </a:moveTo>
                    <a:cubicBezTo>
                      <a:pt x="601" y="1"/>
                      <a:pt x="497" y="15"/>
                      <a:pt x="394" y="46"/>
                    </a:cubicBezTo>
                    <a:cubicBezTo>
                      <a:pt x="236" y="99"/>
                      <a:pt x="0" y="204"/>
                      <a:pt x="0" y="440"/>
                    </a:cubicBezTo>
                    <a:cubicBezTo>
                      <a:pt x="21" y="652"/>
                      <a:pt x="176" y="727"/>
                      <a:pt x="368" y="727"/>
                    </a:cubicBezTo>
                    <a:cubicBezTo>
                      <a:pt x="650" y="727"/>
                      <a:pt x="1014" y="565"/>
                      <a:pt x="1155" y="440"/>
                    </a:cubicBezTo>
                    <a:cubicBezTo>
                      <a:pt x="1181" y="388"/>
                      <a:pt x="1155" y="361"/>
                      <a:pt x="1129" y="361"/>
                    </a:cubicBezTo>
                    <a:cubicBezTo>
                      <a:pt x="1098" y="354"/>
                      <a:pt x="1074" y="350"/>
                      <a:pt x="1053" y="350"/>
                    </a:cubicBezTo>
                    <a:cubicBezTo>
                      <a:pt x="1002" y="350"/>
                      <a:pt x="967" y="369"/>
                      <a:pt x="893" y="388"/>
                    </a:cubicBezTo>
                    <a:cubicBezTo>
                      <a:pt x="785" y="452"/>
                      <a:pt x="605" y="499"/>
                      <a:pt x="472" y="499"/>
                    </a:cubicBezTo>
                    <a:cubicBezTo>
                      <a:pt x="444" y="499"/>
                      <a:pt x="417" y="497"/>
                      <a:pt x="394" y="493"/>
                    </a:cubicBezTo>
                    <a:cubicBezTo>
                      <a:pt x="315" y="493"/>
                      <a:pt x="263" y="440"/>
                      <a:pt x="315" y="309"/>
                    </a:cubicBezTo>
                    <a:cubicBezTo>
                      <a:pt x="341" y="256"/>
                      <a:pt x="368" y="256"/>
                      <a:pt x="394" y="230"/>
                    </a:cubicBezTo>
                    <a:cubicBezTo>
                      <a:pt x="473" y="204"/>
                      <a:pt x="525" y="178"/>
                      <a:pt x="630" y="178"/>
                    </a:cubicBezTo>
                    <a:cubicBezTo>
                      <a:pt x="701" y="154"/>
                      <a:pt x="766" y="141"/>
                      <a:pt x="834" y="141"/>
                    </a:cubicBezTo>
                    <a:cubicBezTo>
                      <a:pt x="916" y="141"/>
                      <a:pt x="1001" y="160"/>
                      <a:pt x="1103" y="204"/>
                    </a:cubicBezTo>
                    <a:cubicBezTo>
                      <a:pt x="1111" y="212"/>
                      <a:pt x="1120" y="216"/>
                      <a:pt x="1130" y="216"/>
                    </a:cubicBezTo>
                    <a:cubicBezTo>
                      <a:pt x="1177" y="216"/>
                      <a:pt x="1221" y="121"/>
                      <a:pt x="1155" y="99"/>
                    </a:cubicBezTo>
                    <a:cubicBezTo>
                      <a:pt x="1012" y="35"/>
                      <a:pt x="859" y="1"/>
                      <a:pt x="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50"/>
              <p:cNvSpPr/>
              <p:nvPr/>
            </p:nvSpPr>
            <p:spPr>
              <a:xfrm>
                <a:off x="2753775" y="1517025"/>
                <a:ext cx="302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466" extrusionOk="0">
                    <a:moveTo>
                      <a:pt x="785" y="0"/>
                    </a:moveTo>
                    <a:cubicBezTo>
                      <a:pt x="778" y="0"/>
                      <a:pt x="770" y="1"/>
                      <a:pt x="761" y="4"/>
                    </a:cubicBezTo>
                    <a:cubicBezTo>
                      <a:pt x="473" y="136"/>
                      <a:pt x="236" y="372"/>
                      <a:pt x="105" y="661"/>
                    </a:cubicBezTo>
                    <a:cubicBezTo>
                      <a:pt x="0" y="923"/>
                      <a:pt x="0" y="1291"/>
                      <a:pt x="315" y="1422"/>
                    </a:cubicBezTo>
                    <a:cubicBezTo>
                      <a:pt x="376" y="1452"/>
                      <a:pt x="439" y="1466"/>
                      <a:pt x="501" y="1466"/>
                    </a:cubicBezTo>
                    <a:cubicBezTo>
                      <a:pt x="704" y="1466"/>
                      <a:pt x="897" y="1320"/>
                      <a:pt x="998" y="1159"/>
                    </a:cubicBezTo>
                    <a:cubicBezTo>
                      <a:pt x="1181" y="844"/>
                      <a:pt x="1208" y="451"/>
                      <a:pt x="1050" y="136"/>
                    </a:cubicBezTo>
                    <a:cubicBezTo>
                      <a:pt x="1041" y="99"/>
                      <a:pt x="1016" y="85"/>
                      <a:pt x="989" y="85"/>
                    </a:cubicBezTo>
                    <a:cubicBezTo>
                      <a:pt x="937" y="85"/>
                      <a:pt x="875" y="137"/>
                      <a:pt x="893" y="188"/>
                    </a:cubicBezTo>
                    <a:cubicBezTo>
                      <a:pt x="945" y="424"/>
                      <a:pt x="998" y="634"/>
                      <a:pt x="919" y="844"/>
                    </a:cubicBezTo>
                    <a:cubicBezTo>
                      <a:pt x="893" y="949"/>
                      <a:pt x="866" y="1054"/>
                      <a:pt x="788" y="1107"/>
                    </a:cubicBezTo>
                    <a:cubicBezTo>
                      <a:pt x="720" y="1202"/>
                      <a:pt x="610" y="1255"/>
                      <a:pt x="505" y="1255"/>
                    </a:cubicBezTo>
                    <a:cubicBezTo>
                      <a:pt x="407" y="1255"/>
                      <a:pt x="313" y="1208"/>
                      <a:pt x="263" y="1107"/>
                    </a:cubicBezTo>
                    <a:cubicBezTo>
                      <a:pt x="79" y="766"/>
                      <a:pt x="499" y="267"/>
                      <a:pt x="761" y="109"/>
                    </a:cubicBezTo>
                    <a:cubicBezTo>
                      <a:pt x="855" y="86"/>
                      <a:pt x="844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50"/>
              <p:cNvSpPr/>
              <p:nvPr/>
            </p:nvSpPr>
            <p:spPr>
              <a:xfrm>
                <a:off x="2783525" y="1514500"/>
                <a:ext cx="299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064" extrusionOk="0">
                    <a:moveTo>
                      <a:pt x="254" y="0"/>
                    </a:moveTo>
                    <a:cubicBezTo>
                      <a:pt x="201" y="0"/>
                      <a:pt x="201" y="79"/>
                      <a:pt x="227" y="79"/>
                    </a:cubicBezTo>
                    <a:cubicBezTo>
                      <a:pt x="437" y="158"/>
                      <a:pt x="831" y="473"/>
                      <a:pt x="779" y="735"/>
                    </a:cubicBezTo>
                    <a:cubicBezTo>
                      <a:pt x="779" y="855"/>
                      <a:pt x="729" y="898"/>
                      <a:pt x="662" y="898"/>
                    </a:cubicBezTo>
                    <a:cubicBezTo>
                      <a:pt x="566" y="898"/>
                      <a:pt x="436" y="812"/>
                      <a:pt x="359" y="735"/>
                    </a:cubicBezTo>
                    <a:cubicBezTo>
                      <a:pt x="254" y="630"/>
                      <a:pt x="201" y="499"/>
                      <a:pt x="149" y="368"/>
                    </a:cubicBezTo>
                    <a:cubicBezTo>
                      <a:pt x="140" y="332"/>
                      <a:pt x="118" y="317"/>
                      <a:pt x="95" y="317"/>
                    </a:cubicBezTo>
                    <a:cubicBezTo>
                      <a:pt x="51" y="317"/>
                      <a:pt x="0" y="369"/>
                      <a:pt x="18" y="420"/>
                    </a:cubicBezTo>
                    <a:cubicBezTo>
                      <a:pt x="58" y="664"/>
                      <a:pt x="349" y="1064"/>
                      <a:pt x="637" y="1064"/>
                    </a:cubicBezTo>
                    <a:cubicBezTo>
                      <a:pt x="722" y="1064"/>
                      <a:pt x="806" y="1029"/>
                      <a:pt x="884" y="945"/>
                    </a:cubicBezTo>
                    <a:cubicBezTo>
                      <a:pt x="1199" y="552"/>
                      <a:pt x="595" y="132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50"/>
              <p:cNvSpPr/>
              <p:nvPr/>
            </p:nvSpPr>
            <p:spPr>
              <a:xfrm>
                <a:off x="2767125" y="1488825"/>
                <a:ext cx="25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22" extrusionOk="0">
                    <a:moveTo>
                      <a:pt x="602" y="1"/>
                    </a:moveTo>
                    <a:cubicBezTo>
                      <a:pt x="211" y="1"/>
                      <a:pt x="1" y="643"/>
                      <a:pt x="254" y="896"/>
                    </a:cubicBezTo>
                    <a:cubicBezTo>
                      <a:pt x="275" y="903"/>
                      <a:pt x="298" y="906"/>
                      <a:pt x="319" y="906"/>
                    </a:cubicBezTo>
                    <a:cubicBezTo>
                      <a:pt x="377" y="906"/>
                      <a:pt x="423" y="882"/>
                      <a:pt x="385" y="844"/>
                    </a:cubicBezTo>
                    <a:cubicBezTo>
                      <a:pt x="335" y="719"/>
                      <a:pt x="451" y="262"/>
                      <a:pt x="620" y="262"/>
                    </a:cubicBezTo>
                    <a:cubicBezTo>
                      <a:pt x="629" y="262"/>
                      <a:pt x="638" y="263"/>
                      <a:pt x="647" y="266"/>
                    </a:cubicBezTo>
                    <a:cubicBezTo>
                      <a:pt x="778" y="319"/>
                      <a:pt x="778" y="476"/>
                      <a:pt x="778" y="581"/>
                    </a:cubicBezTo>
                    <a:cubicBezTo>
                      <a:pt x="752" y="712"/>
                      <a:pt x="700" y="765"/>
                      <a:pt x="595" y="896"/>
                    </a:cubicBezTo>
                    <a:cubicBezTo>
                      <a:pt x="537" y="973"/>
                      <a:pt x="592" y="1022"/>
                      <a:pt x="656" y="1022"/>
                    </a:cubicBezTo>
                    <a:cubicBezTo>
                      <a:pt x="680" y="1022"/>
                      <a:pt x="705" y="1015"/>
                      <a:pt x="726" y="1001"/>
                    </a:cubicBezTo>
                    <a:cubicBezTo>
                      <a:pt x="883" y="870"/>
                      <a:pt x="1015" y="634"/>
                      <a:pt x="1015" y="397"/>
                    </a:cubicBezTo>
                    <a:cubicBezTo>
                      <a:pt x="1015" y="214"/>
                      <a:pt x="857" y="4"/>
                      <a:pt x="647" y="4"/>
                    </a:cubicBezTo>
                    <a:cubicBezTo>
                      <a:pt x="632" y="2"/>
                      <a:pt x="617" y="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50"/>
              <p:cNvSpPr/>
              <p:nvPr/>
            </p:nvSpPr>
            <p:spPr>
              <a:xfrm>
                <a:off x="2809700" y="1768550"/>
                <a:ext cx="208350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8122" extrusionOk="0">
                    <a:moveTo>
                      <a:pt x="7948" y="1"/>
                    </a:moveTo>
                    <a:cubicBezTo>
                      <a:pt x="7913" y="1"/>
                      <a:pt x="7877" y="8"/>
                      <a:pt x="7843" y="23"/>
                    </a:cubicBezTo>
                    <a:cubicBezTo>
                      <a:pt x="4640" y="1677"/>
                      <a:pt x="1543" y="4486"/>
                      <a:pt x="73" y="7819"/>
                    </a:cubicBezTo>
                    <a:cubicBezTo>
                      <a:pt x="0" y="7983"/>
                      <a:pt x="141" y="8121"/>
                      <a:pt x="279" y="8121"/>
                    </a:cubicBezTo>
                    <a:cubicBezTo>
                      <a:pt x="340" y="8121"/>
                      <a:pt x="400" y="8094"/>
                      <a:pt x="440" y="8029"/>
                    </a:cubicBezTo>
                    <a:cubicBezTo>
                      <a:pt x="2199" y="4564"/>
                      <a:pt x="5349" y="2858"/>
                      <a:pt x="8132" y="417"/>
                    </a:cubicBezTo>
                    <a:cubicBezTo>
                      <a:pt x="8333" y="238"/>
                      <a:pt x="8152" y="1"/>
                      <a:pt x="7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p50"/>
              <p:cNvSpPr/>
              <p:nvPr/>
            </p:nvSpPr>
            <p:spPr>
              <a:xfrm>
                <a:off x="2641550" y="1658750"/>
                <a:ext cx="85475" cy="5430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1723" extrusionOk="0">
                    <a:moveTo>
                      <a:pt x="3135" y="1"/>
                    </a:moveTo>
                    <a:cubicBezTo>
                      <a:pt x="3045" y="1"/>
                      <a:pt x="2955" y="50"/>
                      <a:pt x="2914" y="163"/>
                    </a:cubicBezTo>
                    <a:cubicBezTo>
                      <a:pt x="657" y="6673"/>
                      <a:pt x="0" y="14731"/>
                      <a:pt x="1785" y="21425"/>
                    </a:cubicBezTo>
                    <a:cubicBezTo>
                      <a:pt x="1845" y="21628"/>
                      <a:pt x="2025" y="21723"/>
                      <a:pt x="2198" y="21723"/>
                    </a:cubicBezTo>
                    <a:cubicBezTo>
                      <a:pt x="2405" y="21723"/>
                      <a:pt x="2601" y="21589"/>
                      <a:pt x="2573" y="21346"/>
                    </a:cubicBezTo>
                    <a:cubicBezTo>
                      <a:pt x="2205" y="17881"/>
                      <a:pt x="1707" y="14495"/>
                      <a:pt x="1838" y="11030"/>
                    </a:cubicBezTo>
                    <a:cubicBezTo>
                      <a:pt x="1969" y="7381"/>
                      <a:pt x="2599" y="3838"/>
                      <a:pt x="3387" y="294"/>
                    </a:cubicBezTo>
                    <a:cubicBezTo>
                      <a:pt x="3418" y="118"/>
                      <a:pt x="3276" y="1"/>
                      <a:pt x="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5" name="Google Shape;4395;p50"/>
            <p:cNvGrpSpPr/>
            <p:nvPr/>
          </p:nvGrpSpPr>
          <p:grpSpPr>
            <a:xfrm rot="-2166590">
              <a:off x="4622889" y="4353392"/>
              <a:ext cx="714097" cy="677699"/>
              <a:chOff x="4575450" y="2626950"/>
              <a:chExt cx="366875" cy="348175"/>
            </a:xfrm>
          </p:grpSpPr>
          <p:sp>
            <p:nvSpPr>
              <p:cNvPr id="4396" name="Google Shape;4396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8" name="Google Shape;4398;p50"/>
            <p:cNvGrpSpPr/>
            <p:nvPr/>
          </p:nvGrpSpPr>
          <p:grpSpPr>
            <a:xfrm rot="1646115">
              <a:off x="5011408" y="4627826"/>
              <a:ext cx="714089" cy="677691"/>
              <a:chOff x="4575450" y="2626950"/>
              <a:chExt cx="366875" cy="348175"/>
            </a:xfrm>
          </p:grpSpPr>
          <p:sp>
            <p:nvSpPr>
              <p:cNvPr id="4399" name="Google Shape;4399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01" name="Google Shape;4401;p50"/>
          <p:cNvGrpSpPr/>
          <p:nvPr/>
        </p:nvGrpSpPr>
        <p:grpSpPr>
          <a:xfrm>
            <a:off x="4229837" y="3618887"/>
            <a:ext cx="1945365" cy="1970213"/>
            <a:chOff x="4491787" y="3618887"/>
            <a:chExt cx="1945365" cy="1970213"/>
          </a:xfrm>
        </p:grpSpPr>
        <p:grpSp>
          <p:nvGrpSpPr>
            <p:cNvPr id="4402" name="Google Shape;4402;p50"/>
            <p:cNvGrpSpPr/>
            <p:nvPr/>
          </p:nvGrpSpPr>
          <p:grpSpPr>
            <a:xfrm rot="2438477">
              <a:off x="5125167" y="3639451"/>
              <a:ext cx="777525" cy="1929086"/>
              <a:chOff x="2641550" y="1363625"/>
              <a:chExt cx="476450" cy="1182100"/>
            </a:xfrm>
          </p:grpSpPr>
          <p:sp>
            <p:nvSpPr>
              <p:cNvPr id="4403" name="Google Shape;4403;p50"/>
              <p:cNvSpPr/>
              <p:nvPr/>
            </p:nvSpPr>
            <p:spPr>
              <a:xfrm>
                <a:off x="2855475" y="1691825"/>
                <a:ext cx="246775" cy="209225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369" extrusionOk="0">
                    <a:moveTo>
                      <a:pt x="7712" y="0"/>
                    </a:moveTo>
                    <a:cubicBezTo>
                      <a:pt x="7240" y="0"/>
                      <a:pt x="6749" y="137"/>
                      <a:pt x="6301" y="336"/>
                    </a:cubicBezTo>
                    <a:cubicBezTo>
                      <a:pt x="4673" y="992"/>
                      <a:pt x="3282" y="2200"/>
                      <a:pt x="2258" y="3617"/>
                    </a:cubicBezTo>
                    <a:cubicBezTo>
                      <a:pt x="1208" y="5061"/>
                      <a:pt x="526" y="6688"/>
                      <a:pt x="1" y="8368"/>
                    </a:cubicBezTo>
                    <a:lnTo>
                      <a:pt x="263" y="8263"/>
                    </a:lnTo>
                    <a:cubicBezTo>
                      <a:pt x="1864" y="6583"/>
                      <a:pt x="4411" y="6268"/>
                      <a:pt x="6563" y="5455"/>
                    </a:cubicBezTo>
                    <a:cubicBezTo>
                      <a:pt x="7692" y="5008"/>
                      <a:pt x="8794" y="4352"/>
                      <a:pt x="9372" y="3276"/>
                    </a:cubicBezTo>
                    <a:cubicBezTo>
                      <a:pt x="9870" y="2200"/>
                      <a:pt x="9608" y="651"/>
                      <a:pt x="8506" y="152"/>
                    </a:cubicBezTo>
                    <a:cubicBezTo>
                      <a:pt x="8255" y="46"/>
                      <a:pt x="7987" y="0"/>
                      <a:pt x="7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50"/>
              <p:cNvSpPr/>
              <p:nvPr/>
            </p:nvSpPr>
            <p:spPr>
              <a:xfrm>
                <a:off x="2762950" y="1461500"/>
                <a:ext cx="267550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43369" extrusionOk="0">
                    <a:moveTo>
                      <a:pt x="10348" y="0"/>
                    </a:moveTo>
                    <a:cubicBezTo>
                      <a:pt x="10282" y="0"/>
                      <a:pt x="10215" y="29"/>
                      <a:pt x="10159" y="99"/>
                    </a:cubicBezTo>
                    <a:cubicBezTo>
                      <a:pt x="5880" y="5638"/>
                      <a:pt x="3282" y="12961"/>
                      <a:pt x="1733" y="19734"/>
                    </a:cubicBezTo>
                    <a:cubicBezTo>
                      <a:pt x="1" y="27451"/>
                      <a:pt x="106" y="35273"/>
                      <a:pt x="421" y="43096"/>
                    </a:cubicBezTo>
                    <a:cubicBezTo>
                      <a:pt x="421" y="43276"/>
                      <a:pt x="566" y="43368"/>
                      <a:pt x="715" y="43368"/>
                    </a:cubicBezTo>
                    <a:cubicBezTo>
                      <a:pt x="868" y="43368"/>
                      <a:pt x="1024" y="43270"/>
                      <a:pt x="1024" y="43070"/>
                    </a:cubicBezTo>
                    <a:cubicBezTo>
                      <a:pt x="867" y="35405"/>
                      <a:pt x="867" y="27740"/>
                      <a:pt x="2573" y="20233"/>
                    </a:cubicBezTo>
                    <a:cubicBezTo>
                      <a:pt x="3308" y="16925"/>
                      <a:pt x="4332" y="13644"/>
                      <a:pt x="5618" y="10494"/>
                    </a:cubicBezTo>
                    <a:cubicBezTo>
                      <a:pt x="7035" y="6977"/>
                      <a:pt x="8899" y="3774"/>
                      <a:pt x="10605" y="414"/>
                    </a:cubicBezTo>
                    <a:cubicBezTo>
                      <a:pt x="10702" y="221"/>
                      <a:pt x="10529" y="0"/>
                      <a:pt x="1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50"/>
              <p:cNvSpPr/>
              <p:nvPr/>
            </p:nvSpPr>
            <p:spPr>
              <a:xfrm>
                <a:off x="2900100" y="1375550"/>
                <a:ext cx="2179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746" extrusionOk="0">
                    <a:moveTo>
                      <a:pt x="4342" y="0"/>
                    </a:moveTo>
                    <a:cubicBezTo>
                      <a:pt x="3511" y="0"/>
                      <a:pt x="2675" y="271"/>
                      <a:pt x="1969" y="833"/>
                    </a:cubicBezTo>
                    <a:cubicBezTo>
                      <a:pt x="289" y="2146"/>
                      <a:pt x="1" y="4587"/>
                      <a:pt x="1313" y="6267"/>
                    </a:cubicBezTo>
                    <a:cubicBezTo>
                      <a:pt x="2072" y="7239"/>
                      <a:pt x="3209" y="7745"/>
                      <a:pt x="4358" y="7745"/>
                    </a:cubicBezTo>
                    <a:cubicBezTo>
                      <a:pt x="5195" y="7745"/>
                      <a:pt x="6039" y="7477"/>
                      <a:pt x="6747" y="6923"/>
                    </a:cubicBezTo>
                    <a:cubicBezTo>
                      <a:pt x="8427" y="5585"/>
                      <a:pt x="8715" y="3170"/>
                      <a:pt x="7403" y="1490"/>
                    </a:cubicBezTo>
                    <a:cubicBezTo>
                      <a:pt x="6627" y="516"/>
                      <a:pt x="5489" y="0"/>
                      <a:pt x="4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50"/>
              <p:cNvSpPr/>
              <p:nvPr/>
            </p:nvSpPr>
            <p:spPr>
              <a:xfrm>
                <a:off x="2895500" y="1481875"/>
                <a:ext cx="15360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96" extrusionOk="0">
                    <a:moveTo>
                      <a:pt x="3593" y="1"/>
                    </a:moveTo>
                    <a:cubicBezTo>
                      <a:pt x="3086" y="1"/>
                      <a:pt x="2663" y="539"/>
                      <a:pt x="2521" y="990"/>
                    </a:cubicBezTo>
                    <a:cubicBezTo>
                      <a:pt x="2416" y="1332"/>
                      <a:pt x="2311" y="1830"/>
                      <a:pt x="2337" y="2303"/>
                    </a:cubicBezTo>
                    <a:cubicBezTo>
                      <a:pt x="2232" y="2145"/>
                      <a:pt x="2127" y="2014"/>
                      <a:pt x="2022" y="1857"/>
                    </a:cubicBezTo>
                    <a:cubicBezTo>
                      <a:pt x="1786" y="1542"/>
                      <a:pt x="1576" y="1095"/>
                      <a:pt x="1261" y="807"/>
                    </a:cubicBezTo>
                    <a:cubicBezTo>
                      <a:pt x="1110" y="677"/>
                      <a:pt x="933" y="610"/>
                      <a:pt x="765" y="610"/>
                    </a:cubicBezTo>
                    <a:cubicBezTo>
                      <a:pt x="524" y="610"/>
                      <a:pt x="304" y="749"/>
                      <a:pt x="211" y="1043"/>
                    </a:cubicBezTo>
                    <a:cubicBezTo>
                      <a:pt x="1" y="1594"/>
                      <a:pt x="368" y="2224"/>
                      <a:pt x="815" y="2592"/>
                    </a:cubicBezTo>
                    <a:cubicBezTo>
                      <a:pt x="1181" y="2872"/>
                      <a:pt x="1778" y="3223"/>
                      <a:pt x="2314" y="3223"/>
                    </a:cubicBezTo>
                    <a:cubicBezTo>
                      <a:pt x="2431" y="3223"/>
                      <a:pt x="2544" y="3207"/>
                      <a:pt x="2652" y="3169"/>
                    </a:cubicBezTo>
                    <a:lnTo>
                      <a:pt x="2678" y="3169"/>
                    </a:lnTo>
                    <a:cubicBezTo>
                      <a:pt x="2678" y="3195"/>
                      <a:pt x="2705" y="3248"/>
                      <a:pt x="2705" y="3274"/>
                    </a:cubicBezTo>
                    <a:lnTo>
                      <a:pt x="2705" y="3327"/>
                    </a:lnTo>
                    <a:cubicBezTo>
                      <a:pt x="2993" y="3904"/>
                      <a:pt x="3860" y="4140"/>
                      <a:pt x="4437" y="4193"/>
                    </a:cubicBezTo>
                    <a:cubicBezTo>
                      <a:pt x="4472" y="4194"/>
                      <a:pt x="4508" y="4195"/>
                      <a:pt x="4544" y="4195"/>
                    </a:cubicBezTo>
                    <a:cubicBezTo>
                      <a:pt x="5096" y="4195"/>
                      <a:pt x="5711" y="4000"/>
                      <a:pt x="5933" y="3458"/>
                    </a:cubicBezTo>
                    <a:cubicBezTo>
                      <a:pt x="6143" y="3012"/>
                      <a:pt x="5828" y="2592"/>
                      <a:pt x="5330" y="2592"/>
                    </a:cubicBezTo>
                    <a:cubicBezTo>
                      <a:pt x="4910" y="2592"/>
                      <a:pt x="4490" y="2749"/>
                      <a:pt x="4096" y="2802"/>
                    </a:cubicBezTo>
                    <a:cubicBezTo>
                      <a:pt x="3781" y="2880"/>
                      <a:pt x="3466" y="2907"/>
                      <a:pt x="3177" y="2959"/>
                    </a:cubicBezTo>
                    <a:lnTo>
                      <a:pt x="3177" y="2907"/>
                    </a:lnTo>
                    <a:cubicBezTo>
                      <a:pt x="3650" y="2592"/>
                      <a:pt x="4043" y="1988"/>
                      <a:pt x="4253" y="1489"/>
                    </a:cubicBezTo>
                    <a:cubicBezTo>
                      <a:pt x="4437" y="1017"/>
                      <a:pt x="4411" y="150"/>
                      <a:pt x="3755" y="19"/>
                    </a:cubicBezTo>
                    <a:cubicBezTo>
                      <a:pt x="3700" y="7"/>
                      <a:pt x="3646" y="1"/>
                      <a:pt x="3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p50"/>
              <p:cNvSpPr/>
              <p:nvPr/>
            </p:nvSpPr>
            <p:spPr>
              <a:xfrm>
                <a:off x="3005100" y="1378525"/>
                <a:ext cx="305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12" extrusionOk="0">
                    <a:moveTo>
                      <a:pt x="631" y="1"/>
                    </a:moveTo>
                    <a:cubicBezTo>
                      <a:pt x="563" y="1"/>
                      <a:pt x="493" y="10"/>
                      <a:pt x="421" y="32"/>
                    </a:cubicBezTo>
                    <a:cubicBezTo>
                      <a:pt x="263" y="58"/>
                      <a:pt x="1" y="163"/>
                      <a:pt x="1" y="373"/>
                    </a:cubicBezTo>
                    <a:cubicBezTo>
                      <a:pt x="1" y="622"/>
                      <a:pt x="208" y="712"/>
                      <a:pt x="448" y="712"/>
                    </a:cubicBezTo>
                    <a:cubicBezTo>
                      <a:pt x="713" y="712"/>
                      <a:pt x="1019" y="602"/>
                      <a:pt x="1129" y="478"/>
                    </a:cubicBezTo>
                    <a:cubicBezTo>
                      <a:pt x="1182" y="452"/>
                      <a:pt x="1129" y="426"/>
                      <a:pt x="1103" y="426"/>
                    </a:cubicBezTo>
                    <a:cubicBezTo>
                      <a:pt x="1072" y="418"/>
                      <a:pt x="1046" y="415"/>
                      <a:pt x="1022" y="415"/>
                    </a:cubicBezTo>
                    <a:cubicBezTo>
                      <a:pt x="963" y="415"/>
                      <a:pt x="915" y="433"/>
                      <a:pt x="841" y="452"/>
                    </a:cubicBezTo>
                    <a:cubicBezTo>
                      <a:pt x="761" y="468"/>
                      <a:pt x="633" y="494"/>
                      <a:pt x="521" y="494"/>
                    </a:cubicBezTo>
                    <a:cubicBezTo>
                      <a:pt x="448" y="494"/>
                      <a:pt x="383" y="483"/>
                      <a:pt x="342" y="452"/>
                    </a:cubicBezTo>
                    <a:cubicBezTo>
                      <a:pt x="263" y="452"/>
                      <a:pt x="211" y="399"/>
                      <a:pt x="289" y="294"/>
                    </a:cubicBezTo>
                    <a:cubicBezTo>
                      <a:pt x="316" y="268"/>
                      <a:pt x="342" y="268"/>
                      <a:pt x="394" y="268"/>
                    </a:cubicBezTo>
                    <a:cubicBezTo>
                      <a:pt x="447" y="216"/>
                      <a:pt x="526" y="216"/>
                      <a:pt x="604" y="189"/>
                    </a:cubicBezTo>
                    <a:cubicBezTo>
                      <a:pt x="650" y="183"/>
                      <a:pt x="695" y="180"/>
                      <a:pt x="738" y="180"/>
                    </a:cubicBezTo>
                    <a:cubicBezTo>
                      <a:pt x="867" y="180"/>
                      <a:pt x="985" y="209"/>
                      <a:pt x="1103" y="268"/>
                    </a:cubicBezTo>
                    <a:cubicBezTo>
                      <a:pt x="1112" y="271"/>
                      <a:pt x="1120" y="272"/>
                      <a:pt x="1128" y="272"/>
                    </a:cubicBezTo>
                    <a:cubicBezTo>
                      <a:pt x="1191" y="272"/>
                      <a:pt x="1223" y="187"/>
                      <a:pt x="1129" y="163"/>
                    </a:cubicBezTo>
                    <a:cubicBezTo>
                      <a:pt x="977" y="68"/>
                      <a:pt x="811" y="1"/>
                      <a:pt x="6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50"/>
              <p:cNvSpPr/>
              <p:nvPr/>
            </p:nvSpPr>
            <p:spPr>
              <a:xfrm>
                <a:off x="3014950" y="1391475"/>
                <a:ext cx="31525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28" extrusionOk="0">
                    <a:moveTo>
                      <a:pt x="885" y="1"/>
                    </a:moveTo>
                    <a:cubicBezTo>
                      <a:pt x="872" y="1"/>
                      <a:pt x="857" y="4"/>
                      <a:pt x="840" y="13"/>
                    </a:cubicBezTo>
                    <a:cubicBezTo>
                      <a:pt x="552" y="91"/>
                      <a:pt x="289" y="301"/>
                      <a:pt x="158" y="590"/>
                    </a:cubicBezTo>
                    <a:cubicBezTo>
                      <a:pt x="27" y="853"/>
                      <a:pt x="0" y="1194"/>
                      <a:pt x="263" y="1351"/>
                    </a:cubicBezTo>
                    <a:cubicBezTo>
                      <a:pt x="350" y="1404"/>
                      <a:pt x="441" y="1427"/>
                      <a:pt x="528" y="1427"/>
                    </a:cubicBezTo>
                    <a:cubicBezTo>
                      <a:pt x="703" y="1427"/>
                      <a:pt x="867" y="1334"/>
                      <a:pt x="972" y="1194"/>
                    </a:cubicBezTo>
                    <a:cubicBezTo>
                      <a:pt x="1182" y="931"/>
                      <a:pt x="1260" y="538"/>
                      <a:pt x="1182" y="196"/>
                    </a:cubicBezTo>
                    <a:cubicBezTo>
                      <a:pt x="1157" y="147"/>
                      <a:pt x="1109" y="121"/>
                      <a:pt x="1070" y="121"/>
                    </a:cubicBezTo>
                    <a:cubicBezTo>
                      <a:pt x="1027" y="121"/>
                      <a:pt x="996" y="153"/>
                      <a:pt x="1024" y="223"/>
                    </a:cubicBezTo>
                    <a:cubicBezTo>
                      <a:pt x="1050" y="433"/>
                      <a:pt x="1077" y="616"/>
                      <a:pt x="1024" y="853"/>
                    </a:cubicBezTo>
                    <a:cubicBezTo>
                      <a:pt x="972" y="958"/>
                      <a:pt x="945" y="1063"/>
                      <a:pt x="893" y="1115"/>
                    </a:cubicBezTo>
                    <a:cubicBezTo>
                      <a:pt x="803" y="1230"/>
                      <a:pt x="689" y="1289"/>
                      <a:pt x="583" y="1289"/>
                    </a:cubicBezTo>
                    <a:cubicBezTo>
                      <a:pt x="471" y="1289"/>
                      <a:pt x="369" y="1224"/>
                      <a:pt x="315" y="1089"/>
                    </a:cubicBezTo>
                    <a:cubicBezTo>
                      <a:pt x="184" y="695"/>
                      <a:pt x="630" y="301"/>
                      <a:pt x="919" y="144"/>
                    </a:cubicBezTo>
                    <a:cubicBezTo>
                      <a:pt x="963" y="100"/>
                      <a:pt x="952" y="1"/>
                      <a:pt x="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50"/>
              <p:cNvSpPr/>
              <p:nvPr/>
            </p:nvSpPr>
            <p:spPr>
              <a:xfrm>
                <a:off x="3046450" y="1390325"/>
                <a:ext cx="28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252" y="1"/>
                    </a:moveTo>
                    <a:cubicBezTo>
                      <a:pt x="230" y="1"/>
                      <a:pt x="214" y="62"/>
                      <a:pt x="237" y="85"/>
                    </a:cubicBezTo>
                    <a:cubicBezTo>
                      <a:pt x="420" y="190"/>
                      <a:pt x="762" y="505"/>
                      <a:pt x="735" y="741"/>
                    </a:cubicBezTo>
                    <a:cubicBezTo>
                      <a:pt x="762" y="846"/>
                      <a:pt x="735" y="872"/>
                      <a:pt x="630" y="872"/>
                    </a:cubicBezTo>
                    <a:cubicBezTo>
                      <a:pt x="604" y="899"/>
                      <a:pt x="571" y="912"/>
                      <a:pt x="538" y="912"/>
                    </a:cubicBezTo>
                    <a:cubicBezTo>
                      <a:pt x="506" y="912"/>
                      <a:pt x="473" y="899"/>
                      <a:pt x="447" y="872"/>
                    </a:cubicBezTo>
                    <a:cubicBezTo>
                      <a:pt x="394" y="846"/>
                      <a:pt x="368" y="767"/>
                      <a:pt x="342" y="741"/>
                    </a:cubicBezTo>
                    <a:cubicBezTo>
                      <a:pt x="263" y="636"/>
                      <a:pt x="237" y="505"/>
                      <a:pt x="184" y="374"/>
                    </a:cubicBezTo>
                    <a:cubicBezTo>
                      <a:pt x="160" y="350"/>
                      <a:pt x="121" y="337"/>
                      <a:pt x="85" y="337"/>
                    </a:cubicBezTo>
                    <a:cubicBezTo>
                      <a:pt x="40" y="337"/>
                      <a:pt x="0" y="357"/>
                      <a:pt x="0" y="400"/>
                    </a:cubicBezTo>
                    <a:cubicBezTo>
                      <a:pt x="42" y="653"/>
                      <a:pt x="271" y="1126"/>
                      <a:pt x="549" y="1126"/>
                    </a:cubicBezTo>
                    <a:cubicBezTo>
                      <a:pt x="618" y="1126"/>
                      <a:pt x="689" y="1097"/>
                      <a:pt x="762" y="1030"/>
                    </a:cubicBezTo>
                    <a:cubicBezTo>
                      <a:pt x="1155" y="715"/>
                      <a:pt x="578" y="137"/>
                      <a:pt x="263" y="6"/>
                    </a:cubicBezTo>
                    <a:cubicBezTo>
                      <a:pt x="259" y="3"/>
                      <a:pt x="255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50"/>
              <p:cNvSpPr/>
              <p:nvPr/>
            </p:nvSpPr>
            <p:spPr>
              <a:xfrm>
                <a:off x="3033250" y="1363625"/>
                <a:ext cx="257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4" extrusionOk="0">
                    <a:moveTo>
                      <a:pt x="614" y="1"/>
                    </a:moveTo>
                    <a:cubicBezTo>
                      <a:pt x="255" y="1"/>
                      <a:pt x="1" y="581"/>
                      <a:pt x="213" y="864"/>
                    </a:cubicBezTo>
                    <a:cubicBezTo>
                      <a:pt x="223" y="883"/>
                      <a:pt x="242" y="891"/>
                      <a:pt x="263" y="891"/>
                    </a:cubicBezTo>
                    <a:cubicBezTo>
                      <a:pt x="301" y="891"/>
                      <a:pt x="345" y="863"/>
                      <a:pt x="345" y="812"/>
                    </a:cubicBezTo>
                    <a:cubicBezTo>
                      <a:pt x="321" y="670"/>
                      <a:pt x="447" y="272"/>
                      <a:pt x="606" y="272"/>
                    </a:cubicBezTo>
                    <a:cubicBezTo>
                      <a:pt x="624" y="272"/>
                      <a:pt x="641" y="276"/>
                      <a:pt x="660" y="287"/>
                    </a:cubicBezTo>
                    <a:cubicBezTo>
                      <a:pt x="948" y="418"/>
                      <a:pt x="633" y="759"/>
                      <a:pt x="555" y="890"/>
                    </a:cubicBezTo>
                    <a:cubicBezTo>
                      <a:pt x="488" y="934"/>
                      <a:pt x="552" y="1034"/>
                      <a:pt x="605" y="1034"/>
                    </a:cubicBezTo>
                    <a:cubicBezTo>
                      <a:pt x="615" y="1034"/>
                      <a:pt x="625" y="1030"/>
                      <a:pt x="633" y="1022"/>
                    </a:cubicBezTo>
                    <a:cubicBezTo>
                      <a:pt x="817" y="890"/>
                      <a:pt x="975" y="733"/>
                      <a:pt x="1001" y="497"/>
                    </a:cubicBezTo>
                    <a:cubicBezTo>
                      <a:pt x="1027" y="287"/>
                      <a:pt x="948" y="103"/>
                      <a:pt x="738" y="24"/>
                    </a:cubicBezTo>
                    <a:cubicBezTo>
                      <a:pt x="696" y="8"/>
                      <a:pt x="654" y="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50"/>
              <p:cNvSpPr/>
              <p:nvPr/>
            </p:nvSpPr>
            <p:spPr>
              <a:xfrm>
                <a:off x="2644825" y="1504000"/>
                <a:ext cx="2165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7747" extrusionOk="0">
                    <a:moveTo>
                      <a:pt x="4330" y="1"/>
                    </a:moveTo>
                    <a:cubicBezTo>
                      <a:pt x="3249" y="1"/>
                      <a:pt x="2177" y="451"/>
                      <a:pt x="1418" y="1339"/>
                    </a:cubicBezTo>
                    <a:cubicBezTo>
                      <a:pt x="1" y="2940"/>
                      <a:pt x="184" y="5382"/>
                      <a:pt x="1786" y="6799"/>
                    </a:cubicBezTo>
                    <a:cubicBezTo>
                      <a:pt x="2516" y="7434"/>
                      <a:pt x="3427" y="7746"/>
                      <a:pt x="4333" y="7746"/>
                    </a:cubicBezTo>
                    <a:cubicBezTo>
                      <a:pt x="5414" y="7746"/>
                      <a:pt x="6489" y="7302"/>
                      <a:pt x="7245" y="6431"/>
                    </a:cubicBezTo>
                    <a:cubicBezTo>
                      <a:pt x="8663" y="4804"/>
                      <a:pt x="8479" y="2363"/>
                      <a:pt x="6878" y="945"/>
                    </a:cubicBezTo>
                    <a:cubicBezTo>
                      <a:pt x="6138" y="313"/>
                      <a:pt x="5231" y="1"/>
                      <a:pt x="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50"/>
              <p:cNvSpPr/>
              <p:nvPr/>
            </p:nvSpPr>
            <p:spPr>
              <a:xfrm>
                <a:off x="2647450" y="1612850"/>
                <a:ext cx="1547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4047" extrusionOk="0">
                    <a:moveTo>
                      <a:pt x="3468" y="1"/>
                    </a:moveTo>
                    <a:cubicBezTo>
                      <a:pt x="2880" y="1"/>
                      <a:pt x="2490" y="577"/>
                      <a:pt x="2389" y="1080"/>
                    </a:cubicBezTo>
                    <a:cubicBezTo>
                      <a:pt x="2337" y="1447"/>
                      <a:pt x="2258" y="1972"/>
                      <a:pt x="2363" y="2392"/>
                    </a:cubicBezTo>
                    <a:cubicBezTo>
                      <a:pt x="2232" y="2261"/>
                      <a:pt x="2101" y="2130"/>
                      <a:pt x="1996" y="1999"/>
                    </a:cubicBezTo>
                    <a:cubicBezTo>
                      <a:pt x="1733" y="1684"/>
                      <a:pt x="1471" y="1290"/>
                      <a:pt x="1156" y="1054"/>
                    </a:cubicBezTo>
                    <a:cubicBezTo>
                      <a:pt x="1017" y="952"/>
                      <a:pt x="863" y="903"/>
                      <a:pt x="716" y="903"/>
                    </a:cubicBezTo>
                    <a:cubicBezTo>
                      <a:pt x="445" y="903"/>
                      <a:pt x="200" y="1072"/>
                      <a:pt x="132" y="1395"/>
                    </a:cubicBezTo>
                    <a:cubicBezTo>
                      <a:pt x="1" y="1972"/>
                      <a:pt x="394" y="2524"/>
                      <a:pt x="893" y="2865"/>
                    </a:cubicBezTo>
                    <a:cubicBezTo>
                      <a:pt x="1247" y="3101"/>
                      <a:pt x="1809" y="3352"/>
                      <a:pt x="2299" y="3352"/>
                    </a:cubicBezTo>
                    <a:cubicBezTo>
                      <a:pt x="2463" y="3352"/>
                      <a:pt x="2619" y="3324"/>
                      <a:pt x="2757" y="3259"/>
                    </a:cubicBezTo>
                    <a:lnTo>
                      <a:pt x="2783" y="3232"/>
                    </a:lnTo>
                    <a:cubicBezTo>
                      <a:pt x="2783" y="3259"/>
                      <a:pt x="2809" y="3285"/>
                      <a:pt x="2809" y="3311"/>
                    </a:cubicBezTo>
                    <a:cubicBezTo>
                      <a:pt x="2809" y="3364"/>
                      <a:pt x="2809" y="3364"/>
                      <a:pt x="2862" y="3390"/>
                    </a:cubicBezTo>
                    <a:cubicBezTo>
                      <a:pt x="3177" y="3915"/>
                      <a:pt x="4069" y="4046"/>
                      <a:pt x="4647" y="4046"/>
                    </a:cubicBezTo>
                    <a:cubicBezTo>
                      <a:pt x="5172" y="4046"/>
                      <a:pt x="5802" y="3784"/>
                      <a:pt x="6038" y="3232"/>
                    </a:cubicBezTo>
                    <a:cubicBezTo>
                      <a:pt x="6190" y="2751"/>
                      <a:pt x="5852" y="2391"/>
                      <a:pt x="5403" y="2391"/>
                    </a:cubicBezTo>
                    <a:cubicBezTo>
                      <a:pt x="5387" y="2391"/>
                      <a:pt x="5371" y="2392"/>
                      <a:pt x="5356" y="2392"/>
                    </a:cubicBezTo>
                    <a:cubicBezTo>
                      <a:pt x="4909" y="2445"/>
                      <a:pt x="4516" y="2629"/>
                      <a:pt x="4122" y="2760"/>
                    </a:cubicBezTo>
                    <a:cubicBezTo>
                      <a:pt x="3833" y="2865"/>
                      <a:pt x="3544" y="2891"/>
                      <a:pt x="3256" y="2996"/>
                    </a:cubicBezTo>
                    <a:lnTo>
                      <a:pt x="3256" y="2970"/>
                    </a:lnTo>
                    <a:cubicBezTo>
                      <a:pt x="3702" y="2576"/>
                      <a:pt x="4043" y="1972"/>
                      <a:pt x="4174" y="1447"/>
                    </a:cubicBezTo>
                    <a:cubicBezTo>
                      <a:pt x="4306" y="923"/>
                      <a:pt x="4201" y="83"/>
                      <a:pt x="3544" y="4"/>
                    </a:cubicBezTo>
                    <a:cubicBezTo>
                      <a:pt x="3519" y="2"/>
                      <a:pt x="3493" y="1"/>
                      <a:pt x="3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50"/>
              <p:cNvSpPr/>
              <p:nvPr/>
            </p:nvSpPr>
            <p:spPr>
              <a:xfrm>
                <a:off x="2740650" y="1505475"/>
                <a:ext cx="305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728" extrusionOk="0">
                    <a:moveTo>
                      <a:pt x="703" y="1"/>
                    </a:moveTo>
                    <a:cubicBezTo>
                      <a:pt x="601" y="1"/>
                      <a:pt x="497" y="15"/>
                      <a:pt x="394" y="46"/>
                    </a:cubicBezTo>
                    <a:cubicBezTo>
                      <a:pt x="236" y="99"/>
                      <a:pt x="0" y="204"/>
                      <a:pt x="0" y="440"/>
                    </a:cubicBezTo>
                    <a:cubicBezTo>
                      <a:pt x="21" y="652"/>
                      <a:pt x="176" y="727"/>
                      <a:pt x="368" y="727"/>
                    </a:cubicBezTo>
                    <a:cubicBezTo>
                      <a:pt x="650" y="727"/>
                      <a:pt x="1014" y="565"/>
                      <a:pt x="1155" y="440"/>
                    </a:cubicBezTo>
                    <a:cubicBezTo>
                      <a:pt x="1181" y="388"/>
                      <a:pt x="1155" y="361"/>
                      <a:pt x="1129" y="361"/>
                    </a:cubicBezTo>
                    <a:cubicBezTo>
                      <a:pt x="1098" y="354"/>
                      <a:pt x="1074" y="350"/>
                      <a:pt x="1053" y="350"/>
                    </a:cubicBezTo>
                    <a:cubicBezTo>
                      <a:pt x="1002" y="350"/>
                      <a:pt x="967" y="369"/>
                      <a:pt x="893" y="388"/>
                    </a:cubicBezTo>
                    <a:cubicBezTo>
                      <a:pt x="785" y="452"/>
                      <a:pt x="605" y="499"/>
                      <a:pt x="472" y="499"/>
                    </a:cubicBezTo>
                    <a:cubicBezTo>
                      <a:pt x="444" y="499"/>
                      <a:pt x="417" y="497"/>
                      <a:pt x="394" y="493"/>
                    </a:cubicBezTo>
                    <a:cubicBezTo>
                      <a:pt x="315" y="493"/>
                      <a:pt x="263" y="440"/>
                      <a:pt x="315" y="309"/>
                    </a:cubicBezTo>
                    <a:cubicBezTo>
                      <a:pt x="341" y="256"/>
                      <a:pt x="368" y="256"/>
                      <a:pt x="394" y="230"/>
                    </a:cubicBezTo>
                    <a:cubicBezTo>
                      <a:pt x="473" y="204"/>
                      <a:pt x="525" y="178"/>
                      <a:pt x="630" y="178"/>
                    </a:cubicBezTo>
                    <a:cubicBezTo>
                      <a:pt x="701" y="154"/>
                      <a:pt x="766" y="141"/>
                      <a:pt x="834" y="141"/>
                    </a:cubicBezTo>
                    <a:cubicBezTo>
                      <a:pt x="916" y="141"/>
                      <a:pt x="1001" y="160"/>
                      <a:pt x="1103" y="204"/>
                    </a:cubicBezTo>
                    <a:cubicBezTo>
                      <a:pt x="1111" y="212"/>
                      <a:pt x="1120" y="216"/>
                      <a:pt x="1130" y="216"/>
                    </a:cubicBezTo>
                    <a:cubicBezTo>
                      <a:pt x="1177" y="216"/>
                      <a:pt x="1221" y="121"/>
                      <a:pt x="1155" y="99"/>
                    </a:cubicBezTo>
                    <a:cubicBezTo>
                      <a:pt x="1012" y="35"/>
                      <a:pt x="859" y="1"/>
                      <a:pt x="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50"/>
              <p:cNvSpPr/>
              <p:nvPr/>
            </p:nvSpPr>
            <p:spPr>
              <a:xfrm>
                <a:off x="2753775" y="1517025"/>
                <a:ext cx="302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466" extrusionOk="0">
                    <a:moveTo>
                      <a:pt x="785" y="0"/>
                    </a:moveTo>
                    <a:cubicBezTo>
                      <a:pt x="778" y="0"/>
                      <a:pt x="770" y="1"/>
                      <a:pt x="761" y="4"/>
                    </a:cubicBezTo>
                    <a:cubicBezTo>
                      <a:pt x="473" y="136"/>
                      <a:pt x="236" y="372"/>
                      <a:pt x="105" y="661"/>
                    </a:cubicBezTo>
                    <a:cubicBezTo>
                      <a:pt x="0" y="923"/>
                      <a:pt x="0" y="1291"/>
                      <a:pt x="315" y="1422"/>
                    </a:cubicBezTo>
                    <a:cubicBezTo>
                      <a:pt x="376" y="1452"/>
                      <a:pt x="439" y="1466"/>
                      <a:pt x="501" y="1466"/>
                    </a:cubicBezTo>
                    <a:cubicBezTo>
                      <a:pt x="704" y="1466"/>
                      <a:pt x="897" y="1320"/>
                      <a:pt x="998" y="1159"/>
                    </a:cubicBezTo>
                    <a:cubicBezTo>
                      <a:pt x="1181" y="844"/>
                      <a:pt x="1208" y="451"/>
                      <a:pt x="1050" y="136"/>
                    </a:cubicBezTo>
                    <a:cubicBezTo>
                      <a:pt x="1041" y="99"/>
                      <a:pt x="1016" y="85"/>
                      <a:pt x="989" y="85"/>
                    </a:cubicBezTo>
                    <a:cubicBezTo>
                      <a:pt x="937" y="85"/>
                      <a:pt x="875" y="137"/>
                      <a:pt x="893" y="188"/>
                    </a:cubicBezTo>
                    <a:cubicBezTo>
                      <a:pt x="945" y="424"/>
                      <a:pt x="998" y="634"/>
                      <a:pt x="919" y="844"/>
                    </a:cubicBezTo>
                    <a:cubicBezTo>
                      <a:pt x="893" y="949"/>
                      <a:pt x="866" y="1054"/>
                      <a:pt x="788" y="1107"/>
                    </a:cubicBezTo>
                    <a:cubicBezTo>
                      <a:pt x="720" y="1202"/>
                      <a:pt x="610" y="1255"/>
                      <a:pt x="505" y="1255"/>
                    </a:cubicBezTo>
                    <a:cubicBezTo>
                      <a:pt x="407" y="1255"/>
                      <a:pt x="313" y="1208"/>
                      <a:pt x="263" y="1107"/>
                    </a:cubicBezTo>
                    <a:cubicBezTo>
                      <a:pt x="79" y="766"/>
                      <a:pt x="499" y="267"/>
                      <a:pt x="761" y="109"/>
                    </a:cubicBezTo>
                    <a:cubicBezTo>
                      <a:pt x="855" y="86"/>
                      <a:pt x="844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50"/>
              <p:cNvSpPr/>
              <p:nvPr/>
            </p:nvSpPr>
            <p:spPr>
              <a:xfrm>
                <a:off x="2783525" y="1514500"/>
                <a:ext cx="299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064" extrusionOk="0">
                    <a:moveTo>
                      <a:pt x="254" y="0"/>
                    </a:moveTo>
                    <a:cubicBezTo>
                      <a:pt x="201" y="0"/>
                      <a:pt x="201" y="79"/>
                      <a:pt x="227" y="79"/>
                    </a:cubicBezTo>
                    <a:cubicBezTo>
                      <a:pt x="437" y="158"/>
                      <a:pt x="831" y="473"/>
                      <a:pt x="779" y="735"/>
                    </a:cubicBezTo>
                    <a:cubicBezTo>
                      <a:pt x="779" y="855"/>
                      <a:pt x="729" y="898"/>
                      <a:pt x="662" y="898"/>
                    </a:cubicBezTo>
                    <a:cubicBezTo>
                      <a:pt x="566" y="898"/>
                      <a:pt x="436" y="812"/>
                      <a:pt x="359" y="735"/>
                    </a:cubicBezTo>
                    <a:cubicBezTo>
                      <a:pt x="254" y="630"/>
                      <a:pt x="201" y="499"/>
                      <a:pt x="149" y="368"/>
                    </a:cubicBezTo>
                    <a:cubicBezTo>
                      <a:pt x="140" y="332"/>
                      <a:pt x="118" y="317"/>
                      <a:pt x="95" y="317"/>
                    </a:cubicBezTo>
                    <a:cubicBezTo>
                      <a:pt x="51" y="317"/>
                      <a:pt x="0" y="369"/>
                      <a:pt x="18" y="420"/>
                    </a:cubicBezTo>
                    <a:cubicBezTo>
                      <a:pt x="58" y="664"/>
                      <a:pt x="349" y="1064"/>
                      <a:pt x="637" y="1064"/>
                    </a:cubicBezTo>
                    <a:cubicBezTo>
                      <a:pt x="722" y="1064"/>
                      <a:pt x="806" y="1029"/>
                      <a:pt x="884" y="945"/>
                    </a:cubicBezTo>
                    <a:cubicBezTo>
                      <a:pt x="1199" y="552"/>
                      <a:pt x="595" y="132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50"/>
              <p:cNvSpPr/>
              <p:nvPr/>
            </p:nvSpPr>
            <p:spPr>
              <a:xfrm>
                <a:off x="2767125" y="1488825"/>
                <a:ext cx="25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22" extrusionOk="0">
                    <a:moveTo>
                      <a:pt x="602" y="1"/>
                    </a:moveTo>
                    <a:cubicBezTo>
                      <a:pt x="211" y="1"/>
                      <a:pt x="1" y="643"/>
                      <a:pt x="254" y="896"/>
                    </a:cubicBezTo>
                    <a:cubicBezTo>
                      <a:pt x="275" y="903"/>
                      <a:pt x="298" y="906"/>
                      <a:pt x="319" y="906"/>
                    </a:cubicBezTo>
                    <a:cubicBezTo>
                      <a:pt x="377" y="906"/>
                      <a:pt x="423" y="882"/>
                      <a:pt x="385" y="844"/>
                    </a:cubicBezTo>
                    <a:cubicBezTo>
                      <a:pt x="335" y="719"/>
                      <a:pt x="451" y="262"/>
                      <a:pt x="620" y="262"/>
                    </a:cubicBezTo>
                    <a:cubicBezTo>
                      <a:pt x="629" y="262"/>
                      <a:pt x="638" y="263"/>
                      <a:pt x="647" y="266"/>
                    </a:cubicBezTo>
                    <a:cubicBezTo>
                      <a:pt x="778" y="319"/>
                      <a:pt x="778" y="476"/>
                      <a:pt x="778" y="581"/>
                    </a:cubicBezTo>
                    <a:cubicBezTo>
                      <a:pt x="752" y="712"/>
                      <a:pt x="700" y="765"/>
                      <a:pt x="595" y="896"/>
                    </a:cubicBezTo>
                    <a:cubicBezTo>
                      <a:pt x="537" y="973"/>
                      <a:pt x="592" y="1022"/>
                      <a:pt x="656" y="1022"/>
                    </a:cubicBezTo>
                    <a:cubicBezTo>
                      <a:pt x="680" y="1022"/>
                      <a:pt x="705" y="1015"/>
                      <a:pt x="726" y="1001"/>
                    </a:cubicBezTo>
                    <a:cubicBezTo>
                      <a:pt x="883" y="870"/>
                      <a:pt x="1015" y="634"/>
                      <a:pt x="1015" y="397"/>
                    </a:cubicBezTo>
                    <a:cubicBezTo>
                      <a:pt x="1015" y="214"/>
                      <a:pt x="857" y="4"/>
                      <a:pt x="647" y="4"/>
                    </a:cubicBezTo>
                    <a:cubicBezTo>
                      <a:pt x="632" y="2"/>
                      <a:pt x="617" y="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50"/>
              <p:cNvSpPr/>
              <p:nvPr/>
            </p:nvSpPr>
            <p:spPr>
              <a:xfrm>
                <a:off x="2809700" y="1768550"/>
                <a:ext cx="208350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8122" extrusionOk="0">
                    <a:moveTo>
                      <a:pt x="7948" y="1"/>
                    </a:moveTo>
                    <a:cubicBezTo>
                      <a:pt x="7913" y="1"/>
                      <a:pt x="7877" y="8"/>
                      <a:pt x="7843" y="23"/>
                    </a:cubicBezTo>
                    <a:cubicBezTo>
                      <a:pt x="4640" y="1677"/>
                      <a:pt x="1543" y="4486"/>
                      <a:pt x="73" y="7819"/>
                    </a:cubicBezTo>
                    <a:cubicBezTo>
                      <a:pt x="0" y="7983"/>
                      <a:pt x="141" y="8121"/>
                      <a:pt x="279" y="8121"/>
                    </a:cubicBezTo>
                    <a:cubicBezTo>
                      <a:pt x="340" y="8121"/>
                      <a:pt x="400" y="8094"/>
                      <a:pt x="440" y="8029"/>
                    </a:cubicBezTo>
                    <a:cubicBezTo>
                      <a:pt x="2199" y="4564"/>
                      <a:pt x="5349" y="2858"/>
                      <a:pt x="8132" y="417"/>
                    </a:cubicBezTo>
                    <a:cubicBezTo>
                      <a:pt x="8333" y="238"/>
                      <a:pt x="8152" y="1"/>
                      <a:pt x="7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50"/>
              <p:cNvSpPr/>
              <p:nvPr/>
            </p:nvSpPr>
            <p:spPr>
              <a:xfrm>
                <a:off x="2641550" y="1658750"/>
                <a:ext cx="85475" cy="5430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1723" extrusionOk="0">
                    <a:moveTo>
                      <a:pt x="3135" y="1"/>
                    </a:moveTo>
                    <a:cubicBezTo>
                      <a:pt x="3045" y="1"/>
                      <a:pt x="2955" y="50"/>
                      <a:pt x="2914" y="163"/>
                    </a:cubicBezTo>
                    <a:cubicBezTo>
                      <a:pt x="657" y="6673"/>
                      <a:pt x="0" y="14731"/>
                      <a:pt x="1785" y="21425"/>
                    </a:cubicBezTo>
                    <a:cubicBezTo>
                      <a:pt x="1845" y="21628"/>
                      <a:pt x="2025" y="21723"/>
                      <a:pt x="2198" y="21723"/>
                    </a:cubicBezTo>
                    <a:cubicBezTo>
                      <a:pt x="2405" y="21723"/>
                      <a:pt x="2601" y="21589"/>
                      <a:pt x="2573" y="21346"/>
                    </a:cubicBezTo>
                    <a:cubicBezTo>
                      <a:pt x="2205" y="17881"/>
                      <a:pt x="1707" y="14495"/>
                      <a:pt x="1838" y="11030"/>
                    </a:cubicBezTo>
                    <a:cubicBezTo>
                      <a:pt x="1969" y="7381"/>
                      <a:pt x="2599" y="3838"/>
                      <a:pt x="3387" y="294"/>
                    </a:cubicBezTo>
                    <a:cubicBezTo>
                      <a:pt x="3418" y="118"/>
                      <a:pt x="3276" y="1"/>
                      <a:pt x="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9" name="Google Shape;4419;p50"/>
            <p:cNvGrpSpPr/>
            <p:nvPr/>
          </p:nvGrpSpPr>
          <p:grpSpPr>
            <a:xfrm rot="-2166590">
              <a:off x="4622889" y="4353392"/>
              <a:ext cx="714097" cy="677699"/>
              <a:chOff x="4575450" y="2626950"/>
              <a:chExt cx="366875" cy="348175"/>
            </a:xfrm>
          </p:grpSpPr>
          <p:sp>
            <p:nvSpPr>
              <p:cNvPr id="4420" name="Google Shape;4420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2" name="Google Shape;4422;p50"/>
            <p:cNvGrpSpPr/>
            <p:nvPr/>
          </p:nvGrpSpPr>
          <p:grpSpPr>
            <a:xfrm rot="1646115">
              <a:off x="5011408" y="4627826"/>
              <a:ext cx="714089" cy="677691"/>
              <a:chOff x="4575450" y="2626950"/>
              <a:chExt cx="366875" cy="348175"/>
            </a:xfrm>
          </p:grpSpPr>
          <p:sp>
            <p:nvSpPr>
              <p:cNvPr id="4423" name="Google Shape;4423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26" name="Google Shape;4426;p50"/>
          <p:cNvSpPr txBox="1">
            <a:spLocks noGrp="1"/>
          </p:cNvSpPr>
          <p:nvPr>
            <p:ph type="title"/>
          </p:nvPr>
        </p:nvSpPr>
        <p:spPr>
          <a:xfrm>
            <a:off x="1552269" y="2787723"/>
            <a:ext cx="6014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Hình</a:t>
            </a:r>
            <a:r>
              <a:rPr lang="en" dirty="0"/>
              <a:t> thức và cách thể hiện</a:t>
            </a:r>
            <a:br>
              <a:rPr lang="en" dirty="0"/>
            </a:br>
            <a:r>
              <a:rPr lang="en" dirty="0"/>
              <a:t>Hình thức thể hiện các nhân vật</a:t>
            </a:r>
            <a:br>
              <a:rPr lang="en" dirty="0"/>
            </a:br>
            <a:r>
              <a:rPr lang="en" dirty="0"/>
              <a:t>Màu sắc</a:t>
            </a:r>
            <a:endParaRPr dirty="0"/>
          </a:p>
        </p:txBody>
      </p:sp>
      <p:sp>
        <p:nvSpPr>
          <p:cNvPr id="4427" name="Google Shape;4427;p50"/>
          <p:cNvSpPr/>
          <p:nvPr/>
        </p:nvSpPr>
        <p:spPr>
          <a:xfrm>
            <a:off x="6509752" y="3107075"/>
            <a:ext cx="1921020" cy="1496924"/>
          </a:xfrm>
          <a:custGeom>
            <a:avLst/>
            <a:gdLst/>
            <a:ahLst/>
            <a:cxnLst/>
            <a:rect l="l" t="t" r="r" b="b"/>
            <a:pathLst>
              <a:path w="24116" h="18792" extrusionOk="0">
                <a:moveTo>
                  <a:pt x="16538" y="3626"/>
                </a:moveTo>
                <a:cubicBezTo>
                  <a:pt x="16478" y="4483"/>
                  <a:pt x="15918" y="5398"/>
                  <a:pt x="15034" y="5587"/>
                </a:cubicBezTo>
                <a:cubicBezTo>
                  <a:pt x="15808" y="5170"/>
                  <a:pt x="16232" y="4421"/>
                  <a:pt x="16538" y="3626"/>
                </a:cubicBezTo>
                <a:close/>
                <a:moveTo>
                  <a:pt x="17660" y="2362"/>
                </a:moveTo>
                <a:cubicBezTo>
                  <a:pt x="17046" y="3055"/>
                  <a:pt x="17341" y="4048"/>
                  <a:pt x="16960" y="4844"/>
                </a:cubicBezTo>
                <a:cubicBezTo>
                  <a:pt x="16738" y="5328"/>
                  <a:pt x="16325" y="5738"/>
                  <a:pt x="15831" y="5928"/>
                </a:cubicBezTo>
                <a:cubicBezTo>
                  <a:pt x="16412" y="5558"/>
                  <a:pt x="16835" y="4973"/>
                  <a:pt x="16959" y="4297"/>
                </a:cubicBezTo>
                <a:cubicBezTo>
                  <a:pt x="17087" y="3646"/>
                  <a:pt x="17070" y="2807"/>
                  <a:pt x="17660" y="2362"/>
                </a:cubicBezTo>
                <a:close/>
                <a:moveTo>
                  <a:pt x="19862" y="1559"/>
                </a:moveTo>
                <a:lnTo>
                  <a:pt x="19862" y="1559"/>
                </a:lnTo>
                <a:cubicBezTo>
                  <a:pt x="18844" y="1741"/>
                  <a:pt x="18023" y="2687"/>
                  <a:pt x="17952" y="3715"/>
                </a:cubicBezTo>
                <a:cubicBezTo>
                  <a:pt x="17918" y="4238"/>
                  <a:pt x="17872" y="4799"/>
                  <a:pt x="17630" y="5282"/>
                </a:cubicBezTo>
                <a:cubicBezTo>
                  <a:pt x="17404" y="5764"/>
                  <a:pt x="16995" y="6188"/>
                  <a:pt x="16479" y="6349"/>
                </a:cubicBezTo>
                <a:cubicBezTo>
                  <a:pt x="17203" y="6012"/>
                  <a:pt x="17606" y="5247"/>
                  <a:pt x="17713" y="4484"/>
                </a:cubicBezTo>
                <a:cubicBezTo>
                  <a:pt x="17755" y="4229"/>
                  <a:pt x="17759" y="3969"/>
                  <a:pt x="17781" y="3700"/>
                </a:cubicBezTo>
                <a:cubicBezTo>
                  <a:pt x="17825" y="3157"/>
                  <a:pt x="18065" y="2629"/>
                  <a:pt x="18445" y="2242"/>
                </a:cubicBezTo>
                <a:cubicBezTo>
                  <a:pt x="18819" y="1863"/>
                  <a:pt x="19323" y="1574"/>
                  <a:pt x="19862" y="1559"/>
                </a:cubicBezTo>
                <a:close/>
                <a:moveTo>
                  <a:pt x="2819" y="10698"/>
                </a:moveTo>
                <a:cubicBezTo>
                  <a:pt x="2452" y="11119"/>
                  <a:pt x="2019" y="11487"/>
                  <a:pt x="1548" y="11791"/>
                </a:cubicBezTo>
                <a:cubicBezTo>
                  <a:pt x="1276" y="11967"/>
                  <a:pt x="996" y="12123"/>
                  <a:pt x="776" y="12360"/>
                </a:cubicBezTo>
                <a:cubicBezTo>
                  <a:pt x="504" y="12661"/>
                  <a:pt x="334" y="13061"/>
                  <a:pt x="329" y="13468"/>
                </a:cubicBezTo>
                <a:cubicBezTo>
                  <a:pt x="324" y="13652"/>
                  <a:pt x="357" y="13835"/>
                  <a:pt x="422" y="14010"/>
                </a:cubicBezTo>
                <a:cubicBezTo>
                  <a:pt x="56" y="13323"/>
                  <a:pt x="389" y="12422"/>
                  <a:pt x="1017" y="12004"/>
                </a:cubicBezTo>
                <a:cubicBezTo>
                  <a:pt x="1326" y="11790"/>
                  <a:pt x="1650" y="11617"/>
                  <a:pt x="1952" y="11396"/>
                </a:cubicBezTo>
                <a:cubicBezTo>
                  <a:pt x="2254" y="11181"/>
                  <a:pt x="2542" y="10947"/>
                  <a:pt x="2819" y="10698"/>
                </a:cubicBezTo>
                <a:close/>
                <a:moveTo>
                  <a:pt x="24067" y="0"/>
                </a:moveTo>
                <a:cubicBezTo>
                  <a:pt x="24061" y="0"/>
                  <a:pt x="24055" y="2"/>
                  <a:pt x="24049" y="5"/>
                </a:cubicBezTo>
                <a:cubicBezTo>
                  <a:pt x="23458" y="334"/>
                  <a:pt x="21949" y="1175"/>
                  <a:pt x="21457" y="1460"/>
                </a:cubicBezTo>
                <a:cubicBezTo>
                  <a:pt x="21512" y="1362"/>
                  <a:pt x="21562" y="1260"/>
                  <a:pt x="21640" y="1182"/>
                </a:cubicBezTo>
                <a:cubicBezTo>
                  <a:pt x="21572" y="1166"/>
                  <a:pt x="21502" y="1158"/>
                  <a:pt x="21433" y="1158"/>
                </a:cubicBezTo>
                <a:cubicBezTo>
                  <a:pt x="21241" y="1158"/>
                  <a:pt x="21050" y="1217"/>
                  <a:pt x="20893" y="1326"/>
                </a:cubicBezTo>
                <a:cubicBezTo>
                  <a:pt x="20843" y="1013"/>
                  <a:pt x="20582" y="752"/>
                  <a:pt x="20281" y="635"/>
                </a:cubicBezTo>
                <a:cubicBezTo>
                  <a:pt x="20094" y="563"/>
                  <a:pt x="19896" y="537"/>
                  <a:pt x="19695" y="537"/>
                </a:cubicBezTo>
                <a:cubicBezTo>
                  <a:pt x="19542" y="537"/>
                  <a:pt x="19387" y="552"/>
                  <a:pt x="19237" y="574"/>
                </a:cubicBezTo>
                <a:cubicBezTo>
                  <a:pt x="18897" y="620"/>
                  <a:pt x="18559" y="698"/>
                  <a:pt x="18219" y="698"/>
                </a:cubicBezTo>
                <a:cubicBezTo>
                  <a:pt x="18208" y="698"/>
                  <a:pt x="18197" y="698"/>
                  <a:pt x="18187" y="697"/>
                </a:cubicBezTo>
                <a:cubicBezTo>
                  <a:pt x="17997" y="693"/>
                  <a:pt x="17793" y="660"/>
                  <a:pt x="17660" y="523"/>
                </a:cubicBezTo>
                <a:cubicBezTo>
                  <a:pt x="17546" y="407"/>
                  <a:pt x="17522" y="196"/>
                  <a:pt x="17624" y="78"/>
                </a:cubicBezTo>
                <a:lnTo>
                  <a:pt x="17624" y="78"/>
                </a:lnTo>
                <a:cubicBezTo>
                  <a:pt x="17419" y="256"/>
                  <a:pt x="17220" y="492"/>
                  <a:pt x="17296" y="744"/>
                </a:cubicBezTo>
                <a:cubicBezTo>
                  <a:pt x="17211" y="739"/>
                  <a:pt x="17125" y="734"/>
                  <a:pt x="17039" y="734"/>
                </a:cubicBezTo>
                <a:cubicBezTo>
                  <a:pt x="16874" y="734"/>
                  <a:pt x="16711" y="752"/>
                  <a:pt x="16563" y="820"/>
                </a:cubicBezTo>
                <a:cubicBezTo>
                  <a:pt x="16222" y="979"/>
                  <a:pt x="16054" y="1354"/>
                  <a:pt x="15877" y="1684"/>
                </a:cubicBezTo>
                <a:cubicBezTo>
                  <a:pt x="15643" y="2116"/>
                  <a:pt x="15349" y="2516"/>
                  <a:pt x="15003" y="2865"/>
                </a:cubicBezTo>
                <a:cubicBezTo>
                  <a:pt x="14847" y="3024"/>
                  <a:pt x="14676" y="3174"/>
                  <a:pt x="14470" y="3256"/>
                </a:cubicBezTo>
                <a:cubicBezTo>
                  <a:pt x="14379" y="3293"/>
                  <a:pt x="14279" y="3313"/>
                  <a:pt x="14181" y="3313"/>
                </a:cubicBezTo>
                <a:cubicBezTo>
                  <a:pt x="14057" y="3313"/>
                  <a:pt x="13935" y="3281"/>
                  <a:pt x="13834" y="3208"/>
                </a:cubicBezTo>
                <a:lnTo>
                  <a:pt x="13834" y="3208"/>
                </a:lnTo>
                <a:cubicBezTo>
                  <a:pt x="13927" y="3435"/>
                  <a:pt x="14166" y="3591"/>
                  <a:pt x="14410" y="3591"/>
                </a:cubicBezTo>
                <a:cubicBezTo>
                  <a:pt x="14422" y="3591"/>
                  <a:pt x="14434" y="3591"/>
                  <a:pt x="14446" y="3590"/>
                </a:cubicBezTo>
                <a:lnTo>
                  <a:pt x="14446" y="3590"/>
                </a:lnTo>
                <a:cubicBezTo>
                  <a:pt x="14071" y="3731"/>
                  <a:pt x="13763" y="4043"/>
                  <a:pt x="13628" y="4421"/>
                </a:cubicBezTo>
                <a:cubicBezTo>
                  <a:pt x="13497" y="4786"/>
                  <a:pt x="13528" y="5206"/>
                  <a:pt x="13711" y="5547"/>
                </a:cubicBezTo>
                <a:cubicBezTo>
                  <a:pt x="13298" y="6044"/>
                  <a:pt x="12637" y="6284"/>
                  <a:pt x="11990" y="6341"/>
                </a:cubicBezTo>
                <a:cubicBezTo>
                  <a:pt x="11862" y="6352"/>
                  <a:pt x="11733" y="6357"/>
                  <a:pt x="11605" y="6357"/>
                </a:cubicBezTo>
                <a:cubicBezTo>
                  <a:pt x="11067" y="6357"/>
                  <a:pt x="10530" y="6273"/>
                  <a:pt x="9994" y="6217"/>
                </a:cubicBezTo>
                <a:cubicBezTo>
                  <a:pt x="9647" y="6180"/>
                  <a:pt x="9293" y="6157"/>
                  <a:pt x="8939" y="6157"/>
                </a:cubicBezTo>
                <a:cubicBezTo>
                  <a:pt x="7955" y="6157"/>
                  <a:pt x="6978" y="6336"/>
                  <a:pt x="6193" y="6905"/>
                </a:cubicBezTo>
                <a:cubicBezTo>
                  <a:pt x="6158" y="6931"/>
                  <a:pt x="6125" y="6956"/>
                  <a:pt x="6091" y="6983"/>
                </a:cubicBezTo>
                <a:cubicBezTo>
                  <a:pt x="5844" y="6767"/>
                  <a:pt x="5522" y="6638"/>
                  <a:pt x="5194" y="6598"/>
                </a:cubicBezTo>
                <a:cubicBezTo>
                  <a:pt x="5115" y="6588"/>
                  <a:pt x="5035" y="6584"/>
                  <a:pt x="4956" y="6584"/>
                </a:cubicBezTo>
                <a:cubicBezTo>
                  <a:pt x="4654" y="6584"/>
                  <a:pt x="4351" y="6649"/>
                  <a:pt x="4068" y="6756"/>
                </a:cubicBezTo>
                <a:cubicBezTo>
                  <a:pt x="3541" y="6952"/>
                  <a:pt x="3060" y="7304"/>
                  <a:pt x="2787" y="7795"/>
                </a:cubicBezTo>
                <a:cubicBezTo>
                  <a:pt x="2553" y="8217"/>
                  <a:pt x="2486" y="8713"/>
                  <a:pt x="2486" y="9196"/>
                </a:cubicBezTo>
                <a:cubicBezTo>
                  <a:pt x="2486" y="9520"/>
                  <a:pt x="2507" y="9873"/>
                  <a:pt x="2317" y="10137"/>
                </a:cubicBezTo>
                <a:cubicBezTo>
                  <a:pt x="2190" y="10315"/>
                  <a:pt x="1970" y="10411"/>
                  <a:pt x="1752" y="10411"/>
                </a:cubicBezTo>
                <a:cubicBezTo>
                  <a:pt x="1614" y="10411"/>
                  <a:pt x="1476" y="10372"/>
                  <a:pt x="1363" y="10291"/>
                </a:cubicBezTo>
                <a:lnTo>
                  <a:pt x="1363" y="10291"/>
                </a:lnTo>
                <a:cubicBezTo>
                  <a:pt x="1508" y="10474"/>
                  <a:pt x="1739" y="10584"/>
                  <a:pt x="1972" y="10584"/>
                </a:cubicBezTo>
                <a:cubicBezTo>
                  <a:pt x="1987" y="10584"/>
                  <a:pt x="2002" y="10584"/>
                  <a:pt x="2017" y="10583"/>
                </a:cubicBezTo>
                <a:cubicBezTo>
                  <a:pt x="2193" y="10571"/>
                  <a:pt x="2462" y="10401"/>
                  <a:pt x="2649" y="10228"/>
                </a:cubicBezTo>
                <a:lnTo>
                  <a:pt x="2649" y="10228"/>
                </a:lnTo>
                <a:cubicBezTo>
                  <a:pt x="2525" y="10555"/>
                  <a:pt x="2235" y="10807"/>
                  <a:pt x="1930" y="10988"/>
                </a:cubicBezTo>
                <a:cubicBezTo>
                  <a:pt x="1579" y="11196"/>
                  <a:pt x="1194" y="11342"/>
                  <a:pt x="870" y="11587"/>
                </a:cubicBezTo>
                <a:cubicBezTo>
                  <a:pt x="323" y="12000"/>
                  <a:pt x="1" y="12688"/>
                  <a:pt x="11" y="13374"/>
                </a:cubicBezTo>
                <a:cubicBezTo>
                  <a:pt x="22" y="14060"/>
                  <a:pt x="360" y="14729"/>
                  <a:pt x="891" y="15163"/>
                </a:cubicBezTo>
                <a:cubicBezTo>
                  <a:pt x="685" y="14774"/>
                  <a:pt x="867" y="14275"/>
                  <a:pt x="1182" y="13967"/>
                </a:cubicBezTo>
                <a:cubicBezTo>
                  <a:pt x="1496" y="13660"/>
                  <a:pt x="1918" y="13493"/>
                  <a:pt x="2314" y="13302"/>
                </a:cubicBezTo>
                <a:cubicBezTo>
                  <a:pt x="2710" y="13111"/>
                  <a:pt x="3111" y="12868"/>
                  <a:pt x="3316" y="12479"/>
                </a:cubicBezTo>
                <a:lnTo>
                  <a:pt x="3316" y="12479"/>
                </a:lnTo>
                <a:cubicBezTo>
                  <a:pt x="3264" y="12873"/>
                  <a:pt x="3048" y="13245"/>
                  <a:pt x="2731" y="13485"/>
                </a:cubicBezTo>
                <a:cubicBezTo>
                  <a:pt x="3089" y="13399"/>
                  <a:pt x="3416" y="13191"/>
                  <a:pt x="3648" y="12904"/>
                </a:cubicBezTo>
                <a:cubicBezTo>
                  <a:pt x="4032" y="12430"/>
                  <a:pt x="4132" y="11781"/>
                  <a:pt x="4105" y="11171"/>
                </a:cubicBezTo>
                <a:cubicBezTo>
                  <a:pt x="4078" y="10560"/>
                  <a:pt x="3940" y="9958"/>
                  <a:pt x="3909" y="9348"/>
                </a:cubicBezTo>
                <a:cubicBezTo>
                  <a:pt x="3879" y="8738"/>
                  <a:pt x="3971" y="8089"/>
                  <a:pt x="4348" y="7608"/>
                </a:cubicBezTo>
                <a:cubicBezTo>
                  <a:pt x="4610" y="7275"/>
                  <a:pt x="5038" y="7056"/>
                  <a:pt x="5451" y="7056"/>
                </a:cubicBezTo>
                <a:cubicBezTo>
                  <a:pt x="5566" y="7056"/>
                  <a:pt x="5681" y="7073"/>
                  <a:pt x="5790" y="7109"/>
                </a:cubicBezTo>
                <a:cubicBezTo>
                  <a:pt x="5825" y="7120"/>
                  <a:pt x="5861" y="7136"/>
                  <a:pt x="5897" y="7152"/>
                </a:cubicBezTo>
                <a:cubicBezTo>
                  <a:pt x="5291" y="7719"/>
                  <a:pt x="4906" y="8522"/>
                  <a:pt x="4857" y="9351"/>
                </a:cubicBezTo>
                <a:cubicBezTo>
                  <a:pt x="4809" y="10213"/>
                  <a:pt x="5127" y="11086"/>
                  <a:pt x="5706" y="11723"/>
                </a:cubicBezTo>
                <a:cubicBezTo>
                  <a:pt x="6005" y="11986"/>
                  <a:pt x="6309" y="12241"/>
                  <a:pt x="6630" y="12478"/>
                </a:cubicBezTo>
                <a:cubicBezTo>
                  <a:pt x="6792" y="12596"/>
                  <a:pt x="6966" y="12717"/>
                  <a:pt x="7088" y="12879"/>
                </a:cubicBezTo>
                <a:cubicBezTo>
                  <a:pt x="7208" y="13038"/>
                  <a:pt x="7308" y="13252"/>
                  <a:pt x="7258" y="13455"/>
                </a:cubicBezTo>
                <a:cubicBezTo>
                  <a:pt x="7268" y="13509"/>
                  <a:pt x="7274" y="13565"/>
                  <a:pt x="7275" y="13621"/>
                </a:cubicBezTo>
                <a:cubicBezTo>
                  <a:pt x="7285" y="14122"/>
                  <a:pt x="6913" y="14620"/>
                  <a:pt x="7085" y="15090"/>
                </a:cubicBezTo>
                <a:cubicBezTo>
                  <a:pt x="7098" y="15122"/>
                  <a:pt x="7110" y="15151"/>
                  <a:pt x="7125" y="15179"/>
                </a:cubicBezTo>
                <a:cubicBezTo>
                  <a:pt x="7140" y="15207"/>
                  <a:pt x="7155" y="15232"/>
                  <a:pt x="7173" y="15256"/>
                </a:cubicBezTo>
                <a:cubicBezTo>
                  <a:pt x="7428" y="15623"/>
                  <a:pt x="7985" y="15731"/>
                  <a:pt x="8373" y="16002"/>
                </a:cubicBezTo>
                <a:cubicBezTo>
                  <a:pt x="8790" y="16293"/>
                  <a:pt x="9014" y="16781"/>
                  <a:pt x="9307" y="17196"/>
                </a:cubicBezTo>
                <a:cubicBezTo>
                  <a:pt x="9570" y="17568"/>
                  <a:pt x="9971" y="17915"/>
                  <a:pt x="10410" y="17915"/>
                </a:cubicBezTo>
                <a:cubicBezTo>
                  <a:pt x="10438" y="17915"/>
                  <a:pt x="10465" y="17914"/>
                  <a:pt x="10494" y="17911"/>
                </a:cubicBezTo>
                <a:cubicBezTo>
                  <a:pt x="10565" y="18102"/>
                  <a:pt x="10579" y="18314"/>
                  <a:pt x="10530" y="18511"/>
                </a:cubicBezTo>
                <a:cubicBezTo>
                  <a:pt x="10520" y="18551"/>
                  <a:pt x="10509" y="18593"/>
                  <a:pt x="10520" y="18633"/>
                </a:cubicBezTo>
                <a:cubicBezTo>
                  <a:pt x="10543" y="18711"/>
                  <a:pt x="10639" y="18738"/>
                  <a:pt x="10719" y="18748"/>
                </a:cubicBezTo>
                <a:cubicBezTo>
                  <a:pt x="10935" y="18777"/>
                  <a:pt x="11153" y="18791"/>
                  <a:pt x="11371" y="18791"/>
                </a:cubicBezTo>
                <a:cubicBezTo>
                  <a:pt x="11550" y="18791"/>
                  <a:pt x="11730" y="18781"/>
                  <a:pt x="11908" y="18761"/>
                </a:cubicBezTo>
                <a:cubicBezTo>
                  <a:pt x="11960" y="18756"/>
                  <a:pt x="12016" y="18747"/>
                  <a:pt x="12054" y="18710"/>
                </a:cubicBezTo>
                <a:cubicBezTo>
                  <a:pt x="12107" y="18659"/>
                  <a:pt x="12104" y="18574"/>
                  <a:pt x="12092" y="18501"/>
                </a:cubicBezTo>
                <a:cubicBezTo>
                  <a:pt x="11991" y="17917"/>
                  <a:pt x="11530" y="17411"/>
                  <a:pt x="10958" y="17257"/>
                </a:cubicBezTo>
                <a:cubicBezTo>
                  <a:pt x="11012" y="17108"/>
                  <a:pt x="10899" y="16953"/>
                  <a:pt x="10785" y="16841"/>
                </a:cubicBezTo>
                <a:cubicBezTo>
                  <a:pt x="10275" y="16335"/>
                  <a:pt x="9614" y="16002"/>
                  <a:pt x="9119" y="15481"/>
                </a:cubicBezTo>
                <a:cubicBezTo>
                  <a:pt x="9039" y="15397"/>
                  <a:pt x="8963" y="15307"/>
                  <a:pt x="8903" y="15209"/>
                </a:cubicBezTo>
                <a:cubicBezTo>
                  <a:pt x="8754" y="14964"/>
                  <a:pt x="8707" y="14662"/>
                  <a:pt x="8774" y="14385"/>
                </a:cubicBezTo>
                <a:cubicBezTo>
                  <a:pt x="8880" y="13940"/>
                  <a:pt x="9244" y="13612"/>
                  <a:pt x="9548" y="13269"/>
                </a:cubicBezTo>
                <a:cubicBezTo>
                  <a:pt x="9979" y="12781"/>
                  <a:pt x="10322" y="12190"/>
                  <a:pt x="10428" y="11552"/>
                </a:cubicBezTo>
                <a:cubicBezTo>
                  <a:pt x="10575" y="11504"/>
                  <a:pt x="10730" y="11485"/>
                  <a:pt x="10887" y="11485"/>
                </a:cubicBezTo>
                <a:cubicBezTo>
                  <a:pt x="11186" y="11485"/>
                  <a:pt x="11496" y="11552"/>
                  <a:pt x="11790" y="11614"/>
                </a:cubicBezTo>
                <a:cubicBezTo>
                  <a:pt x="12379" y="11741"/>
                  <a:pt x="12979" y="11843"/>
                  <a:pt x="13579" y="11843"/>
                </a:cubicBezTo>
                <a:cubicBezTo>
                  <a:pt x="13703" y="11843"/>
                  <a:pt x="13826" y="11839"/>
                  <a:pt x="13949" y="11829"/>
                </a:cubicBezTo>
                <a:cubicBezTo>
                  <a:pt x="14494" y="11788"/>
                  <a:pt x="15039" y="11645"/>
                  <a:pt x="15508" y="11370"/>
                </a:cubicBezTo>
                <a:cubicBezTo>
                  <a:pt x="16083" y="11645"/>
                  <a:pt x="16699" y="11801"/>
                  <a:pt x="17336" y="11831"/>
                </a:cubicBezTo>
                <a:cubicBezTo>
                  <a:pt x="17366" y="11832"/>
                  <a:pt x="17395" y="11832"/>
                  <a:pt x="17424" y="11832"/>
                </a:cubicBezTo>
                <a:cubicBezTo>
                  <a:pt x="18121" y="11832"/>
                  <a:pt x="18833" y="11641"/>
                  <a:pt x="19536" y="11567"/>
                </a:cubicBezTo>
                <a:cubicBezTo>
                  <a:pt x="19555" y="11565"/>
                  <a:pt x="19576" y="11564"/>
                  <a:pt x="19597" y="11564"/>
                </a:cubicBezTo>
                <a:cubicBezTo>
                  <a:pt x="19668" y="11564"/>
                  <a:pt x="19739" y="11580"/>
                  <a:pt x="19767" y="11640"/>
                </a:cubicBezTo>
                <a:cubicBezTo>
                  <a:pt x="19787" y="11679"/>
                  <a:pt x="19780" y="11725"/>
                  <a:pt x="19772" y="11768"/>
                </a:cubicBezTo>
                <a:cubicBezTo>
                  <a:pt x="19703" y="12213"/>
                  <a:pt x="19627" y="12672"/>
                  <a:pt x="19396" y="13061"/>
                </a:cubicBezTo>
                <a:cubicBezTo>
                  <a:pt x="19314" y="13197"/>
                  <a:pt x="19216" y="13323"/>
                  <a:pt x="19144" y="13466"/>
                </a:cubicBezTo>
                <a:cubicBezTo>
                  <a:pt x="19074" y="13609"/>
                  <a:pt x="19034" y="13776"/>
                  <a:pt x="19081" y="13927"/>
                </a:cubicBezTo>
                <a:cubicBezTo>
                  <a:pt x="19052" y="13901"/>
                  <a:pt x="19015" y="13890"/>
                  <a:pt x="18977" y="13890"/>
                </a:cubicBezTo>
                <a:cubicBezTo>
                  <a:pt x="18920" y="13890"/>
                  <a:pt x="18860" y="13915"/>
                  <a:pt x="18818" y="13955"/>
                </a:cubicBezTo>
                <a:cubicBezTo>
                  <a:pt x="18747" y="14021"/>
                  <a:pt x="18715" y="14118"/>
                  <a:pt x="18684" y="14210"/>
                </a:cubicBezTo>
                <a:cubicBezTo>
                  <a:pt x="18569" y="14566"/>
                  <a:pt x="18453" y="14923"/>
                  <a:pt x="18336" y="15279"/>
                </a:cubicBezTo>
                <a:cubicBezTo>
                  <a:pt x="18589" y="15279"/>
                  <a:pt x="18848" y="15276"/>
                  <a:pt x="19090" y="15202"/>
                </a:cubicBezTo>
                <a:cubicBezTo>
                  <a:pt x="19332" y="15125"/>
                  <a:pt x="19560" y="14962"/>
                  <a:pt x="19649" y="14725"/>
                </a:cubicBezTo>
                <a:cubicBezTo>
                  <a:pt x="19703" y="14587"/>
                  <a:pt x="19710" y="14424"/>
                  <a:pt x="19813" y="14318"/>
                </a:cubicBezTo>
                <a:cubicBezTo>
                  <a:pt x="19885" y="14245"/>
                  <a:pt x="19989" y="14215"/>
                  <a:pt x="20071" y="14155"/>
                </a:cubicBezTo>
                <a:cubicBezTo>
                  <a:pt x="20262" y="14014"/>
                  <a:pt x="20294" y="13748"/>
                  <a:pt x="20315" y="13512"/>
                </a:cubicBezTo>
                <a:cubicBezTo>
                  <a:pt x="20349" y="13149"/>
                  <a:pt x="20397" y="12779"/>
                  <a:pt x="20558" y="12452"/>
                </a:cubicBezTo>
                <a:cubicBezTo>
                  <a:pt x="20753" y="12054"/>
                  <a:pt x="21114" y="11696"/>
                  <a:pt x="21078" y="11256"/>
                </a:cubicBezTo>
                <a:cubicBezTo>
                  <a:pt x="21052" y="10933"/>
                  <a:pt x="20771" y="10656"/>
                  <a:pt x="20456" y="10612"/>
                </a:cubicBezTo>
                <a:cubicBezTo>
                  <a:pt x="19790" y="10439"/>
                  <a:pt x="19147" y="10178"/>
                  <a:pt x="18531" y="9871"/>
                </a:cubicBezTo>
                <a:cubicBezTo>
                  <a:pt x="18901" y="9178"/>
                  <a:pt x="18924" y="8344"/>
                  <a:pt x="18839" y="7560"/>
                </a:cubicBezTo>
                <a:cubicBezTo>
                  <a:pt x="18753" y="6747"/>
                  <a:pt x="18563" y="5942"/>
                  <a:pt x="18579" y="5125"/>
                </a:cubicBezTo>
                <a:cubicBezTo>
                  <a:pt x="18586" y="4785"/>
                  <a:pt x="18633" y="4432"/>
                  <a:pt x="18788" y="4133"/>
                </a:cubicBezTo>
                <a:cubicBezTo>
                  <a:pt x="18798" y="4180"/>
                  <a:pt x="18812" y="4228"/>
                  <a:pt x="18830" y="4274"/>
                </a:cubicBezTo>
                <a:cubicBezTo>
                  <a:pt x="18904" y="4458"/>
                  <a:pt x="19021" y="4622"/>
                  <a:pt x="19099" y="4804"/>
                </a:cubicBezTo>
                <a:cubicBezTo>
                  <a:pt x="19252" y="5155"/>
                  <a:pt x="19243" y="5572"/>
                  <a:pt x="19078" y="5917"/>
                </a:cubicBezTo>
                <a:cubicBezTo>
                  <a:pt x="19050" y="5972"/>
                  <a:pt x="19019" y="6028"/>
                  <a:pt x="19019" y="6090"/>
                </a:cubicBezTo>
                <a:cubicBezTo>
                  <a:pt x="19019" y="6146"/>
                  <a:pt x="19047" y="6199"/>
                  <a:pt x="19073" y="6250"/>
                </a:cubicBezTo>
                <a:cubicBezTo>
                  <a:pt x="19116" y="6333"/>
                  <a:pt x="19158" y="6418"/>
                  <a:pt x="19202" y="6501"/>
                </a:cubicBezTo>
                <a:cubicBezTo>
                  <a:pt x="19264" y="6620"/>
                  <a:pt x="19347" y="6758"/>
                  <a:pt x="19482" y="6771"/>
                </a:cubicBezTo>
                <a:cubicBezTo>
                  <a:pt x="19490" y="6772"/>
                  <a:pt x="19497" y="6772"/>
                  <a:pt x="19504" y="6772"/>
                </a:cubicBezTo>
                <a:cubicBezTo>
                  <a:pt x="19554" y="6772"/>
                  <a:pt x="19605" y="6758"/>
                  <a:pt x="19654" y="6758"/>
                </a:cubicBezTo>
                <a:cubicBezTo>
                  <a:pt x="19674" y="6758"/>
                  <a:pt x="19694" y="6760"/>
                  <a:pt x="19713" y="6767"/>
                </a:cubicBezTo>
                <a:cubicBezTo>
                  <a:pt x="19776" y="6788"/>
                  <a:pt x="19817" y="6849"/>
                  <a:pt x="19863" y="6897"/>
                </a:cubicBezTo>
                <a:cubicBezTo>
                  <a:pt x="19958" y="6997"/>
                  <a:pt x="20096" y="7048"/>
                  <a:pt x="20233" y="7048"/>
                </a:cubicBezTo>
                <a:cubicBezTo>
                  <a:pt x="20341" y="7048"/>
                  <a:pt x="20448" y="7017"/>
                  <a:pt x="20533" y="6951"/>
                </a:cubicBezTo>
                <a:cubicBezTo>
                  <a:pt x="20806" y="6743"/>
                  <a:pt x="20797" y="6343"/>
                  <a:pt x="20863" y="6008"/>
                </a:cubicBezTo>
                <a:cubicBezTo>
                  <a:pt x="20907" y="5790"/>
                  <a:pt x="20990" y="5583"/>
                  <a:pt x="21075" y="5378"/>
                </a:cubicBezTo>
                <a:cubicBezTo>
                  <a:pt x="21296" y="4833"/>
                  <a:pt x="21517" y="4289"/>
                  <a:pt x="21738" y="3745"/>
                </a:cubicBezTo>
                <a:cubicBezTo>
                  <a:pt x="21784" y="3787"/>
                  <a:pt x="21851" y="3811"/>
                  <a:pt x="21914" y="3811"/>
                </a:cubicBezTo>
                <a:cubicBezTo>
                  <a:pt x="21918" y="3811"/>
                  <a:pt x="21922" y="3811"/>
                  <a:pt x="21926" y="3811"/>
                </a:cubicBezTo>
                <a:cubicBezTo>
                  <a:pt x="22036" y="3803"/>
                  <a:pt x="22136" y="3735"/>
                  <a:pt x="22210" y="3653"/>
                </a:cubicBezTo>
                <a:cubicBezTo>
                  <a:pt x="22325" y="3532"/>
                  <a:pt x="22403" y="3377"/>
                  <a:pt x="22433" y="3214"/>
                </a:cubicBezTo>
                <a:lnTo>
                  <a:pt x="22433" y="3214"/>
                </a:lnTo>
                <a:cubicBezTo>
                  <a:pt x="22411" y="3290"/>
                  <a:pt x="22332" y="3332"/>
                  <a:pt x="22253" y="3332"/>
                </a:cubicBezTo>
                <a:cubicBezTo>
                  <a:pt x="22210" y="3332"/>
                  <a:pt x="22168" y="3320"/>
                  <a:pt x="22133" y="3295"/>
                </a:cubicBezTo>
                <a:cubicBezTo>
                  <a:pt x="22035" y="3225"/>
                  <a:pt x="22004" y="3089"/>
                  <a:pt x="22019" y="2968"/>
                </a:cubicBezTo>
                <a:cubicBezTo>
                  <a:pt x="22033" y="2849"/>
                  <a:pt x="22084" y="2737"/>
                  <a:pt x="22120" y="2622"/>
                </a:cubicBezTo>
                <a:cubicBezTo>
                  <a:pt x="22168" y="2474"/>
                  <a:pt x="22192" y="2310"/>
                  <a:pt x="22137" y="2163"/>
                </a:cubicBezTo>
                <a:cubicBezTo>
                  <a:pt x="22129" y="2144"/>
                  <a:pt x="22121" y="2126"/>
                  <a:pt x="22112" y="2110"/>
                </a:cubicBezTo>
                <a:cubicBezTo>
                  <a:pt x="22205" y="1995"/>
                  <a:pt x="22312" y="1892"/>
                  <a:pt x="22428" y="1803"/>
                </a:cubicBezTo>
                <a:cubicBezTo>
                  <a:pt x="22352" y="1764"/>
                  <a:pt x="22269" y="1741"/>
                  <a:pt x="22184" y="1738"/>
                </a:cubicBezTo>
                <a:cubicBezTo>
                  <a:pt x="22839" y="1206"/>
                  <a:pt x="23474" y="646"/>
                  <a:pt x="24088" y="63"/>
                </a:cubicBezTo>
                <a:cubicBezTo>
                  <a:pt x="24115" y="38"/>
                  <a:pt x="24095" y="0"/>
                  <a:pt x="24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28" name="Google Shape;4428;p50"/>
          <p:cNvSpPr/>
          <p:nvPr/>
        </p:nvSpPr>
        <p:spPr>
          <a:xfrm>
            <a:off x="713224" y="3496764"/>
            <a:ext cx="1920998" cy="1107219"/>
          </a:xfrm>
          <a:custGeom>
            <a:avLst/>
            <a:gdLst/>
            <a:ahLst/>
            <a:cxnLst/>
            <a:rect l="l" t="t" r="r" b="b"/>
            <a:pathLst>
              <a:path w="23037" h="13278" extrusionOk="0">
                <a:moveTo>
                  <a:pt x="5504" y="2454"/>
                </a:moveTo>
                <a:lnTo>
                  <a:pt x="5504" y="2454"/>
                </a:lnTo>
                <a:cubicBezTo>
                  <a:pt x="5313" y="2917"/>
                  <a:pt x="5630" y="3335"/>
                  <a:pt x="5759" y="3773"/>
                </a:cubicBezTo>
                <a:cubicBezTo>
                  <a:pt x="5770" y="3808"/>
                  <a:pt x="5779" y="3843"/>
                  <a:pt x="5788" y="3879"/>
                </a:cubicBezTo>
                <a:cubicBezTo>
                  <a:pt x="5824" y="4047"/>
                  <a:pt x="5827" y="4230"/>
                  <a:pt x="5755" y="4386"/>
                </a:cubicBezTo>
                <a:cubicBezTo>
                  <a:pt x="5865" y="3725"/>
                  <a:pt x="5064" y="3089"/>
                  <a:pt x="5504" y="2454"/>
                </a:cubicBezTo>
                <a:close/>
                <a:moveTo>
                  <a:pt x="8238" y="612"/>
                </a:moveTo>
                <a:cubicBezTo>
                  <a:pt x="8311" y="1104"/>
                  <a:pt x="8045" y="1579"/>
                  <a:pt x="7737" y="1944"/>
                </a:cubicBezTo>
                <a:cubicBezTo>
                  <a:pt x="7433" y="2313"/>
                  <a:pt x="7060" y="2634"/>
                  <a:pt x="6835" y="3057"/>
                </a:cubicBezTo>
                <a:cubicBezTo>
                  <a:pt x="6671" y="3363"/>
                  <a:pt x="6582" y="3726"/>
                  <a:pt x="6695" y="4061"/>
                </a:cubicBezTo>
                <a:cubicBezTo>
                  <a:pt x="6763" y="4265"/>
                  <a:pt x="6937" y="4467"/>
                  <a:pt x="7164" y="4467"/>
                </a:cubicBezTo>
                <a:cubicBezTo>
                  <a:pt x="7167" y="4467"/>
                  <a:pt x="7170" y="4467"/>
                  <a:pt x="7173" y="4467"/>
                </a:cubicBezTo>
                <a:cubicBezTo>
                  <a:pt x="7577" y="4448"/>
                  <a:pt x="7711" y="3948"/>
                  <a:pt x="7388" y="3710"/>
                </a:cubicBezTo>
                <a:lnTo>
                  <a:pt x="7388" y="3710"/>
                </a:lnTo>
                <a:cubicBezTo>
                  <a:pt x="7770" y="3944"/>
                  <a:pt x="7619" y="4505"/>
                  <a:pt x="7181" y="4540"/>
                </a:cubicBezTo>
                <a:cubicBezTo>
                  <a:pt x="7171" y="4540"/>
                  <a:pt x="7160" y="4541"/>
                  <a:pt x="7150" y="4541"/>
                </a:cubicBezTo>
                <a:cubicBezTo>
                  <a:pt x="6892" y="4541"/>
                  <a:pt x="6689" y="4322"/>
                  <a:pt x="6605" y="4094"/>
                </a:cubicBezTo>
                <a:cubicBezTo>
                  <a:pt x="6594" y="4064"/>
                  <a:pt x="6585" y="4036"/>
                  <a:pt x="6577" y="4005"/>
                </a:cubicBezTo>
                <a:cubicBezTo>
                  <a:pt x="6487" y="3669"/>
                  <a:pt x="6580" y="3304"/>
                  <a:pt x="6738" y="3006"/>
                </a:cubicBezTo>
                <a:cubicBezTo>
                  <a:pt x="7184" y="2173"/>
                  <a:pt x="8273" y="1661"/>
                  <a:pt x="8238" y="612"/>
                </a:cubicBezTo>
                <a:close/>
                <a:moveTo>
                  <a:pt x="20655" y="1793"/>
                </a:moveTo>
                <a:cubicBezTo>
                  <a:pt x="20968" y="1809"/>
                  <a:pt x="21218" y="2057"/>
                  <a:pt x="21346" y="2330"/>
                </a:cubicBezTo>
                <a:cubicBezTo>
                  <a:pt x="21480" y="2608"/>
                  <a:pt x="21490" y="2927"/>
                  <a:pt x="21476" y="3230"/>
                </a:cubicBezTo>
                <a:cubicBezTo>
                  <a:pt x="21438" y="3790"/>
                  <a:pt x="21330" y="4472"/>
                  <a:pt x="21749" y="4922"/>
                </a:cubicBezTo>
                <a:cubicBezTo>
                  <a:pt x="21249" y="4518"/>
                  <a:pt x="21329" y="3791"/>
                  <a:pt x="21366" y="3223"/>
                </a:cubicBezTo>
                <a:cubicBezTo>
                  <a:pt x="21377" y="3003"/>
                  <a:pt x="21378" y="2784"/>
                  <a:pt x="21332" y="2571"/>
                </a:cubicBezTo>
                <a:cubicBezTo>
                  <a:pt x="21254" y="2225"/>
                  <a:pt x="21022" y="1871"/>
                  <a:pt x="20655" y="1793"/>
                </a:cubicBezTo>
                <a:close/>
                <a:moveTo>
                  <a:pt x="6488" y="1957"/>
                </a:moveTo>
                <a:cubicBezTo>
                  <a:pt x="5933" y="2495"/>
                  <a:pt x="6064" y="3332"/>
                  <a:pt x="6282" y="3997"/>
                </a:cubicBezTo>
                <a:cubicBezTo>
                  <a:pt x="6286" y="4011"/>
                  <a:pt x="6290" y="4025"/>
                  <a:pt x="6293" y="4038"/>
                </a:cubicBezTo>
                <a:cubicBezTo>
                  <a:pt x="6369" y="4288"/>
                  <a:pt x="6472" y="4554"/>
                  <a:pt x="6425" y="4822"/>
                </a:cubicBezTo>
                <a:cubicBezTo>
                  <a:pt x="6406" y="4956"/>
                  <a:pt x="6337" y="5088"/>
                  <a:pt x="6232" y="5175"/>
                </a:cubicBezTo>
                <a:cubicBezTo>
                  <a:pt x="6184" y="5215"/>
                  <a:pt x="6129" y="5245"/>
                  <a:pt x="6068" y="5262"/>
                </a:cubicBezTo>
                <a:cubicBezTo>
                  <a:pt x="6036" y="5271"/>
                  <a:pt x="6002" y="5275"/>
                  <a:pt x="5969" y="5275"/>
                </a:cubicBezTo>
                <a:cubicBezTo>
                  <a:pt x="5851" y="5275"/>
                  <a:pt x="5734" y="5221"/>
                  <a:pt x="5673" y="5118"/>
                </a:cubicBezTo>
                <a:cubicBezTo>
                  <a:pt x="5598" y="4996"/>
                  <a:pt x="5640" y="4805"/>
                  <a:pt x="5774" y="4748"/>
                </a:cubicBezTo>
                <a:lnTo>
                  <a:pt x="5774" y="4748"/>
                </a:lnTo>
                <a:cubicBezTo>
                  <a:pt x="5694" y="4795"/>
                  <a:pt x="5658" y="4890"/>
                  <a:pt x="5666" y="4976"/>
                </a:cubicBezTo>
                <a:cubicBezTo>
                  <a:pt x="5675" y="5121"/>
                  <a:pt x="5813" y="5209"/>
                  <a:pt x="5947" y="5209"/>
                </a:cubicBezTo>
                <a:cubicBezTo>
                  <a:pt x="5981" y="5209"/>
                  <a:pt x="6015" y="5203"/>
                  <a:pt x="6046" y="5191"/>
                </a:cubicBezTo>
                <a:cubicBezTo>
                  <a:pt x="6124" y="5166"/>
                  <a:pt x="6192" y="5111"/>
                  <a:pt x="6241" y="5042"/>
                </a:cubicBezTo>
                <a:cubicBezTo>
                  <a:pt x="6446" y="4733"/>
                  <a:pt x="6270" y="4353"/>
                  <a:pt x="6174" y="4028"/>
                </a:cubicBezTo>
                <a:cubicBezTo>
                  <a:pt x="6143" y="3936"/>
                  <a:pt x="6115" y="3841"/>
                  <a:pt x="6092" y="3742"/>
                </a:cubicBezTo>
                <a:cubicBezTo>
                  <a:pt x="5939" y="3116"/>
                  <a:pt x="5938" y="2374"/>
                  <a:pt x="6488" y="1957"/>
                </a:cubicBezTo>
                <a:close/>
                <a:moveTo>
                  <a:pt x="7540" y="5605"/>
                </a:moveTo>
                <a:cubicBezTo>
                  <a:pt x="7860" y="5708"/>
                  <a:pt x="8163" y="5834"/>
                  <a:pt x="8470" y="5979"/>
                </a:cubicBezTo>
                <a:cubicBezTo>
                  <a:pt x="8797" y="6139"/>
                  <a:pt x="8898" y="6534"/>
                  <a:pt x="8912" y="6867"/>
                </a:cubicBezTo>
                <a:cubicBezTo>
                  <a:pt x="8810" y="6571"/>
                  <a:pt x="8721" y="6225"/>
                  <a:pt x="8419" y="6076"/>
                </a:cubicBezTo>
                <a:cubicBezTo>
                  <a:pt x="8124" y="5929"/>
                  <a:pt x="7819" y="5785"/>
                  <a:pt x="7540" y="5605"/>
                </a:cubicBezTo>
                <a:close/>
                <a:moveTo>
                  <a:pt x="15295" y="5769"/>
                </a:moveTo>
                <a:lnTo>
                  <a:pt x="15295" y="5769"/>
                </a:lnTo>
                <a:cubicBezTo>
                  <a:pt x="15123" y="6024"/>
                  <a:pt x="15200" y="6326"/>
                  <a:pt x="15400" y="6542"/>
                </a:cubicBezTo>
                <a:cubicBezTo>
                  <a:pt x="15578" y="6735"/>
                  <a:pt x="15818" y="6873"/>
                  <a:pt x="16040" y="7013"/>
                </a:cubicBezTo>
                <a:cubicBezTo>
                  <a:pt x="16500" y="7295"/>
                  <a:pt x="16985" y="7533"/>
                  <a:pt x="17486" y="7737"/>
                </a:cubicBezTo>
                <a:cubicBezTo>
                  <a:pt x="16962" y="7596"/>
                  <a:pt x="16457" y="7377"/>
                  <a:pt x="15987" y="7104"/>
                </a:cubicBezTo>
                <a:cubicBezTo>
                  <a:pt x="15589" y="6866"/>
                  <a:pt x="15055" y="6557"/>
                  <a:pt x="15111" y="6018"/>
                </a:cubicBezTo>
                <a:cubicBezTo>
                  <a:pt x="15117" y="5973"/>
                  <a:pt x="15127" y="5928"/>
                  <a:pt x="15146" y="5885"/>
                </a:cubicBezTo>
                <a:lnTo>
                  <a:pt x="15146" y="5885"/>
                </a:lnTo>
                <a:cubicBezTo>
                  <a:pt x="14865" y="5934"/>
                  <a:pt x="14577" y="5984"/>
                  <a:pt x="14295" y="6024"/>
                </a:cubicBezTo>
                <a:cubicBezTo>
                  <a:pt x="14623" y="5932"/>
                  <a:pt x="14963" y="5850"/>
                  <a:pt x="15295" y="5769"/>
                </a:cubicBezTo>
                <a:close/>
                <a:moveTo>
                  <a:pt x="21042" y="4922"/>
                </a:moveTo>
                <a:cubicBezTo>
                  <a:pt x="20988" y="5114"/>
                  <a:pt x="20990" y="5311"/>
                  <a:pt x="21029" y="5502"/>
                </a:cubicBezTo>
                <a:cubicBezTo>
                  <a:pt x="21084" y="5760"/>
                  <a:pt x="21207" y="6010"/>
                  <a:pt x="21354" y="6228"/>
                </a:cubicBezTo>
                <a:cubicBezTo>
                  <a:pt x="21673" y="6692"/>
                  <a:pt x="22116" y="7068"/>
                  <a:pt x="22382" y="7572"/>
                </a:cubicBezTo>
                <a:cubicBezTo>
                  <a:pt x="22599" y="7987"/>
                  <a:pt x="22688" y="8535"/>
                  <a:pt x="22402" y="8939"/>
                </a:cubicBezTo>
                <a:cubicBezTo>
                  <a:pt x="22631" y="8523"/>
                  <a:pt x="22517" y="8015"/>
                  <a:pt x="22297" y="7619"/>
                </a:cubicBezTo>
                <a:cubicBezTo>
                  <a:pt x="22016" y="7130"/>
                  <a:pt x="21577" y="6757"/>
                  <a:pt x="21273" y="6281"/>
                </a:cubicBezTo>
                <a:cubicBezTo>
                  <a:pt x="21128" y="6052"/>
                  <a:pt x="21010" y="5782"/>
                  <a:pt x="20974" y="5508"/>
                </a:cubicBezTo>
                <a:cubicBezTo>
                  <a:pt x="20949" y="5311"/>
                  <a:pt x="20964" y="5111"/>
                  <a:pt x="21042" y="4922"/>
                </a:cubicBezTo>
                <a:close/>
                <a:moveTo>
                  <a:pt x="14962" y="0"/>
                </a:moveTo>
                <a:cubicBezTo>
                  <a:pt x="14936" y="0"/>
                  <a:pt x="14910" y="1"/>
                  <a:pt x="14884" y="2"/>
                </a:cubicBezTo>
                <a:cubicBezTo>
                  <a:pt x="14109" y="27"/>
                  <a:pt x="13414" y="472"/>
                  <a:pt x="12661" y="664"/>
                </a:cubicBezTo>
                <a:cubicBezTo>
                  <a:pt x="12337" y="746"/>
                  <a:pt x="12006" y="781"/>
                  <a:pt x="11673" y="781"/>
                </a:cubicBezTo>
                <a:cubicBezTo>
                  <a:pt x="10963" y="781"/>
                  <a:pt x="10244" y="622"/>
                  <a:pt x="9555" y="432"/>
                </a:cubicBezTo>
                <a:cubicBezTo>
                  <a:pt x="9232" y="343"/>
                  <a:pt x="8900" y="246"/>
                  <a:pt x="8570" y="246"/>
                </a:cubicBezTo>
                <a:cubicBezTo>
                  <a:pt x="8475" y="246"/>
                  <a:pt x="8379" y="254"/>
                  <a:pt x="8284" y="273"/>
                </a:cubicBezTo>
                <a:cubicBezTo>
                  <a:pt x="8233" y="283"/>
                  <a:pt x="8183" y="297"/>
                  <a:pt x="8134" y="312"/>
                </a:cubicBezTo>
                <a:cubicBezTo>
                  <a:pt x="7658" y="463"/>
                  <a:pt x="7284" y="851"/>
                  <a:pt x="6892" y="1175"/>
                </a:cubicBezTo>
                <a:cubicBezTo>
                  <a:pt x="6490" y="1509"/>
                  <a:pt x="6038" y="1789"/>
                  <a:pt x="5561" y="2004"/>
                </a:cubicBezTo>
                <a:cubicBezTo>
                  <a:pt x="5065" y="2228"/>
                  <a:pt x="4507" y="2404"/>
                  <a:pt x="4191" y="2845"/>
                </a:cubicBezTo>
                <a:cubicBezTo>
                  <a:pt x="4055" y="3035"/>
                  <a:pt x="3977" y="3259"/>
                  <a:pt x="3899" y="3481"/>
                </a:cubicBezTo>
                <a:lnTo>
                  <a:pt x="3465" y="4729"/>
                </a:lnTo>
                <a:cubicBezTo>
                  <a:pt x="3394" y="4574"/>
                  <a:pt x="3254" y="4443"/>
                  <a:pt x="3112" y="4339"/>
                </a:cubicBezTo>
                <a:lnTo>
                  <a:pt x="3112" y="4339"/>
                </a:lnTo>
                <a:cubicBezTo>
                  <a:pt x="3142" y="4492"/>
                  <a:pt x="3060" y="4641"/>
                  <a:pt x="3012" y="4790"/>
                </a:cubicBezTo>
                <a:cubicBezTo>
                  <a:pt x="2954" y="4963"/>
                  <a:pt x="2943" y="5149"/>
                  <a:pt x="2977" y="5329"/>
                </a:cubicBezTo>
                <a:cubicBezTo>
                  <a:pt x="2024" y="4687"/>
                  <a:pt x="1048" y="4079"/>
                  <a:pt x="54" y="3504"/>
                </a:cubicBezTo>
                <a:lnTo>
                  <a:pt x="0" y="3597"/>
                </a:lnTo>
                <a:cubicBezTo>
                  <a:pt x="867" y="4379"/>
                  <a:pt x="1729" y="5166"/>
                  <a:pt x="2585" y="5959"/>
                </a:cubicBezTo>
                <a:cubicBezTo>
                  <a:pt x="2416" y="6254"/>
                  <a:pt x="2247" y="6562"/>
                  <a:pt x="2225" y="6899"/>
                </a:cubicBezTo>
                <a:cubicBezTo>
                  <a:pt x="2216" y="7049"/>
                  <a:pt x="2236" y="7201"/>
                  <a:pt x="2236" y="7352"/>
                </a:cubicBezTo>
                <a:cubicBezTo>
                  <a:pt x="2240" y="7715"/>
                  <a:pt x="2132" y="8070"/>
                  <a:pt x="1988" y="8403"/>
                </a:cubicBezTo>
                <a:cubicBezTo>
                  <a:pt x="1842" y="8738"/>
                  <a:pt x="1663" y="9052"/>
                  <a:pt x="1508" y="9381"/>
                </a:cubicBezTo>
                <a:cubicBezTo>
                  <a:pt x="1468" y="9466"/>
                  <a:pt x="1430" y="9558"/>
                  <a:pt x="1455" y="9646"/>
                </a:cubicBezTo>
                <a:cubicBezTo>
                  <a:pt x="1473" y="9723"/>
                  <a:pt x="1535" y="9783"/>
                  <a:pt x="1578" y="9850"/>
                </a:cubicBezTo>
                <a:cubicBezTo>
                  <a:pt x="1668" y="9998"/>
                  <a:pt x="1673" y="10199"/>
                  <a:pt x="1803" y="10313"/>
                </a:cubicBezTo>
                <a:cubicBezTo>
                  <a:pt x="1873" y="10375"/>
                  <a:pt x="1960" y="10397"/>
                  <a:pt x="2052" y="10397"/>
                </a:cubicBezTo>
                <a:cubicBezTo>
                  <a:pt x="2157" y="10397"/>
                  <a:pt x="2268" y="10369"/>
                  <a:pt x="2368" y="10339"/>
                </a:cubicBezTo>
                <a:lnTo>
                  <a:pt x="2402" y="10331"/>
                </a:lnTo>
                <a:cubicBezTo>
                  <a:pt x="2431" y="10475"/>
                  <a:pt x="2559" y="10595"/>
                  <a:pt x="2706" y="10633"/>
                </a:cubicBezTo>
                <a:cubicBezTo>
                  <a:pt x="2746" y="10643"/>
                  <a:pt x="2788" y="10648"/>
                  <a:pt x="2829" y="10648"/>
                </a:cubicBezTo>
                <a:cubicBezTo>
                  <a:pt x="2958" y="10648"/>
                  <a:pt x="3088" y="10602"/>
                  <a:pt x="3198" y="10533"/>
                </a:cubicBezTo>
                <a:cubicBezTo>
                  <a:pt x="3232" y="10513"/>
                  <a:pt x="3265" y="10490"/>
                  <a:pt x="3286" y="10459"/>
                </a:cubicBezTo>
                <a:cubicBezTo>
                  <a:pt x="3320" y="10410"/>
                  <a:pt x="3324" y="10351"/>
                  <a:pt x="3333" y="10293"/>
                </a:cubicBezTo>
                <a:cubicBezTo>
                  <a:pt x="3371" y="10040"/>
                  <a:pt x="3494" y="9799"/>
                  <a:pt x="3679" y="9621"/>
                </a:cubicBezTo>
                <a:cubicBezTo>
                  <a:pt x="3895" y="9411"/>
                  <a:pt x="4182" y="9291"/>
                  <a:pt x="4437" y="9130"/>
                </a:cubicBezTo>
                <a:cubicBezTo>
                  <a:pt x="4915" y="8831"/>
                  <a:pt x="5293" y="8371"/>
                  <a:pt x="5496" y="7843"/>
                </a:cubicBezTo>
                <a:cubicBezTo>
                  <a:pt x="5553" y="7694"/>
                  <a:pt x="5596" y="7539"/>
                  <a:pt x="5625" y="7381"/>
                </a:cubicBezTo>
                <a:cubicBezTo>
                  <a:pt x="5625" y="7380"/>
                  <a:pt x="5626" y="7378"/>
                  <a:pt x="5626" y="7377"/>
                </a:cubicBezTo>
                <a:cubicBezTo>
                  <a:pt x="5699" y="6981"/>
                  <a:pt x="5681" y="6568"/>
                  <a:pt x="5573" y="6180"/>
                </a:cubicBezTo>
                <a:cubicBezTo>
                  <a:pt x="5658" y="6034"/>
                  <a:pt x="5753" y="5891"/>
                  <a:pt x="5867" y="5765"/>
                </a:cubicBezTo>
                <a:cubicBezTo>
                  <a:pt x="6019" y="5598"/>
                  <a:pt x="6208" y="5466"/>
                  <a:pt x="6415" y="5375"/>
                </a:cubicBezTo>
                <a:lnTo>
                  <a:pt x="6430" y="5375"/>
                </a:lnTo>
                <a:cubicBezTo>
                  <a:pt x="6780" y="5375"/>
                  <a:pt x="7128" y="5434"/>
                  <a:pt x="7465" y="5533"/>
                </a:cubicBezTo>
                <a:cubicBezTo>
                  <a:pt x="7463" y="5536"/>
                  <a:pt x="7461" y="5538"/>
                  <a:pt x="7460" y="5540"/>
                </a:cubicBezTo>
                <a:cubicBezTo>
                  <a:pt x="7053" y="6034"/>
                  <a:pt x="6609" y="6497"/>
                  <a:pt x="6114" y="6901"/>
                </a:cubicBezTo>
                <a:cubicBezTo>
                  <a:pt x="5948" y="7007"/>
                  <a:pt x="5830" y="7192"/>
                  <a:pt x="5791" y="7388"/>
                </a:cubicBezTo>
                <a:cubicBezTo>
                  <a:pt x="5789" y="7397"/>
                  <a:pt x="5789" y="7404"/>
                  <a:pt x="5786" y="7412"/>
                </a:cubicBezTo>
                <a:cubicBezTo>
                  <a:pt x="5786" y="7421"/>
                  <a:pt x="5784" y="7429"/>
                  <a:pt x="5783" y="7437"/>
                </a:cubicBezTo>
                <a:lnTo>
                  <a:pt x="5800" y="7439"/>
                </a:lnTo>
                <a:cubicBezTo>
                  <a:pt x="5763" y="7879"/>
                  <a:pt x="6126" y="8238"/>
                  <a:pt x="6322" y="8635"/>
                </a:cubicBezTo>
                <a:cubicBezTo>
                  <a:pt x="6481" y="8963"/>
                  <a:pt x="6531" y="9333"/>
                  <a:pt x="6563" y="9695"/>
                </a:cubicBezTo>
                <a:cubicBezTo>
                  <a:pt x="6585" y="9931"/>
                  <a:pt x="6618" y="10197"/>
                  <a:pt x="6807" y="10338"/>
                </a:cubicBezTo>
                <a:cubicBezTo>
                  <a:pt x="6890" y="10399"/>
                  <a:pt x="6994" y="10429"/>
                  <a:pt x="7065" y="10501"/>
                </a:cubicBezTo>
                <a:cubicBezTo>
                  <a:pt x="7169" y="10605"/>
                  <a:pt x="7177" y="10769"/>
                  <a:pt x="7230" y="10907"/>
                </a:cubicBezTo>
                <a:cubicBezTo>
                  <a:pt x="7320" y="11145"/>
                  <a:pt x="7547" y="11309"/>
                  <a:pt x="7791" y="11384"/>
                </a:cubicBezTo>
                <a:cubicBezTo>
                  <a:pt x="8032" y="11459"/>
                  <a:pt x="8290" y="11460"/>
                  <a:pt x="8545" y="11460"/>
                </a:cubicBezTo>
                <a:cubicBezTo>
                  <a:pt x="8428" y="11105"/>
                  <a:pt x="8311" y="10748"/>
                  <a:pt x="8196" y="10392"/>
                </a:cubicBezTo>
                <a:cubicBezTo>
                  <a:pt x="8166" y="10300"/>
                  <a:pt x="8134" y="10204"/>
                  <a:pt x="8063" y="10137"/>
                </a:cubicBezTo>
                <a:cubicBezTo>
                  <a:pt x="8021" y="10097"/>
                  <a:pt x="7961" y="10072"/>
                  <a:pt x="7904" y="10072"/>
                </a:cubicBezTo>
                <a:cubicBezTo>
                  <a:pt x="7866" y="10072"/>
                  <a:pt x="7830" y="10083"/>
                  <a:pt x="7801" y="10108"/>
                </a:cubicBezTo>
                <a:cubicBezTo>
                  <a:pt x="7848" y="9958"/>
                  <a:pt x="7808" y="9790"/>
                  <a:pt x="7737" y="9647"/>
                </a:cubicBezTo>
                <a:cubicBezTo>
                  <a:pt x="7668" y="9506"/>
                  <a:pt x="7567" y="9379"/>
                  <a:pt x="7485" y="9243"/>
                </a:cubicBezTo>
                <a:cubicBezTo>
                  <a:pt x="7255" y="8855"/>
                  <a:pt x="7179" y="8398"/>
                  <a:pt x="7109" y="7951"/>
                </a:cubicBezTo>
                <a:cubicBezTo>
                  <a:pt x="7102" y="7909"/>
                  <a:pt x="7152" y="7586"/>
                  <a:pt x="7172" y="7547"/>
                </a:cubicBezTo>
                <a:cubicBezTo>
                  <a:pt x="7173" y="7460"/>
                  <a:pt x="7270" y="7412"/>
                  <a:pt x="7352" y="7383"/>
                </a:cubicBezTo>
                <a:cubicBezTo>
                  <a:pt x="7867" y="7211"/>
                  <a:pt x="8415" y="7097"/>
                  <a:pt x="8929" y="6921"/>
                </a:cubicBezTo>
                <a:cubicBezTo>
                  <a:pt x="8935" y="6919"/>
                  <a:pt x="8941" y="6917"/>
                  <a:pt x="8948" y="6915"/>
                </a:cubicBezTo>
                <a:cubicBezTo>
                  <a:pt x="8985" y="7821"/>
                  <a:pt x="9045" y="8852"/>
                  <a:pt x="9053" y="9440"/>
                </a:cubicBezTo>
                <a:cubicBezTo>
                  <a:pt x="9059" y="9827"/>
                  <a:pt x="9123" y="10708"/>
                  <a:pt x="9052" y="11084"/>
                </a:cubicBezTo>
                <a:cubicBezTo>
                  <a:pt x="9046" y="11291"/>
                  <a:pt x="8959" y="11499"/>
                  <a:pt x="8847" y="11678"/>
                </a:cubicBezTo>
                <a:cubicBezTo>
                  <a:pt x="8695" y="11916"/>
                  <a:pt x="8495" y="12125"/>
                  <a:pt x="8359" y="12372"/>
                </a:cubicBezTo>
                <a:cubicBezTo>
                  <a:pt x="8222" y="12621"/>
                  <a:pt x="8152" y="12933"/>
                  <a:pt x="8283" y="13187"/>
                </a:cubicBezTo>
                <a:cubicBezTo>
                  <a:pt x="8486" y="13247"/>
                  <a:pt x="8698" y="13277"/>
                  <a:pt x="8910" y="13277"/>
                </a:cubicBezTo>
                <a:cubicBezTo>
                  <a:pt x="9111" y="13277"/>
                  <a:pt x="9313" y="13250"/>
                  <a:pt x="9506" y="13195"/>
                </a:cubicBezTo>
                <a:cubicBezTo>
                  <a:pt x="9529" y="13189"/>
                  <a:pt x="9554" y="13180"/>
                  <a:pt x="9570" y="13161"/>
                </a:cubicBezTo>
                <a:cubicBezTo>
                  <a:pt x="9588" y="13138"/>
                  <a:pt x="9588" y="13108"/>
                  <a:pt x="9585" y="13078"/>
                </a:cubicBezTo>
                <a:cubicBezTo>
                  <a:pt x="9573" y="12944"/>
                  <a:pt x="9528" y="12813"/>
                  <a:pt x="9509" y="12678"/>
                </a:cubicBezTo>
                <a:cubicBezTo>
                  <a:pt x="9491" y="12545"/>
                  <a:pt x="9501" y="12397"/>
                  <a:pt x="9586" y="12292"/>
                </a:cubicBezTo>
                <a:cubicBezTo>
                  <a:pt x="9647" y="12216"/>
                  <a:pt x="9737" y="12171"/>
                  <a:pt x="9814" y="12114"/>
                </a:cubicBezTo>
                <a:cubicBezTo>
                  <a:pt x="9963" y="12000"/>
                  <a:pt x="10066" y="11829"/>
                  <a:pt x="10096" y="11644"/>
                </a:cubicBezTo>
                <a:cubicBezTo>
                  <a:pt x="10131" y="11433"/>
                  <a:pt x="10072" y="11219"/>
                  <a:pt x="10066" y="11004"/>
                </a:cubicBezTo>
                <a:cubicBezTo>
                  <a:pt x="10057" y="10701"/>
                  <a:pt x="10095" y="9922"/>
                  <a:pt x="10177" y="9630"/>
                </a:cubicBezTo>
                <a:cubicBezTo>
                  <a:pt x="10333" y="9076"/>
                  <a:pt x="10447" y="8510"/>
                  <a:pt x="10521" y="7941"/>
                </a:cubicBezTo>
                <a:cubicBezTo>
                  <a:pt x="10562" y="7624"/>
                  <a:pt x="10588" y="7305"/>
                  <a:pt x="10651" y="6992"/>
                </a:cubicBezTo>
                <a:cubicBezTo>
                  <a:pt x="10692" y="6793"/>
                  <a:pt x="10746" y="6598"/>
                  <a:pt x="10807" y="6404"/>
                </a:cubicBezTo>
                <a:cubicBezTo>
                  <a:pt x="10845" y="6405"/>
                  <a:pt x="10883" y="6405"/>
                  <a:pt x="10921" y="6405"/>
                </a:cubicBezTo>
                <a:cubicBezTo>
                  <a:pt x="11582" y="6405"/>
                  <a:pt x="12240" y="6273"/>
                  <a:pt x="12885" y="6113"/>
                </a:cubicBezTo>
                <a:cubicBezTo>
                  <a:pt x="13197" y="6036"/>
                  <a:pt x="13529" y="5953"/>
                  <a:pt x="13848" y="5953"/>
                </a:cubicBezTo>
                <a:cubicBezTo>
                  <a:pt x="13983" y="5953"/>
                  <a:pt x="14116" y="5968"/>
                  <a:pt x="14244" y="6005"/>
                </a:cubicBezTo>
                <a:cubicBezTo>
                  <a:pt x="14246" y="6014"/>
                  <a:pt x="14247" y="6021"/>
                  <a:pt x="14250" y="6029"/>
                </a:cubicBezTo>
                <a:lnTo>
                  <a:pt x="14250" y="6030"/>
                </a:lnTo>
                <a:cubicBezTo>
                  <a:pt x="14380" y="6654"/>
                  <a:pt x="14741" y="7225"/>
                  <a:pt x="15182" y="7690"/>
                </a:cubicBezTo>
                <a:cubicBezTo>
                  <a:pt x="15497" y="8023"/>
                  <a:pt x="15874" y="8338"/>
                  <a:pt x="15994" y="8779"/>
                </a:cubicBezTo>
                <a:cubicBezTo>
                  <a:pt x="16070" y="9053"/>
                  <a:pt x="16033" y="9357"/>
                  <a:pt x="15893" y="9606"/>
                </a:cubicBezTo>
                <a:cubicBezTo>
                  <a:pt x="15835" y="9708"/>
                  <a:pt x="15763" y="9800"/>
                  <a:pt x="15685" y="9887"/>
                </a:cubicBezTo>
                <a:cubicBezTo>
                  <a:pt x="15209" y="10423"/>
                  <a:pt x="14559" y="10779"/>
                  <a:pt x="14067" y="11302"/>
                </a:cubicBezTo>
                <a:cubicBezTo>
                  <a:pt x="13958" y="11418"/>
                  <a:pt x="13851" y="11577"/>
                  <a:pt x="13909" y="11725"/>
                </a:cubicBezTo>
                <a:cubicBezTo>
                  <a:pt x="13343" y="11898"/>
                  <a:pt x="12898" y="12418"/>
                  <a:pt x="12820" y="13005"/>
                </a:cubicBezTo>
                <a:cubicBezTo>
                  <a:pt x="12810" y="13078"/>
                  <a:pt x="12810" y="13163"/>
                  <a:pt x="12863" y="13212"/>
                </a:cubicBezTo>
                <a:cubicBezTo>
                  <a:pt x="12903" y="13248"/>
                  <a:pt x="12960" y="13255"/>
                  <a:pt x="13012" y="13258"/>
                </a:cubicBezTo>
                <a:cubicBezTo>
                  <a:pt x="13138" y="13268"/>
                  <a:pt x="13264" y="13273"/>
                  <a:pt x="13390" y="13273"/>
                </a:cubicBezTo>
                <a:cubicBezTo>
                  <a:pt x="13662" y="13273"/>
                  <a:pt x="13933" y="13250"/>
                  <a:pt x="14200" y="13205"/>
                </a:cubicBezTo>
                <a:cubicBezTo>
                  <a:pt x="14280" y="13191"/>
                  <a:pt x="14374" y="13163"/>
                  <a:pt x="14395" y="13082"/>
                </a:cubicBezTo>
                <a:cubicBezTo>
                  <a:pt x="14404" y="13042"/>
                  <a:pt x="14391" y="13001"/>
                  <a:pt x="14379" y="12961"/>
                </a:cubicBezTo>
                <a:cubicBezTo>
                  <a:pt x="14324" y="12764"/>
                  <a:pt x="14331" y="12553"/>
                  <a:pt x="14396" y="12360"/>
                </a:cubicBezTo>
                <a:cubicBezTo>
                  <a:pt x="14414" y="12361"/>
                  <a:pt x="14433" y="12362"/>
                  <a:pt x="14451" y="12362"/>
                </a:cubicBezTo>
                <a:cubicBezTo>
                  <a:pt x="14903" y="12362"/>
                  <a:pt x="15301" y="11993"/>
                  <a:pt x="15557" y="11604"/>
                </a:cubicBezTo>
                <a:cubicBezTo>
                  <a:pt x="15837" y="11179"/>
                  <a:pt x="16043" y="10684"/>
                  <a:pt x="16450" y="10379"/>
                </a:cubicBezTo>
                <a:cubicBezTo>
                  <a:pt x="16828" y="10095"/>
                  <a:pt x="17381" y="9967"/>
                  <a:pt x="17623" y="9593"/>
                </a:cubicBezTo>
                <a:cubicBezTo>
                  <a:pt x="17640" y="9568"/>
                  <a:pt x="17655" y="9543"/>
                  <a:pt x="17668" y="9514"/>
                </a:cubicBezTo>
                <a:cubicBezTo>
                  <a:pt x="17676" y="9501"/>
                  <a:pt x="17682" y="9485"/>
                  <a:pt x="17687" y="9470"/>
                </a:cubicBezTo>
                <a:cubicBezTo>
                  <a:pt x="17693" y="9455"/>
                  <a:pt x="17698" y="9439"/>
                  <a:pt x="17703" y="9422"/>
                </a:cubicBezTo>
                <a:cubicBezTo>
                  <a:pt x="17860" y="8948"/>
                  <a:pt x="17472" y="8462"/>
                  <a:pt x="17464" y="7961"/>
                </a:cubicBezTo>
                <a:cubicBezTo>
                  <a:pt x="17463" y="7905"/>
                  <a:pt x="17468" y="7848"/>
                  <a:pt x="17477" y="7793"/>
                </a:cubicBezTo>
                <a:cubicBezTo>
                  <a:pt x="17717" y="7983"/>
                  <a:pt x="17978" y="8155"/>
                  <a:pt x="18087" y="8433"/>
                </a:cubicBezTo>
                <a:cubicBezTo>
                  <a:pt x="18174" y="8662"/>
                  <a:pt x="18139" y="8918"/>
                  <a:pt x="18066" y="9150"/>
                </a:cubicBezTo>
                <a:cubicBezTo>
                  <a:pt x="18027" y="9276"/>
                  <a:pt x="17978" y="9398"/>
                  <a:pt x="17922" y="9517"/>
                </a:cubicBezTo>
                <a:cubicBezTo>
                  <a:pt x="17912" y="9534"/>
                  <a:pt x="17904" y="9550"/>
                  <a:pt x="17897" y="9567"/>
                </a:cubicBezTo>
                <a:cubicBezTo>
                  <a:pt x="17888" y="9585"/>
                  <a:pt x="17879" y="9604"/>
                  <a:pt x="17868" y="9621"/>
                </a:cubicBezTo>
                <a:cubicBezTo>
                  <a:pt x="17860" y="9639"/>
                  <a:pt x="17850" y="9658"/>
                  <a:pt x="17841" y="9676"/>
                </a:cubicBezTo>
                <a:cubicBezTo>
                  <a:pt x="17556" y="10216"/>
                  <a:pt x="17162" y="10711"/>
                  <a:pt x="17010" y="11302"/>
                </a:cubicBezTo>
                <a:cubicBezTo>
                  <a:pt x="16996" y="11357"/>
                  <a:pt x="16984" y="11414"/>
                  <a:pt x="16951" y="11462"/>
                </a:cubicBezTo>
                <a:cubicBezTo>
                  <a:pt x="16920" y="11506"/>
                  <a:pt x="16875" y="11537"/>
                  <a:pt x="16832" y="11570"/>
                </a:cubicBezTo>
                <a:cubicBezTo>
                  <a:pt x="16438" y="11860"/>
                  <a:pt x="16144" y="12280"/>
                  <a:pt x="16003" y="12748"/>
                </a:cubicBezTo>
                <a:cubicBezTo>
                  <a:pt x="15980" y="12823"/>
                  <a:pt x="15965" y="12919"/>
                  <a:pt x="16022" y="12974"/>
                </a:cubicBezTo>
                <a:cubicBezTo>
                  <a:pt x="16050" y="13002"/>
                  <a:pt x="16090" y="13012"/>
                  <a:pt x="16129" y="13022"/>
                </a:cubicBezTo>
                <a:cubicBezTo>
                  <a:pt x="16340" y="13072"/>
                  <a:pt x="16556" y="13097"/>
                  <a:pt x="16772" y="13097"/>
                </a:cubicBezTo>
                <a:cubicBezTo>
                  <a:pt x="17041" y="13097"/>
                  <a:pt x="17309" y="13058"/>
                  <a:pt x="17566" y="12982"/>
                </a:cubicBezTo>
                <a:cubicBezTo>
                  <a:pt x="17592" y="12974"/>
                  <a:pt x="17620" y="12965"/>
                  <a:pt x="17642" y="12946"/>
                </a:cubicBezTo>
                <a:cubicBezTo>
                  <a:pt x="17681" y="12914"/>
                  <a:pt x="17691" y="12861"/>
                  <a:pt x="17699" y="12812"/>
                </a:cubicBezTo>
                <a:cubicBezTo>
                  <a:pt x="17728" y="12646"/>
                  <a:pt x="17756" y="12480"/>
                  <a:pt x="17784" y="12314"/>
                </a:cubicBezTo>
                <a:cubicBezTo>
                  <a:pt x="17794" y="12264"/>
                  <a:pt x="17804" y="12208"/>
                  <a:pt x="17837" y="12170"/>
                </a:cubicBezTo>
                <a:cubicBezTo>
                  <a:pt x="17866" y="12137"/>
                  <a:pt x="17907" y="12120"/>
                  <a:pt x="17947" y="12100"/>
                </a:cubicBezTo>
                <a:cubicBezTo>
                  <a:pt x="18137" y="12001"/>
                  <a:pt x="18268" y="11813"/>
                  <a:pt x="18348" y="11614"/>
                </a:cubicBezTo>
                <a:cubicBezTo>
                  <a:pt x="18427" y="11414"/>
                  <a:pt x="18460" y="11201"/>
                  <a:pt x="18501" y="10989"/>
                </a:cubicBezTo>
                <a:cubicBezTo>
                  <a:pt x="18623" y="10347"/>
                  <a:pt x="18820" y="9701"/>
                  <a:pt x="19225" y="9185"/>
                </a:cubicBezTo>
                <a:cubicBezTo>
                  <a:pt x="19384" y="8980"/>
                  <a:pt x="19578" y="8797"/>
                  <a:pt x="19704" y="8570"/>
                </a:cubicBezTo>
                <a:cubicBezTo>
                  <a:pt x="19828" y="8341"/>
                  <a:pt x="19875" y="8044"/>
                  <a:pt x="19733" y="7827"/>
                </a:cubicBezTo>
                <a:cubicBezTo>
                  <a:pt x="19669" y="7730"/>
                  <a:pt x="19576" y="7657"/>
                  <a:pt x="19490" y="7578"/>
                </a:cubicBezTo>
                <a:cubicBezTo>
                  <a:pt x="19069" y="7188"/>
                  <a:pt x="18867" y="6574"/>
                  <a:pt x="18970" y="6009"/>
                </a:cubicBezTo>
                <a:cubicBezTo>
                  <a:pt x="19245" y="5685"/>
                  <a:pt x="19454" y="5304"/>
                  <a:pt x="19584" y="4899"/>
                </a:cubicBezTo>
                <a:cubicBezTo>
                  <a:pt x="19594" y="4871"/>
                  <a:pt x="19604" y="4841"/>
                  <a:pt x="19612" y="4811"/>
                </a:cubicBezTo>
                <a:cubicBezTo>
                  <a:pt x="19727" y="4422"/>
                  <a:pt x="19771" y="4012"/>
                  <a:pt x="19735" y="3609"/>
                </a:cubicBezTo>
                <a:cubicBezTo>
                  <a:pt x="19669" y="2889"/>
                  <a:pt x="19348" y="2198"/>
                  <a:pt x="18852" y="1672"/>
                </a:cubicBezTo>
                <a:cubicBezTo>
                  <a:pt x="18937" y="1634"/>
                  <a:pt x="19031" y="1616"/>
                  <a:pt x="19126" y="1616"/>
                </a:cubicBezTo>
                <a:cubicBezTo>
                  <a:pt x="19231" y="1616"/>
                  <a:pt x="19338" y="1638"/>
                  <a:pt x="19434" y="1681"/>
                </a:cubicBezTo>
                <a:cubicBezTo>
                  <a:pt x="19675" y="1787"/>
                  <a:pt x="19859" y="1999"/>
                  <a:pt x="19988" y="2231"/>
                </a:cubicBezTo>
                <a:cubicBezTo>
                  <a:pt x="20191" y="2597"/>
                  <a:pt x="20279" y="3025"/>
                  <a:pt x="20237" y="3440"/>
                </a:cubicBezTo>
                <a:cubicBezTo>
                  <a:pt x="20185" y="3935"/>
                  <a:pt x="19957" y="4392"/>
                  <a:pt x="19803" y="4866"/>
                </a:cubicBezTo>
                <a:cubicBezTo>
                  <a:pt x="19793" y="4897"/>
                  <a:pt x="19783" y="4930"/>
                  <a:pt x="19773" y="4963"/>
                </a:cubicBezTo>
                <a:cubicBezTo>
                  <a:pt x="19639" y="5412"/>
                  <a:pt x="19588" y="5908"/>
                  <a:pt x="19810" y="6317"/>
                </a:cubicBezTo>
                <a:cubicBezTo>
                  <a:pt x="19794" y="5989"/>
                  <a:pt x="19942" y="5656"/>
                  <a:pt x="20198" y="5449"/>
                </a:cubicBezTo>
                <a:lnTo>
                  <a:pt x="20198" y="5449"/>
                </a:lnTo>
                <a:cubicBezTo>
                  <a:pt x="20172" y="5501"/>
                  <a:pt x="20150" y="5552"/>
                  <a:pt x="20129" y="5605"/>
                </a:cubicBezTo>
                <a:cubicBezTo>
                  <a:pt x="20110" y="5652"/>
                  <a:pt x="20093" y="5702"/>
                  <a:pt x="20080" y="5752"/>
                </a:cubicBezTo>
                <a:cubicBezTo>
                  <a:pt x="20012" y="6199"/>
                  <a:pt x="20166" y="6670"/>
                  <a:pt x="20429" y="7043"/>
                </a:cubicBezTo>
                <a:cubicBezTo>
                  <a:pt x="20682" y="7398"/>
                  <a:pt x="21022" y="7675"/>
                  <a:pt x="21354" y="7957"/>
                </a:cubicBezTo>
                <a:cubicBezTo>
                  <a:pt x="21686" y="8239"/>
                  <a:pt x="22016" y="8535"/>
                  <a:pt x="22234" y="8910"/>
                </a:cubicBezTo>
                <a:cubicBezTo>
                  <a:pt x="22242" y="8925"/>
                  <a:pt x="22251" y="8940"/>
                  <a:pt x="22260" y="8956"/>
                </a:cubicBezTo>
                <a:cubicBezTo>
                  <a:pt x="22460" y="9324"/>
                  <a:pt x="22537" y="9775"/>
                  <a:pt x="22373" y="10159"/>
                </a:cubicBezTo>
                <a:cubicBezTo>
                  <a:pt x="22951" y="9368"/>
                  <a:pt x="23036" y="8247"/>
                  <a:pt x="22589" y="7375"/>
                </a:cubicBezTo>
                <a:cubicBezTo>
                  <a:pt x="22422" y="7053"/>
                  <a:pt x="22190" y="6766"/>
                  <a:pt x="22017" y="6445"/>
                </a:cubicBezTo>
                <a:cubicBezTo>
                  <a:pt x="21843" y="6125"/>
                  <a:pt x="21729" y="5750"/>
                  <a:pt x="21821" y="5398"/>
                </a:cubicBezTo>
                <a:lnTo>
                  <a:pt x="21833" y="5395"/>
                </a:lnTo>
                <a:cubicBezTo>
                  <a:pt x="21833" y="5393"/>
                  <a:pt x="21833" y="5391"/>
                  <a:pt x="21832" y="5389"/>
                </a:cubicBezTo>
                <a:lnTo>
                  <a:pt x="21832" y="5389"/>
                </a:lnTo>
                <a:cubicBezTo>
                  <a:pt x="21983" y="5529"/>
                  <a:pt x="22185" y="5597"/>
                  <a:pt x="22388" y="5597"/>
                </a:cubicBezTo>
                <a:cubicBezTo>
                  <a:pt x="22628" y="5597"/>
                  <a:pt x="22869" y="5501"/>
                  <a:pt x="23025" y="5316"/>
                </a:cubicBezTo>
                <a:lnTo>
                  <a:pt x="23025" y="5316"/>
                </a:lnTo>
                <a:cubicBezTo>
                  <a:pt x="22935" y="5376"/>
                  <a:pt x="22831" y="5403"/>
                  <a:pt x="22726" y="5403"/>
                </a:cubicBezTo>
                <a:cubicBezTo>
                  <a:pt x="22501" y="5403"/>
                  <a:pt x="22266" y="5281"/>
                  <a:pt x="22129" y="5096"/>
                </a:cubicBezTo>
                <a:cubicBezTo>
                  <a:pt x="21925" y="4825"/>
                  <a:pt x="21890" y="4461"/>
                  <a:pt x="21916" y="4123"/>
                </a:cubicBezTo>
                <a:cubicBezTo>
                  <a:pt x="21941" y="3785"/>
                  <a:pt x="22022" y="3450"/>
                  <a:pt x="22020" y="3110"/>
                </a:cubicBezTo>
                <a:cubicBezTo>
                  <a:pt x="22016" y="2122"/>
                  <a:pt x="21233" y="1196"/>
                  <a:pt x="20262" y="1027"/>
                </a:cubicBezTo>
                <a:cubicBezTo>
                  <a:pt x="20157" y="1009"/>
                  <a:pt x="20050" y="1000"/>
                  <a:pt x="19943" y="1000"/>
                </a:cubicBezTo>
                <a:cubicBezTo>
                  <a:pt x="19488" y="1000"/>
                  <a:pt x="19030" y="1162"/>
                  <a:pt x="18724" y="1486"/>
                </a:cubicBezTo>
                <a:lnTo>
                  <a:pt x="18713" y="1477"/>
                </a:lnTo>
                <a:cubicBezTo>
                  <a:pt x="17970" y="918"/>
                  <a:pt x="17098" y="555"/>
                  <a:pt x="16214" y="261"/>
                </a:cubicBezTo>
                <a:cubicBezTo>
                  <a:pt x="15807" y="124"/>
                  <a:pt x="15388" y="0"/>
                  <a:pt x="149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29" name="Google Shape;4429;p50"/>
          <p:cNvGrpSpPr/>
          <p:nvPr/>
        </p:nvGrpSpPr>
        <p:grpSpPr>
          <a:xfrm flipH="1">
            <a:off x="3749696" y="3975449"/>
            <a:ext cx="1644628" cy="1644628"/>
            <a:chOff x="3488100" y="3365100"/>
            <a:chExt cx="819650" cy="819650"/>
          </a:xfrm>
        </p:grpSpPr>
        <p:sp>
          <p:nvSpPr>
            <p:cNvPr id="4430" name="Google Shape;4430;p50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0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0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0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0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50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50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50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50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0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0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0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0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0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0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50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50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50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50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0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0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0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0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0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0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50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50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50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50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0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0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0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0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463" name="Google Shape;4463;p50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4464" name="Google Shape;4464;p50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50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6" name="Google Shape;4466;p50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7" name="Google Shape;4467;p50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50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9" name="Google Shape;4469;p50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0" name="Google Shape;4470;p50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1" name="Google Shape;4471;p50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50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3" name="Google Shape;4473;p50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4" name="Google Shape;4474;p50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50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50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50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50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50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50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50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50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50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50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50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50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50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50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50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50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50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50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3" name="Google Shape;4493;p50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F7E4B-A88B-FAAD-5D87-6FBEDD2D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3" y="405029"/>
            <a:ext cx="3749696" cy="2109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2970C-763B-CB37-EDC1-63C75E99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87" t="1784" r="19983" b="2204"/>
          <a:stretch/>
        </p:blipFill>
        <p:spPr>
          <a:xfrm>
            <a:off x="4259559" y="428454"/>
            <a:ext cx="1367088" cy="210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78160-7C11-E0CC-C5CB-CD9825988B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02" b="3796"/>
          <a:stretch/>
        </p:blipFill>
        <p:spPr>
          <a:xfrm>
            <a:off x="5865741" y="428454"/>
            <a:ext cx="1460363" cy="2102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A88026-1346-A528-B09E-78A493B75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448" y="420154"/>
            <a:ext cx="1087812" cy="2174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1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9" name="Google Shape;4329;p49"/>
          <p:cNvGrpSpPr/>
          <p:nvPr/>
        </p:nvGrpSpPr>
        <p:grpSpPr>
          <a:xfrm rot="329136">
            <a:off x="7665463" y="3239962"/>
            <a:ext cx="736832" cy="2239665"/>
            <a:chOff x="2937500" y="2080275"/>
            <a:chExt cx="451525" cy="1372450"/>
          </a:xfrm>
        </p:grpSpPr>
        <p:sp>
          <p:nvSpPr>
            <p:cNvPr id="4330" name="Google Shape;4330;p49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9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9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9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9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9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9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9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9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9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9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1" name="Google Shape;4341;p49"/>
          <p:cNvSpPr txBox="1">
            <a:spLocks noGrp="1"/>
          </p:cNvSpPr>
          <p:nvPr>
            <p:ph type="title"/>
          </p:nvPr>
        </p:nvSpPr>
        <p:spPr>
          <a:xfrm>
            <a:off x="2139967" y="1003292"/>
            <a:ext cx="5524560" cy="16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4400" b="1" dirty="0" err="1">
                <a:solidFill>
                  <a:schemeClr val="accent1"/>
                </a:solidFill>
              </a:rPr>
              <a:t>Hoạt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động</a:t>
            </a:r>
            <a:r>
              <a:rPr lang="en-US" sz="4400" b="1" dirty="0">
                <a:solidFill>
                  <a:schemeClr val="accent1"/>
                </a:solidFill>
              </a:rPr>
              <a:t> 2</a:t>
            </a:r>
            <a:endParaRPr sz="4400" b="1" dirty="0">
              <a:solidFill>
                <a:schemeClr val="accent1"/>
              </a:solidFill>
            </a:endParaRPr>
          </a:p>
        </p:txBody>
      </p:sp>
      <p:grpSp>
        <p:nvGrpSpPr>
          <p:cNvPr id="4342" name="Google Shape;4342;p49"/>
          <p:cNvGrpSpPr/>
          <p:nvPr/>
        </p:nvGrpSpPr>
        <p:grpSpPr>
          <a:xfrm>
            <a:off x="3720502" y="4655242"/>
            <a:ext cx="1702995" cy="453666"/>
            <a:chOff x="1393625" y="4362675"/>
            <a:chExt cx="1024050" cy="272800"/>
          </a:xfrm>
        </p:grpSpPr>
        <p:sp>
          <p:nvSpPr>
            <p:cNvPr id="4343" name="Google Shape;4343;p49"/>
            <p:cNvSpPr/>
            <p:nvPr/>
          </p:nvSpPr>
          <p:spPr>
            <a:xfrm>
              <a:off x="1911550" y="4405950"/>
              <a:ext cx="478775" cy="229525"/>
            </a:xfrm>
            <a:custGeom>
              <a:avLst/>
              <a:gdLst/>
              <a:ahLst/>
              <a:cxnLst/>
              <a:rect l="l" t="t" r="r" b="b"/>
              <a:pathLst>
                <a:path w="19151" h="9181" extrusionOk="0">
                  <a:moveTo>
                    <a:pt x="7652" y="4560"/>
                  </a:moveTo>
                  <a:cubicBezTo>
                    <a:pt x="7697" y="4633"/>
                    <a:pt x="7741" y="4709"/>
                    <a:pt x="7779" y="4788"/>
                  </a:cubicBezTo>
                  <a:cubicBezTo>
                    <a:pt x="8187" y="5627"/>
                    <a:pt x="7850" y="7089"/>
                    <a:pt x="6802" y="7089"/>
                  </a:cubicBezTo>
                  <a:cubicBezTo>
                    <a:pt x="6686" y="7089"/>
                    <a:pt x="6561" y="7071"/>
                    <a:pt x="6428" y="7032"/>
                  </a:cubicBezTo>
                  <a:cubicBezTo>
                    <a:pt x="5668" y="6812"/>
                    <a:pt x="5526" y="6092"/>
                    <a:pt x="5923" y="5441"/>
                  </a:cubicBezTo>
                  <a:cubicBezTo>
                    <a:pt x="6210" y="4970"/>
                    <a:pt x="6878" y="4711"/>
                    <a:pt x="7401" y="4601"/>
                  </a:cubicBezTo>
                  <a:cubicBezTo>
                    <a:pt x="7487" y="4583"/>
                    <a:pt x="7569" y="4572"/>
                    <a:pt x="7652" y="4560"/>
                  </a:cubicBezTo>
                  <a:close/>
                  <a:moveTo>
                    <a:pt x="11062" y="1"/>
                  </a:moveTo>
                  <a:cubicBezTo>
                    <a:pt x="9908" y="1"/>
                    <a:pt x="8753" y="463"/>
                    <a:pt x="8004" y="1345"/>
                  </a:cubicBezTo>
                  <a:cubicBezTo>
                    <a:pt x="7934" y="1427"/>
                    <a:pt x="7999" y="1570"/>
                    <a:pt x="8092" y="1570"/>
                  </a:cubicBezTo>
                  <a:cubicBezTo>
                    <a:pt x="8113" y="1570"/>
                    <a:pt x="8136" y="1563"/>
                    <a:pt x="8159" y="1546"/>
                  </a:cubicBezTo>
                  <a:cubicBezTo>
                    <a:pt x="8990" y="915"/>
                    <a:pt x="9979" y="514"/>
                    <a:pt x="10981" y="514"/>
                  </a:cubicBezTo>
                  <a:cubicBezTo>
                    <a:pt x="11541" y="514"/>
                    <a:pt x="12106" y="639"/>
                    <a:pt x="12649" y="920"/>
                  </a:cubicBezTo>
                  <a:cubicBezTo>
                    <a:pt x="13607" y="1415"/>
                    <a:pt x="14247" y="2299"/>
                    <a:pt x="14504" y="3297"/>
                  </a:cubicBezTo>
                  <a:cubicBezTo>
                    <a:pt x="13973" y="3908"/>
                    <a:pt x="13966" y="4876"/>
                    <a:pt x="14607" y="5431"/>
                  </a:cubicBezTo>
                  <a:cubicBezTo>
                    <a:pt x="14663" y="5479"/>
                    <a:pt x="14736" y="5504"/>
                    <a:pt x="14808" y="5504"/>
                  </a:cubicBezTo>
                  <a:cubicBezTo>
                    <a:pt x="14922" y="5504"/>
                    <a:pt x="15032" y="5441"/>
                    <a:pt x="15061" y="5311"/>
                  </a:cubicBezTo>
                  <a:cubicBezTo>
                    <a:pt x="15192" y="4725"/>
                    <a:pt x="15205" y="4121"/>
                    <a:pt x="15105" y="3537"/>
                  </a:cubicBezTo>
                  <a:cubicBezTo>
                    <a:pt x="15303" y="3387"/>
                    <a:pt x="15546" y="3286"/>
                    <a:pt x="15806" y="3273"/>
                  </a:cubicBezTo>
                  <a:cubicBezTo>
                    <a:pt x="15828" y="3271"/>
                    <a:pt x="15850" y="3271"/>
                    <a:pt x="15873" y="3271"/>
                  </a:cubicBezTo>
                  <a:cubicBezTo>
                    <a:pt x="16400" y="3271"/>
                    <a:pt x="16959" y="3578"/>
                    <a:pt x="17317" y="3929"/>
                  </a:cubicBezTo>
                  <a:cubicBezTo>
                    <a:pt x="18004" y="4604"/>
                    <a:pt x="18285" y="5667"/>
                    <a:pt x="18076" y="6598"/>
                  </a:cubicBezTo>
                  <a:cubicBezTo>
                    <a:pt x="17778" y="7933"/>
                    <a:pt x="16586" y="8662"/>
                    <a:pt x="15367" y="8662"/>
                  </a:cubicBezTo>
                  <a:cubicBezTo>
                    <a:pt x="14697" y="8662"/>
                    <a:pt x="14019" y="8442"/>
                    <a:pt x="13477" y="7983"/>
                  </a:cubicBezTo>
                  <a:cubicBezTo>
                    <a:pt x="12414" y="7083"/>
                    <a:pt x="11850" y="5722"/>
                    <a:pt x="10724" y="4884"/>
                  </a:cubicBezTo>
                  <a:cubicBezTo>
                    <a:pt x="10001" y="4346"/>
                    <a:pt x="9106" y="4062"/>
                    <a:pt x="8210" y="4062"/>
                  </a:cubicBezTo>
                  <a:cubicBezTo>
                    <a:pt x="8091" y="4062"/>
                    <a:pt x="7972" y="4067"/>
                    <a:pt x="7854" y="4077"/>
                  </a:cubicBezTo>
                  <a:cubicBezTo>
                    <a:pt x="7473" y="3610"/>
                    <a:pt x="6945" y="3248"/>
                    <a:pt x="6400" y="3016"/>
                  </a:cubicBezTo>
                  <a:cubicBezTo>
                    <a:pt x="5843" y="2778"/>
                    <a:pt x="5264" y="2668"/>
                    <a:pt x="4690" y="2668"/>
                  </a:cubicBezTo>
                  <a:cubicBezTo>
                    <a:pt x="2674" y="2668"/>
                    <a:pt x="726" y="4026"/>
                    <a:pt x="19" y="5964"/>
                  </a:cubicBezTo>
                  <a:cubicBezTo>
                    <a:pt x="0" y="6017"/>
                    <a:pt x="43" y="6051"/>
                    <a:pt x="87" y="6051"/>
                  </a:cubicBezTo>
                  <a:cubicBezTo>
                    <a:pt x="116" y="6051"/>
                    <a:pt x="146" y="6036"/>
                    <a:pt x="159" y="6002"/>
                  </a:cubicBezTo>
                  <a:cubicBezTo>
                    <a:pt x="728" y="4530"/>
                    <a:pt x="2036" y="3523"/>
                    <a:pt x="3566" y="3186"/>
                  </a:cubicBezTo>
                  <a:cubicBezTo>
                    <a:pt x="3884" y="3116"/>
                    <a:pt x="4222" y="3079"/>
                    <a:pt x="4564" y="3079"/>
                  </a:cubicBezTo>
                  <a:cubicBezTo>
                    <a:pt x="5593" y="3079"/>
                    <a:pt x="6660" y="3409"/>
                    <a:pt x="7344" y="4153"/>
                  </a:cubicBezTo>
                  <a:cubicBezTo>
                    <a:pt x="7226" y="4178"/>
                    <a:pt x="7108" y="4207"/>
                    <a:pt x="6992" y="4243"/>
                  </a:cubicBezTo>
                  <a:cubicBezTo>
                    <a:pt x="6100" y="4519"/>
                    <a:pt x="5008" y="5280"/>
                    <a:pt x="5179" y="6358"/>
                  </a:cubicBezTo>
                  <a:cubicBezTo>
                    <a:pt x="5296" y="7092"/>
                    <a:pt x="6028" y="7560"/>
                    <a:pt x="6741" y="7560"/>
                  </a:cubicBezTo>
                  <a:cubicBezTo>
                    <a:pt x="6864" y="7560"/>
                    <a:pt x="6987" y="7546"/>
                    <a:pt x="7106" y="7517"/>
                  </a:cubicBezTo>
                  <a:cubicBezTo>
                    <a:pt x="8035" y="7288"/>
                    <a:pt x="8500" y="6292"/>
                    <a:pt x="8417" y="5396"/>
                  </a:cubicBezTo>
                  <a:cubicBezTo>
                    <a:pt x="8387" y="5079"/>
                    <a:pt x="8290" y="4786"/>
                    <a:pt x="8146" y="4515"/>
                  </a:cubicBezTo>
                  <a:cubicBezTo>
                    <a:pt x="8168" y="4515"/>
                    <a:pt x="8190" y="4515"/>
                    <a:pt x="8212" y="4515"/>
                  </a:cubicBezTo>
                  <a:cubicBezTo>
                    <a:pt x="9781" y="4515"/>
                    <a:pt x="10922" y="5549"/>
                    <a:pt x="11885" y="6826"/>
                  </a:cubicBezTo>
                  <a:cubicBezTo>
                    <a:pt x="12824" y="8074"/>
                    <a:pt x="14056" y="9181"/>
                    <a:pt x="15490" y="9181"/>
                  </a:cubicBezTo>
                  <a:cubicBezTo>
                    <a:pt x="16029" y="9181"/>
                    <a:pt x="16596" y="9024"/>
                    <a:pt x="17187" y="8661"/>
                  </a:cubicBezTo>
                  <a:cubicBezTo>
                    <a:pt x="18959" y="7570"/>
                    <a:pt x="19150" y="4998"/>
                    <a:pt x="17695" y="3550"/>
                  </a:cubicBezTo>
                  <a:cubicBezTo>
                    <a:pt x="17219" y="3078"/>
                    <a:pt x="16503" y="2732"/>
                    <a:pt x="15809" y="2732"/>
                  </a:cubicBezTo>
                  <a:cubicBezTo>
                    <a:pt x="15516" y="2732"/>
                    <a:pt x="15227" y="2794"/>
                    <a:pt x="14962" y="2935"/>
                  </a:cubicBezTo>
                  <a:cubicBezTo>
                    <a:pt x="14652" y="1937"/>
                    <a:pt x="14003" y="1053"/>
                    <a:pt x="13053" y="512"/>
                  </a:cubicBezTo>
                  <a:cubicBezTo>
                    <a:pt x="12450" y="168"/>
                    <a:pt x="11756" y="1"/>
                    <a:pt x="1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9"/>
            <p:cNvSpPr/>
            <p:nvPr/>
          </p:nvSpPr>
          <p:spPr>
            <a:xfrm>
              <a:off x="2175850" y="4428100"/>
              <a:ext cx="84725" cy="30025"/>
            </a:xfrm>
            <a:custGeom>
              <a:avLst/>
              <a:gdLst/>
              <a:ahLst/>
              <a:cxnLst/>
              <a:rect l="l" t="t" r="r" b="b"/>
              <a:pathLst>
                <a:path w="3389" h="1201" extrusionOk="0">
                  <a:moveTo>
                    <a:pt x="1792" y="1"/>
                  </a:moveTo>
                  <a:cubicBezTo>
                    <a:pt x="1716" y="1"/>
                    <a:pt x="1642" y="3"/>
                    <a:pt x="1571" y="8"/>
                  </a:cubicBezTo>
                  <a:cubicBezTo>
                    <a:pt x="1047" y="43"/>
                    <a:pt x="162" y="186"/>
                    <a:pt x="39" y="792"/>
                  </a:cubicBezTo>
                  <a:cubicBezTo>
                    <a:pt x="0" y="984"/>
                    <a:pt x="125" y="1201"/>
                    <a:pt x="339" y="1201"/>
                  </a:cubicBezTo>
                  <a:cubicBezTo>
                    <a:pt x="343" y="1201"/>
                    <a:pt x="347" y="1201"/>
                    <a:pt x="351" y="1200"/>
                  </a:cubicBezTo>
                  <a:cubicBezTo>
                    <a:pt x="819" y="1181"/>
                    <a:pt x="1119" y="741"/>
                    <a:pt x="1572" y="608"/>
                  </a:cubicBezTo>
                  <a:cubicBezTo>
                    <a:pt x="1736" y="560"/>
                    <a:pt x="1891" y="541"/>
                    <a:pt x="2042" y="541"/>
                  </a:cubicBezTo>
                  <a:cubicBezTo>
                    <a:pt x="2418" y="541"/>
                    <a:pt x="2767" y="660"/>
                    <a:pt x="3160" y="750"/>
                  </a:cubicBezTo>
                  <a:cubicBezTo>
                    <a:pt x="3171" y="752"/>
                    <a:pt x="3183" y="753"/>
                    <a:pt x="3193" y="753"/>
                  </a:cubicBezTo>
                  <a:cubicBezTo>
                    <a:pt x="3313" y="753"/>
                    <a:pt x="3389" y="609"/>
                    <a:pt x="3298" y="512"/>
                  </a:cubicBezTo>
                  <a:cubicBezTo>
                    <a:pt x="2938" y="129"/>
                    <a:pt x="2324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9"/>
            <p:cNvSpPr/>
            <p:nvPr/>
          </p:nvSpPr>
          <p:spPr>
            <a:xfrm>
              <a:off x="2221075" y="4362675"/>
              <a:ext cx="54050" cy="102125"/>
            </a:xfrm>
            <a:custGeom>
              <a:avLst/>
              <a:gdLst/>
              <a:ahLst/>
              <a:cxnLst/>
              <a:rect l="l" t="t" r="r" b="b"/>
              <a:pathLst>
                <a:path w="2162" h="4085" extrusionOk="0">
                  <a:moveTo>
                    <a:pt x="779" y="0"/>
                  </a:moveTo>
                  <a:cubicBezTo>
                    <a:pt x="733" y="0"/>
                    <a:pt x="685" y="15"/>
                    <a:pt x="639" y="51"/>
                  </a:cubicBezTo>
                  <a:cubicBezTo>
                    <a:pt x="0" y="538"/>
                    <a:pt x="426" y="1423"/>
                    <a:pt x="682" y="2047"/>
                  </a:cubicBezTo>
                  <a:cubicBezTo>
                    <a:pt x="972" y="2756"/>
                    <a:pt x="1381" y="3661"/>
                    <a:pt x="2060" y="4075"/>
                  </a:cubicBezTo>
                  <a:cubicBezTo>
                    <a:pt x="2070" y="4081"/>
                    <a:pt x="2081" y="4084"/>
                    <a:pt x="2091" y="4084"/>
                  </a:cubicBezTo>
                  <a:cubicBezTo>
                    <a:pt x="2128" y="4084"/>
                    <a:pt x="2162" y="4046"/>
                    <a:pt x="2150" y="4005"/>
                  </a:cubicBezTo>
                  <a:cubicBezTo>
                    <a:pt x="1973" y="3390"/>
                    <a:pt x="1571" y="2856"/>
                    <a:pt x="1361" y="2243"/>
                  </a:cubicBezTo>
                  <a:cubicBezTo>
                    <a:pt x="1255" y="1934"/>
                    <a:pt x="1165" y="1612"/>
                    <a:pt x="1108" y="1288"/>
                  </a:cubicBezTo>
                  <a:cubicBezTo>
                    <a:pt x="1047" y="946"/>
                    <a:pt x="1118" y="638"/>
                    <a:pt x="1077" y="304"/>
                  </a:cubicBezTo>
                  <a:cubicBezTo>
                    <a:pt x="1059" y="160"/>
                    <a:pt x="928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9"/>
            <p:cNvSpPr/>
            <p:nvPr/>
          </p:nvSpPr>
          <p:spPr>
            <a:xfrm>
              <a:off x="2314350" y="4509675"/>
              <a:ext cx="58500" cy="92825"/>
            </a:xfrm>
            <a:custGeom>
              <a:avLst/>
              <a:gdLst/>
              <a:ahLst/>
              <a:cxnLst/>
              <a:rect l="l" t="t" r="r" b="b"/>
              <a:pathLst>
                <a:path w="2340" h="3713" extrusionOk="0">
                  <a:moveTo>
                    <a:pt x="622" y="0"/>
                  </a:moveTo>
                  <a:cubicBezTo>
                    <a:pt x="494" y="0"/>
                    <a:pt x="364" y="35"/>
                    <a:pt x="237" y="115"/>
                  </a:cubicBezTo>
                  <a:cubicBezTo>
                    <a:pt x="76" y="217"/>
                    <a:pt x="0" y="439"/>
                    <a:pt x="108" y="609"/>
                  </a:cubicBezTo>
                  <a:cubicBezTo>
                    <a:pt x="262" y="857"/>
                    <a:pt x="414" y="879"/>
                    <a:pt x="661" y="1017"/>
                  </a:cubicBezTo>
                  <a:cubicBezTo>
                    <a:pt x="953" y="1177"/>
                    <a:pt x="1188" y="1437"/>
                    <a:pt x="1351" y="1726"/>
                  </a:cubicBezTo>
                  <a:cubicBezTo>
                    <a:pt x="1699" y="2345"/>
                    <a:pt x="1432" y="3085"/>
                    <a:pt x="1748" y="3667"/>
                  </a:cubicBezTo>
                  <a:cubicBezTo>
                    <a:pt x="1765" y="3699"/>
                    <a:pt x="1793" y="3712"/>
                    <a:pt x="1823" y="3712"/>
                  </a:cubicBezTo>
                  <a:cubicBezTo>
                    <a:pt x="1854" y="3712"/>
                    <a:pt x="1887" y="3696"/>
                    <a:pt x="1907" y="3669"/>
                  </a:cubicBezTo>
                  <a:cubicBezTo>
                    <a:pt x="2340" y="3076"/>
                    <a:pt x="2181" y="1769"/>
                    <a:pt x="1901" y="1116"/>
                  </a:cubicBezTo>
                  <a:cubicBezTo>
                    <a:pt x="1702" y="650"/>
                    <a:pt x="1175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9"/>
            <p:cNvSpPr/>
            <p:nvPr/>
          </p:nvSpPr>
          <p:spPr>
            <a:xfrm>
              <a:off x="2359500" y="4526575"/>
              <a:ext cx="58175" cy="65375"/>
            </a:xfrm>
            <a:custGeom>
              <a:avLst/>
              <a:gdLst/>
              <a:ahLst/>
              <a:cxnLst/>
              <a:rect l="l" t="t" r="r" b="b"/>
              <a:pathLst>
                <a:path w="2327" h="2615" extrusionOk="0">
                  <a:moveTo>
                    <a:pt x="1898" y="1"/>
                  </a:moveTo>
                  <a:cubicBezTo>
                    <a:pt x="1885" y="1"/>
                    <a:pt x="1873" y="1"/>
                    <a:pt x="1859" y="3"/>
                  </a:cubicBezTo>
                  <a:cubicBezTo>
                    <a:pt x="1286" y="54"/>
                    <a:pt x="810" y="474"/>
                    <a:pt x="480" y="921"/>
                  </a:cubicBezTo>
                  <a:cubicBezTo>
                    <a:pt x="116" y="1415"/>
                    <a:pt x="0" y="1879"/>
                    <a:pt x="27" y="2481"/>
                  </a:cubicBezTo>
                  <a:cubicBezTo>
                    <a:pt x="31" y="2567"/>
                    <a:pt x="98" y="2614"/>
                    <a:pt x="166" y="2614"/>
                  </a:cubicBezTo>
                  <a:cubicBezTo>
                    <a:pt x="221" y="2614"/>
                    <a:pt x="275" y="2584"/>
                    <a:pt x="297" y="2517"/>
                  </a:cubicBezTo>
                  <a:cubicBezTo>
                    <a:pt x="422" y="2133"/>
                    <a:pt x="720" y="1683"/>
                    <a:pt x="1004" y="1400"/>
                  </a:cubicBezTo>
                  <a:cubicBezTo>
                    <a:pt x="1313" y="1088"/>
                    <a:pt x="1706" y="965"/>
                    <a:pt x="2054" y="721"/>
                  </a:cubicBezTo>
                  <a:cubicBezTo>
                    <a:pt x="2327" y="530"/>
                    <a:pt x="2279" y="1"/>
                    <a:pt x="1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9"/>
            <p:cNvSpPr/>
            <p:nvPr/>
          </p:nvSpPr>
          <p:spPr>
            <a:xfrm>
              <a:off x="2139650" y="4513525"/>
              <a:ext cx="53375" cy="86025"/>
            </a:xfrm>
            <a:custGeom>
              <a:avLst/>
              <a:gdLst/>
              <a:ahLst/>
              <a:cxnLst/>
              <a:rect l="l" t="t" r="r" b="b"/>
              <a:pathLst>
                <a:path w="2135" h="3441" extrusionOk="0">
                  <a:moveTo>
                    <a:pt x="240" y="1"/>
                  </a:moveTo>
                  <a:cubicBezTo>
                    <a:pt x="102" y="1"/>
                    <a:pt x="0" y="160"/>
                    <a:pt x="114" y="288"/>
                  </a:cubicBezTo>
                  <a:cubicBezTo>
                    <a:pt x="466" y="683"/>
                    <a:pt x="840" y="997"/>
                    <a:pt x="1076" y="1488"/>
                  </a:cubicBezTo>
                  <a:cubicBezTo>
                    <a:pt x="1319" y="1995"/>
                    <a:pt x="1354" y="2517"/>
                    <a:pt x="1362" y="3070"/>
                  </a:cubicBezTo>
                  <a:cubicBezTo>
                    <a:pt x="1365" y="3317"/>
                    <a:pt x="1561" y="3440"/>
                    <a:pt x="1753" y="3440"/>
                  </a:cubicBezTo>
                  <a:cubicBezTo>
                    <a:pt x="1945" y="3440"/>
                    <a:pt x="2135" y="3317"/>
                    <a:pt x="2128" y="3070"/>
                  </a:cubicBezTo>
                  <a:cubicBezTo>
                    <a:pt x="2095" y="1971"/>
                    <a:pt x="1365" y="491"/>
                    <a:pt x="321" y="19"/>
                  </a:cubicBezTo>
                  <a:cubicBezTo>
                    <a:pt x="293" y="6"/>
                    <a:pt x="266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9"/>
            <p:cNvSpPr/>
            <p:nvPr/>
          </p:nvSpPr>
          <p:spPr>
            <a:xfrm>
              <a:off x="2166450" y="4526725"/>
              <a:ext cx="74825" cy="30625"/>
            </a:xfrm>
            <a:custGeom>
              <a:avLst/>
              <a:gdLst/>
              <a:ahLst/>
              <a:cxnLst/>
              <a:rect l="l" t="t" r="r" b="b"/>
              <a:pathLst>
                <a:path w="2993" h="1225" extrusionOk="0">
                  <a:moveTo>
                    <a:pt x="102" y="0"/>
                  </a:moveTo>
                  <a:cubicBezTo>
                    <a:pt x="28" y="0"/>
                    <a:pt x="1" y="91"/>
                    <a:pt x="26" y="149"/>
                  </a:cubicBezTo>
                  <a:cubicBezTo>
                    <a:pt x="246" y="629"/>
                    <a:pt x="820" y="889"/>
                    <a:pt x="1299" y="1043"/>
                  </a:cubicBezTo>
                  <a:cubicBezTo>
                    <a:pt x="1548" y="1124"/>
                    <a:pt x="1897" y="1224"/>
                    <a:pt x="2216" y="1224"/>
                  </a:cubicBezTo>
                  <a:cubicBezTo>
                    <a:pt x="2470" y="1224"/>
                    <a:pt x="2705" y="1161"/>
                    <a:pt x="2856" y="975"/>
                  </a:cubicBezTo>
                  <a:cubicBezTo>
                    <a:pt x="2950" y="859"/>
                    <a:pt x="2993" y="658"/>
                    <a:pt x="2856" y="549"/>
                  </a:cubicBezTo>
                  <a:cubicBezTo>
                    <a:pt x="2653" y="386"/>
                    <a:pt x="2422" y="357"/>
                    <a:pt x="2180" y="357"/>
                  </a:cubicBezTo>
                  <a:cubicBezTo>
                    <a:pt x="2049" y="357"/>
                    <a:pt x="1916" y="366"/>
                    <a:pt x="1782" y="366"/>
                  </a:cubicBezTo>
                  <a:cubicBezTo>
                    <a:pt x="1696" y="366"/>
                    <a:pt x="1610" y="362"/>
                    <a:pt x="1525" y="351"/>
                  </a:cubicBezTo>
                  <a:cubicBezTo>
                    <a:pt x="1039" y="288"/>
                    <a:pt x="595" y="48"/>
                    <a:pt x="112" y="1"/>
                  </a:cubicBezTo>
                  <a:cubicBezTo>
                    <a:pt x="109" y="0"/>
                    <a:pt x="10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9"/>
            <p:cNvSpPr/>
            <p:nvPr/>
          </p:nvSpPr>
          <p:spPr>
            <a:xfrm>
              <a:off x="1982150" y="4479425"/>
              <a:ext cx="62900" cy="32925"/>
            </a:xfrm>
            <a:custGeom>
              <a:avLst/>
              <a:gdLst/>
              <a:ahLst/>
              <a:cxnLst/>
              <a:rect l="l" t="t" r="r" b="b"/>
              <a:pathLst>
                <a:path w="2516" h="1317" extrusionOk="0">
                  <a:moveTo>
                    <a:pt x="800" y="1"/>
                  </a:moveTo>
                  <a:cubicBezTo>
                    <a:pt x="530" y="1"/>
                    <a:pt x="271" y="57"/>
                    <a:pt x="65" y="183"/>
                  </a:cubicBezTo>
                  <a:cubicBezTo>
                    <a:pt x="0" y="223"/>
                    <a:pt x="8" y="332"/>
                    <a:pt x="86" y="351"/>
                  </a:cubicBezTo>
                  <a:cubicBezTo>
                    <a:pt x="385" y="423"/>
                    <a:pt x="701" y="446"/>
                    <a:pt x="975" y="595"/>
                  </a:cubicBezTo>
                  <a:cubicBezTo>
                    <a:pt x="1255" y="746"/>
                    <a:pt x="1448" y="986"/>
                    <a:pt x="1677" y="1196"/>
                  </a:cubicBezTo>
                  <a:cubicBezTo>
                    <a:pt x="1769" y="1281"/>
                    <a:pt x="1868" y="1316"/>
                    <a:pt x="1961" y="1316"/>
                  </a:cubicBezTo>
                  <a:cubicBezTo>
                    <a:pt x="2270" y="1316"/>
                    <a:pt x="2516" y="924"/>
                    <a:pt x="2261" y="612"/>
                  </a:cubicBezTo>
                  <a:cubicBezTo>
                    <a:pt x="1955" y="238"/>
                    <a:pt x="1353" y="1"/>
                    <a:pt x="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9"/>
            <p:cNvSpPr/>
            <p:nvPr/>
          </p:nvSpPr>
          <p:spPr>
            <a:xfrm>
              <a:off x="1992300" y="4428300"/>
              <a:ext cx="62775" cy="57975"/>
            </a:xfrm>
            <a:custGeom>
              <a:avLst/>
              <a:gdLst/>
              <a:ahLst/>
              <a:cxnLst/>
              <a:rect l="l" t="t" r="r" b="b"/>
              <a:pathLst>
                <a:path w="2511" h="2319" extrusionOk="0">
                  <a:moveTo>
                    <a:pt x="1848" y="0"/>
                  </a:moveTo>
                  <a:cubicBezTo>
                    <a:pt x="1778" y="0"/>
                    <a:pt x="1708" y="17"/>
                    <a:pt x="1647" y="51"/>
                  </a:cubicBezTo>
                  <a:cubicBezTo>
                    <a:pt x="1208" y="299"/>
                    <a:pt x="1374" y="895"/>
                    <a:pt x="1113" y="1280"/>
                  </a:cubicBezTo>
                  <a:cubicBezTo>
                    <a:pt x="981" y="1475"/>
                    <a:pt x="779" y="1635"/>
                    <a:pt x="585" y="1761"/>
                  </a:cubicBezTo>
                  <a:cubicBezTo>
                    <a:pt x="411" y="1872"/>
                    <a:pt x="191" y="1923"/>
                    <a:pt x="59" y="2084"/>
                  </a:cubicBezTo>
                  <a:cubicBezTo>
                    <a:pt x="1" y="2155"/>
                    <a:pt x="12" y="2280"/>
                    <a:pt x="119" y="2305"/>
                  </a:cubicBezTo>
                  <a:cubicBezTo>
                    <a:pt x="160" y="2314"/>
                    <a:pt x="201" y="2318"/>
                    <a:pt x="243" y="2318"/>
                  </a:cubicBezTo>
                  <a:cubicBezTo>
                    <a:pt x="672" y="2318"/>
                    <a:pt x="1134" y="1874"/>
                    <a:pt x="1414" y="1612"/>
                  </a:cubicBezTo>
                  <a:cubicBezTo>
                    <a:pt x="1796" y="1259"/>
                    <a:pt x="2510" y="789"/>
                    <a:pt x="2192" y="194"/>
                  </a:cubicBezTo>
                  <a:cubicBezTo>
                    <a:pt x="2124" y="66"/>
                    <a:pt x="1986" y="0"/>
                    <a:pt x="1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9"/>
            <p:cNvSpPr/>
            <p:nvPr/>
          </p:nvSpPr>
          <p:spPr>
            <a:xfrm>
              <a:off x="1421000" y="4405950"/>
              <a:ext cx="478750" cy="229525"/>
            </a:xfrm>
            <a:custGeom>
              <a:avLst/>
              <a:gdLst/>
              <a:ahLst/>
              <a:cxnLst/>
              <a:rect l="l" t="t" r="r" b="b"/>
              <a:pathLst>
                <a:path w="19150" h="9181" extrusionOk="0">
                  <a:moveTo>
                    <a:pt x="11497" y="4558"/>
                  </a:moveTo>
                  <a:cubicBezTo>
                    <a:pt x="11580" y="4572"/>
                    <a:pt x="11662" y="4582"/>
                    <a:pt x="11748" y="4599"/>
                  </a:cubicBezTo>
                  <a:cubicBezTo>
                    <a:pt x="12271" y="4710"/>
                    <a:pt x="12940" y="4968"/>
                    <a:pt x="13227" y="5439"/>
                  </a:cubicBezTo>
                  <a:cubicBezTo>
                    <a:pt x="13622" y="6090"/>
                    <a:pt x="13481" y="6811"/>
                    <a:pt x="12721" y="7031"/>
                  </a:cubicBezTo>
                  <a:cubicBezTo>
                    <a:pt x="12587" y="7070"/>
                    <a:pt x="12462" y="7088"/>
                    <a:pt x="12346" y="7088"/>
                  </a:cubicBezTo>
                  <a:cubicBezTo>
                    <a:pt x="11300" y="7088"/>
                    <a:pt x="10963" y="5627"/>
                    <a:pt x="11370" y="4787"/>
                  </a:cubicBezTo>
                  <a:cubicBezTo>
                    <a:pt x="11408" y="4707"/>
                    <a:pt x="11452" y="4633"/>
                    <a:pt x="11497" y="4558"/>
                  </a:cubicBezTo>
                  <a:close/>
                  <a:moveTo>
                    <a:pt x="8088" y="1"/>
                  </a:moveTo>
                  <a:cubicBezTo>
                    <a:pt x="7394" y="1"/>
                    <a:pt x="6701" y="168"/>
                    <a:pt x="6097" y="512"/>
                  </a:cubicBezTo>
                  <a:cubicBezTo>
                    <a:pt x="5148" y="1053"/>
                    <a:pt x="4497" y="1936"/>
                    <a:pt x="4188" y="2935"/>
                  </a:cubicBezTo>
                  <a:cubicBezTo>
                    <a:pt x="3923" y="2794"/>
                    <a:pt x="3634" y="2732"/>
                    <a:pt x="3340" y="2732"/>
                  </a:cubicBezTo>
                  <a:cubicBezTo>
                    <a:pt x="2647" y="2732"/>
                    <a:pt x="1931" y="3078"/>
                    <a:pt x="1455" y="3550"/>
                  </a:cubicBezTo>
                  <a:cubicBezTo>
                    <a:pt x="0" y="4997"/>
                    <a:pt x="192" y="7570"/>
                    <a:pt x="1964" y="8661"/>
                  </a:cubicBezTo>
                  <a:cubicBezTo>
                    <a:pt x="2555" y="9024"/>
                    <a:pt x="3121" y="9181"/>
                    <a:pt x="3660" y="9181"/>
                  </a:cubicBezTo>
                  <a:cubicBezTo>
                    <a:pt x="5094" y="9181"/>
                    <a:pt x="6325" y="8074"/>
                    <a:pt x="7266" y="6826"/>
                  </a:cubicBezTo>
                  <a:cubicBezTo>
                    <a:pt x="8228" y="5549"/>
                    <a:pt x="9370" y="4515"/>
                    <a:pt x="10938" y="4515"/>
                  </a:cubicBezTo>
                  <a:cubicBezTo>
                    <a:pt x="10960" y="4515"/>
                    <a:pt x="10983" y="4515"/>
                    <a:pt x="11005" y="4515"/>
                  </a:cubicBezTo>
                  <a:cubicBezTo>
                    <a:pt x="10861" y="4784"/>
                    <a:pt x="10764" y="5079"/>
                    <a:pt x="10733" y="5396"/>
                  </a:cubicBezTo>
                  <a:cubicBezTo>
                    <a:pt x="10650" y="6292"/>
                    <a:pt x="11114" y="7288"/>
                    <a:pt x="12045" y="7517"/>
                  </a:cubicBezTo>
                  <a:cubicBezTo>
                    <a:pt x="12163" y="7546"/>
                    <a:pt x="12286" y="7560"/>
                    <a:pt x="12409" y="7560"/>
                  </a:cubicBezTo>
                  <a:cubicBezTo>
                    <a:pt x="13122" y="7560"/>
                    <a:pt x="13853" y="7092"/>
                    <a:pt x="13970" y="6358"/>
                  </a:cubicBezTo>
                  <a:cubicBezTo>
                    <a:pt x="14140" y="5282"/>
                    <a:pt x="13049" y="4518"/>
                    <a:pt x="12157" y="4242"/>
                  </a:cubicBezTo>
                  <a:cubicBezTo>
                    <a:pt x="12042" y="4207"/>
                    <a:pt x="11924" y="4178"/>
                    <a:pt x="11806" y="4153"/>
                  </a:cubicBezTo>
                  <a:cubicBezTo>
                    <a:pt x="12489" y="3409"/>
                    <a:pt x="13555" y="3079"/>
                    <a:pt x="14584" y="3079"/>
                  </a:cubicBezTo>
                  <a:cubicBezTo>
                    <a:pt x="14927" y="3079"/>
                    <a:pt x="15265" y="3115"/>
                    <a:pt x="15584" y="3186"/>
                  </a:cubicBezTo>
                  <a:cubicBezTo>
                    <a:pt x="17114" y="3523"/>
                    <a:pt x="18422" y="4529"/>
                    <a:pt x="18991" y="6002"/>
                  </a:cubicBezTo>
                  <a:cubicBezTo>
                    <a:pt x="19004" y="6036"/>
                    <a:pt x="19034" y="6051"/>
                    <a:pt x="19063" y="6051"/>
                  </a:cubicBezTo>
                  <a:cubicBezTo>
                    <a:pt x="19108" y="6051"/>
                    <a:pt x="19150" y="6016"/>
                    <a:pt x="19130" y="5963"/>
                  </a:cubicBezTo>
                  <a:cubicBezTo>
                    <a:pt x="18424" y="4027"/>
                    <a:pt x="16475" y="2668"/>
                    <a:pt x="14459" y="2668"/>
                  </a:cubicBezTo>
                  <a:cubicBezTo>
                    <a:pt x="13886" y="2668"/>
                    <a:pt x="13308" y="2778"/>
                    <a:pt x="12750" y="3016"/>
                  </a:cubicBezTo>
                  <a:cubicBezTo>
                    <a:pt x="12204" y="3248"/>
                    <a:pt x="11677" y="3610"/>
                    <a:pt x="11297" y="4077"/>
                  </a:cubicBezTo>
                  <a:cubicBezTo>
                    <a:pt x="11178" y="4067"/>
                    <a:pt x="11059" y="4062"/>
                    <a:pt x="10940" y="4062"/>
                  </a:cubicBezTo>
                  <a:cubicBezTo>
                    <a:pt x="10043" y="4062"/>
                    <a:pt x="9148" y="4346"/>
                    <a:pt x="8426" y="4884"/>
                  </a:cubicBezTo>
                  <a:cubicBezTo>
                    <a:pt x="7301" y="5722"/>
                    <a:pt x="6735" y="7083"/>
                    <a:pt x="5673" y="7983"/>
                  </a:cubicBezTo>
                  <a:cubicBezTo>
                    <a:pt x="5130" y="8442"/>
                    <a:pt x="4452" y="8662"/>
                    <a:pt x="3783" y="8662"/>
                  </a:cubicBezTo>
                  <a:cubicBezTo>
                    <a:pt x="2563" y="8662"/>
                    <a:pt x="1372" y="7933"/>
                    <a:pt x="1074" y="6598"/>
                  </a:cubicBezTo>
                  <a:cubicBezTo>
                    <a:pt x="865" y="5665"/>
                    <a:pt x="1145" y="4603"/>
                    <a:pt x="1833" y="3929"/>
                  </a:cubicBezTo>
                  <a:cubicBezTo>
                    <a:pt x="2190" y="3579"/>
                    <a:pt x="2751" y="3271"/>
                    <a:pt x="3277" y="3271"/>
                  </a:cubicBezTo>
                  <a:cubicBezTo>
                    <a:pt x="3299" y="3271"/>
                    <a:pt x="3322" y="3271"/>
                    <a:pt x="3344" y="3273"/>
                  </a:cubicBezTo>
                  <a:cubicBezTo>
                    <a:pt x="3604" y="3287"/>
                    <a:pt x="3847" y="3386"/>
                    <a:pt x="4044" y="3537"/>
                  </a:cubicBezTo>
                  <a:cubicBezTo>
                    <a:pt x="3946" y="4119"/>
                    <a:pt x="3957" y="4725"/>
                    <a:pt x="4089" y="5311"/>
                  </a:cubicBezTo>
                  <a:cubicBezTo>
                    <a:pt x="4118" y="5441"/>
                    <a:pt x="4227" y="5504"/>
                    <a:pt x="4340" y="5504"/>
                  </a:cubicBezTo>
                  <a:cubicBezTo>
                    <a:pt x="4412" y="5504"/>
                    <a:pt x="4486" y="5479"/>
                    <a:pt x="4542" y="5430"/>
                  </a:cubicBezTo>
                  <a:cubicBezTo>
                    <a:pt x="5183" y="4876"/>
                    <a:pt x="5176" y="3908"/>
                    <a:pt x="4646" y="3297"/>
                  </a:cubicBezTo>
                  <a:cubicBezTo>
                    <a:pt x="4905" y="2299"/>
                    <a:pt x="5545" y="1413"/>
                    <a:pt x="6502" y="920"/>
                  </a:cubicBezTo>
                  <a:cubicBezTo>
                    <a:pt x="7044" y="639"/>
                    <a:pt x="7608" y="514"/>
                    <a:pt x="8168" y="514"/>
                  </a:cubicBezTo>
                  <a:cubicBezTo>
                    <a:pt x="9170" y="514"/>
                    <a:pt x="10159" y="915"/>
                    <a:pt x="10991" y="1546"/>
                  </a:cubicBezTo>
                  <a:cubicBezTo>
                    <a:pt x="11014" y="1563"/>
                    <a:pt x="11037" y="1570"/>
                    <a:pt x="11058" y="1570"/>
                  </a:cubicBezTo>
                  <a:cubicBezTo>
                    <a:pt x="11151" y="1570"/>
                    <a:pt x="11215" y="1428"/>
                    <a:pt x="11145" y="1345"/>
                  </a:cubicBezTo>
                  <a:cubicBezTo>
                    <a:pt x="10397" y="463"/>
                    <a:pt x="9241" y="1"/>
                    <a:pt x="8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9"/>
            <p:cNvSpPr/>
            <p:nvPr/>
          </p:nvSpPr>
          <p:spPr>
            <a:xfrm>
              <a:off x="1550725" y="4428100"/>
              <a:ext cx="84725" cy="30025"/>
            </a:xfrm>
            <a:custGeom>
              <a:avLst/>
              <a:gdLst/>
              <a:ahLst/>
              <a:cxnLst/>
              <a:rect l="l" t="t" r="r" b="b"/>
              <a:pathLst>
                <a:path w="3389" h="1201" extrusionOk="0">
                  <a:moveTo>
                    <a:pt x="1596" y="1"/>
                  </a:moveTo>
                  <a:cubicBezTo>
                    <a:pt x="1064" y="1"/>
                    <a:pt x="450" y="129"/>
                    <a:pt x="91" y="512"/>
                  </a:cubicBezTo>
                  <a:cubicBezTo>
                    <a:pt x="1" y="609"/>
                    <a:pt x="76" y="753"/>
                    <a:pt x="195" y="753"/>
                  </a:cubicBezTo>
                  <a:cubicBezTo>
                    <a:pt x="206" y="753"/>
                    <a:pt x="217" y="752"/>
                    <a:pt x="229" y="750"/>
                  </a:cubicBezTo>
                  <a:cubicBezTo>
                    <a:pt x="621" y="660"/>
                    <a:pt x="971" y="541"/>
                    <a:pt x="1347" y="541"/>
                  </a:cubicBezTo>
                  <a:cubicBezTo>
                    <a:pt x="1497" y="541"/>
                    <a:pt x="1653" y="560"/>
                    <a:pt x="1817" y="608"/>
                  </a:cubicBezTo>
                  <a:cubicBezTo>
                    <a:pt x="2271" y="741"/>
                    <a:pt x="2570" y="1181"/>
                    <a:pt x="3039" y="1200"/>
                  </a:cubicBezTo>
                  <a:cubicBezTo>
                    <a:pt x="3043" y="1201"/>
                    <a:pt x="3047" y="1201"/>
                    <a:pt x="3051" y="1201"/>
                  </a:cubicBezTo>
                  <a:cubicBezTo>
                    <a:pt x="3265" y="1201"/>
                    <a:pt x="3388" y="984"/>
                    <a:pt x="3349" y="792"/>
                  </a:cubicBezTo>
                  <a:cubicBezTo>
                    <a:pt x="3226" y="186"/>
                    <a:pt x="2342" y="43"/>
                    <a:pt x="1818" y="8"/>
                  </a:cubicBezTo>
                  <a:cubicBezTo>
                    <a:pt x="1746" y="3"/>
                    <a:pt x="1672" y="1"/>
                    <a:pt x="1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9"/>
            <p:cNvSpPr/>
            <p:nvPr/>
          </p:nvSpPr>
          <p:spPr>
            <a:xfrm>
              <a:off x="1536150" y="4362675"/>
              <a:ext cx="54100" cy="102125"/>
            </a:xfrm>
            <a:custGeom>
              <a:avLst/>
              <a:gdLst/>
              <a:ahLst/>
              <a:cxnLst/>
              <a:rect l="l" t="t" r="r" b="b"/>
              <a:pathLst>
                <a:path w="2164" h="4085" extrusionOk="0">
                  <a:moveTo>
                    <a:pt x="1384" y="0"/>
                  </a:moveTo>
                  <a:cubicBezTo>
                    <a:pt x="1235" y="0"/>
                    <a:pt x="1104" y="160"/>
                    <a:pt x="1087" y="304"/>
                  </a:cubicBezTo>
                  <a:cubicBezTo>
                    <a:pt x="1046" y="638"/>
                    <a:pt x="1115" y="946"/>
                    <a:pt x="1055" y="1288"/>
                  </a:cubicBezTo>
                  <a:cubicBezTo>
                    <a:pt x="997" y="1612"/>
                    <a:pt x="908" y="1934"/>
                    <a:pt x="802" y="2243"/>
                  </a:cubicBezTo>
                  <a:cubicBezTo>
                    <a:pt x="592" y="2856"/>
                    <a:pt x="190" y="3390"/>
                    <a:pt x="13" y="4005"/>
                  </a:cubicBezTo>
                  <a:cubicBezTo>
                    <a:pt x="1" y="4046"/>
                    <a:pt x="35" y="4084"/>
                    <a:pt x="72" y="4084"/>
                  </a:cubicBezTo>
                  <a:cubicBezTo>
                    <a:pt x="83" y="4084"/>
                    <a:pt x="93" y="4081"/>
                    <a:pt x="103" y="4075"/>
                  </a:cubicBezTo>
                  <a:cubicBezTo>
                    <a:pt x="781" y="3661"/>
                    <a:pt x="1191" y="2756"/>
                    <a:pt x="1482" y="2047"/>
                  </a:cubicBezTo>
                  <a:cubicBezTo>
                    <a:pt x="1738" y="1423"/>
                    <a:pt x="2163" y="538"/>
                    <a:pt x="1524" y="51"/>
                  </a:cubicBezTo>
                  <a:cubicBezTo>
                    <a:pt x="1478" y="15"/>
                    <a:pt x="1430" y="0"/>
                    <a:pt x="1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9"/>
            <p:cNvSpPr/>
            <p:nvPr/>
          </p:nvSpPr>
          <p:spPr>
            <a:xfrm>
              <a:off x="1438450" y="4509675"/>
              <a:ext cx="58500" cy="92825"/>
            </a:xfrm>
            <a:custGeom>
              <a:avLst/>
              <a:gdLst/>
              <a:ahLst/>
              <a:cxnLst/>
              <a:rect l="l" t="t" r="r" b="b"/>
              <a:pathLst>
                <a:path w="2340" h="3713" extrusionOk="0">
                  <a:moveTo>
                    <a:pt x="1718" y="0"/>
                  </a:moveTo>
                  <a:cubicBezTo>
                    <a:pt x="1165" y="0"/>
                    <a:pt x="638" y="650"/>
                    <a:pt x="438" y="1116"/>
                  </a:cubicBezTo>
                  <a:cubicBezTo>
                    <a:pt x="159" y="1769"/>
                    <a:pt x="1" y="3076"/>
                    <a:pt x="433" y="3669"/>
                  </a:cubicBezTo>
                  <a:cubicBezTo>
                    <a:pt x="453" y="3696"/>
                    <a:pt x="486" y="3712"/>
                    <a:pt x="517" y="3712"/>
                  </a:cubicBezTo>
                  <a:cubicBezTo>
                    <a:pt x="546" y="3712"/>
                    <a:pt x="575" y="3699"/>
                    <a:pt x="592" y="3667"/>
                  </a:cubicBezTo>
                  <a:cubicBezTo>
                    <a:pt x="908" y="3085"/>
                    <a:pt x="642" y="2345"/>
                    <a:pt x="989" y="1726"/>
                  </a:cubicBezTo>
                  <a:cubicBezTo>
                    <a:pt x="1151" y="1437"/>
                    <a:pt x="1387" y="1177"/>
                    <a:pt x="1679" y="1017"/>
                  </a:cubicBezTo>
                  <a:cubicBezTo>
                    <a:pt x="1927" y="879"/>
                    <a:pt x="2077" y="857"/>
                    <a:pt x="2232" y="609"/>
                  </a:cubicBezTo>
                  <a:cubicBezTo>
                    <a:pt x="2339" y="439"/>
                    <a:pt x="2265" y="217"/>
                    <a:pt x="2103" y="115"/>
                  </a:cubicBezTo>
                  <a:cubicBezTo>
                    <a:pt x="1975" y="35"/>
                    <a:pt x="1846" y="0"/>
                    <a:pt x="1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9"/>
            <p:cNvSpPr/>
            <p:nvPr/>
          </p:nvSpPr>
          <p:spPr>
            <a:xfrm>
              <a:off x="1393625" y="4526575"/>
              <a:ext cx="58200" cy="65375"/>
            </a:xfrm>
            <a:custGeom>
              <a:avLst/>
              <a:gdLst/>
              <a:ahLst/>
              <a:cxnLst/>
              <a:rect l="l" t="t" r="r" b="b"/>
              <a:pathLst>
                <a:path w="2328" h="2615" extrusionOk="0">
                  <a:moveTo>
                    <a:pt x="430" y="1"/>
                  </a:moveTo>
                  <a:cubicBezTo>
                    <a:pt x="49" y="1"/>
                    <a:pt x="1" y="530"/>
                    <a:pt x="274" y="721"/>
                  </a:cubicBezTo>
                  <a:cubicBezTo>
                    <a:pt x="622" y="965"/>
                    <a:pt x="1013" y="1088"/>
                    <a:pt x="1324" y="1400"/>
                  </a:cubicBezTo>
                  <a:cubicBezTo>
                    <a:pt x="1606" y="1683"/>
                    <a:pt x="1904" y="2133"/>
                    <a:pt x="2030" y="2517"/>
                  </a:cubicBezTo>
                  <a:cubicBezTo>
                    <a:pt x="2052" y="2584"/>
                    <a:pt x="2106" y="2614"/>
                    <a:pt x="2161" y="2614"/>
                  </a:cubicBezTo>
                  <a:cubicBezTo>
                    <a:pt x="2228" y="2614"/>
                    <a:pt x="2296" y="2567"/>
                    <a:pt x="2301" y="2481"/>
                  </a:cubicBezTo>
                  <a:cubicBezTo>
                    <a:pt x="2327" y="1879"/>
                    <a:pt x="2211" y="1415"/>
                    <a:pt x="1847" y="921"/>
                  </a:cubicBezTo>
                  <a:cubicBezTo>
                    <a:pt x="1517" y="474"/>
                    <a:pt x="1042" y="54"/>
                    <a:pt x="468" y="3"/>
                  </a:cubicBezTo>
                  <a:cubicBezTo>
                    <a:pt x="455" y="1"/>
                    <a:pt x="442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9"/>
            <p:cNvSpPr/>
            <p:nvPr/>
          </p:nvSpPr>
          <p:spPr>
            <a:xfrm>
              <a:off x="1618275" y="4513525"/>
              <a:ext cx="53400" cy="86025"/>
            </a:xfrm>
            <a:custGeom>
              <a:avLst/>
              <a:gdLst/>
              <a:ahLst/>
              <a:cxnLst/>
              <a:rect l="l" t="t" r="r" b="b"/>
              <a:pathLst>
                <a:path w="2136" h="3441" extrusionOk="0">
                  <a:moveTo>
                    <a:pt x="1894" y="1"/>
                  </a:moveTo>
                  <a:cubicBezTo>
                    <a:pt x="1868" y="1"/>
                    <a:pt x="1841" y="6"/>
                    <a:pt x="1814" y="19"/>
                  </a:cubicBezTo>
                  <a:cubicBezTo>
                    <a:pt x="769" y="491"/>
                    <a:pt x="41" y="1971"/>
                    <a:pt x="7" y="3070"/>
                  </a:cubicBezTo>
                  <a:cubicBezTo>
                    <a:pt x="0" y="3317"/>
                    <a:pt x="190" y="3440"/>
                    <a:pt x="382" y="3440"/>
                  </a:cubicBezTo>
                  <a:cubicBezTo>
                    <a:pt x="575" y="3440"/>
                    <a:pt x="770" y="3317"/>
                    <a:pt x="773" y="3070"/>
                  </a:cubicBezTo>
                  <a:cubicBezTo>
                    <a:pt x="780" y="2517"/>
                    <a:pt x="815" y="1995"/>
                    <a:pt x="1060" y="1488"/>
                  </a:cubicBezTo>
                  <a:cubicBezTo>
                    <a:pt x="1296" y="997"/>
                    <a:pt x="1670" y="683"/>
                    <a:pt x="2022" y="288"/>
                  </a:cubicBezTo>
                  <a:cubicBezTo>
                    <a:pt x="2135" y="160"/>
                    <a:pt x="2033" y="1"/>
                    <a:pt x="1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9"/>
            <p:cNvSpPr/>
            <p:nvPr/>
          </p:nvSpPr>
          <p:spPr>
            <a:xfrm>
              <a:off x="1570000" y="4526725"/>
              <a:ext cx="74875" cy="30625"/>
            </a:xfrm>
            <a:custGeom>
              <a:avLst/>
              <a:gdLst/>
              <a:ahLst/>
              <a:cxnLst/>
              <a:rect l="l" t="t" r="r" b="b"/>
              <a:pathLst>
                <a:path w="2995" h="1225" extrusionOk="0">
                  <a:moveTo>
                    <a:pt x="2892" y="0"/>
                  </a:moveTo>
                  <a:cubicBezTo>
                    <a:pt x="2889" y="0"/>
                    <a:pt x="2886" y="0"/>
                    <a:pt x="2882" y="1"/>
                  </a:cubicBezTo>
                  <a:cubicBezTo>
                    <a:pt x="2399" y="48"/>
                    <a:pt x="1955" y="288"/>
                    <a:pt x="1470" y="351"/>
                  </a:cubicBezTo>
                  <a:cubicBezTo>
                    <a:pt x="1384" y="362"/>
                    <a:pt x="1298" y="366"/>
                    <a:pt x="1212" y="366"/>
                  </a:cubicBezTo>
                  <a:cubicBezTo>
                    <a:pt x="1078" y="366"/>
                    <a:pt x="945" y="357"/>
                    <a:pt x="814" y="357"/>
                  </a:cubicBezTo>
                  <a:cubicBezTo>
                    <a:pt x="573" y="357"/>
                    <a:pt x="342" y="386"/>
                    <a:pt x="138" y="549"/>
                  </a:cubicBezTo>
                  <a:cubicBezTo>
                    <a:pt x="1" y="658"/>
                    <a:pt x="45" y="859"/>
                    <a:pt x="138" y="975"/>
                  </a:cubicBezTo>
                  <a:cubicBezTo>
                    <a:pt x="289" y="1161"/>
                    <a:pt x="524" y="1224"/>
                    <a:pt x="778" y="1224"/>
                  </a:cubicBezTo>
                  <a:cubicBezTo>
                    <a:pt x="1097" y="1224"/>
                    <a:pt x="1446" y="1124"/>
                    <a:pt x="1695" y="1043"/>
                  </a:cubicBezTo>
                  <a:cubicBezTo>
                    <a:pt x="2174" y="889"/>
                    <a:pt x="2747" y="629"/>
                    <a:pt x="2967" y="149"/>
                  </a:cubicBezTo>
                  <a:cubicBezTo>
                    <a:pt x="2994" y="91"/>
                    <a:pt x="2967" y="0"/>
                    <a:pt x="2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9"/>
            <p:cNvSpPr/>
            <p:nvPr/>
          </p:nvSpPr>
          <p:spPr>
            <a:xfrm>
              <a:off x="1766250" y="4479425"/>
              <a:ext cx="62925" cy="32925"/>
            </a:xfrm>
            <a:custGeom>
              <a:avLst/>
              <a:gdLst/>
              <a:ahLst/>
              <a:cxnLst/>
              <a:rect l="l" t="t" r="r" b="b"/>
              <a:pathLst>
                <a:path w="2517" h="1317" extrusionOk="0">
                  <a:moveTo>
                    <a:pt x="1715" y="1"/>
                  </a:moveTo>
                  <a:cubicBezTo>
                    <a:pt x="1162" y="1"/>
                    <a:pt x="561" y="238"/>
                    <a:pt x="255" y="612"/>
                  </a:cubicBezTo>
                  <a:cubicBezTo>
                    <a:pt x="1" y="924"/>
                    <a:pt x="247" y="1316"/>
                    <a:pt x="555" y="1316"/>
                  </a:cubicBezTo>
                  <a:cubicBezTo>
                    <a:pt x="648" y="1316"/>
                    <a:pt x="746" y="1281"/>
                    <a:pt x="839" y="1196"/>
                  </a:cubicBezTo>
                  <a:cubicBezTo>
                    <a:pt x="1068" y="986"/>
                    <a:pt x="1262" y="746"/>
                    <a:pt x="1540" y="595"/>
                  </a:cubicBezTo>
                  <a:cubicBezTo>
                    <a:pt x="1815" y="446"/>
                    <a:pt x="2131" y="423"/>
                    <a:pt x="2429" y="351"/>
                  </a:cubicBezTo>
                  <a:cubicBezTo>
                    <a:pt x="2507" y="332"/>
                    <a:pt x="2516" y="223"/>
                    <a:pt x="2451" y="183"/>
                  </a:cubicBezTo>
                  <a:cubicBezTo>
                    <a:pt x="2244" y="57"/>
                    <a:pt x="1986" y="1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9"/>
            <p:cNvSpPr/>
            <p:nvPr/>
          </p:nvSpPr>
          <p:spPr>
            <a:xfrm>
              <a:off x="1756225" y="4428300"/>
              <a:ext cx="62750" cy="57975"/>
            </a:xfrm>
            <a:custGeom>
              <a:avLst/>
              <a:gdLst/>
              <a:ahLst/>
              <a:cxnLst/>
              <a:rect l="l" t="t" r="r" b="b"/>
              <a:pathLst>
                <a:path w="2510" h="2319" extrusionOk="0">
                  <a:moveTo>
                    <a:pt x="663" y="0"/>
                  </a:moveTo>
                  <a:cubicBezTo>
                    <a:pt x="525" y="0"/>
                    <a:pt x="388" y="66"/>
                    <a:pt x="320" y="194"/>
                  </a:cubicBezTo>
                  <a:cubicBezTo>
                    <a:pt x="0" y="789"/>
                    <a:pt x="715" y="1259"/>
                    <a:pt x="1096" y="1612"/>
                  </a:cubicBezTo>
                  <a:cubicBezTo>
                    <a:pt x="1378" y="1874"/>
                    <a:pt x="1839" y="2318"/>
                    <a:pt x="2267" y="2318"/>
                  </a:cubicBezTo>
                  <a:cubicBezTo>
                    <a:pt x="2309" y="2318"/>
                    <a:pt x="2351" y="2314"/>
                    <a:pt x="2392" y="2305"/>
                  </a:cubicBezTo>
                  <a:cubicBezTo>
                    <a:pt x="2499" y="2280"/>
                    <a:pt x="2510" y="2155"/>
                    <a:pt x="2451" y="2084"/>
                  </a:cubicBezTo>
                  <a:cubicBezTo>
                    <a:pt x="2319" y="1923"/>
                    <a:pt x="2100" y="1872"/>
                    <a:pt x="1926" y="1761"/>
                  </a:cubicBezTo>
                  <a:cubicBezTo>
                    <a:pt x="1731" y="1635"/>
                    <a:pt x="1529" y="1475"/>
                    <a:pt x="1397" y="1280"/>
                  </a:cubicBezTo>
                  <a:cubicBezTo>
                    <a:pt x="1136" y="895"/>
                    <a:pt x="1303" y="299"/>
                    <a:pt x="864" y="51"/>
                  </a:cubicBezTo>
                  <a:cubicBezTo>
                    <a:pt x="803" y="17"/>
                    <a:pt x="733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1" name="Google Shape;4361;p49"/>
          <p:cNvGrpSpPr/>
          <p:nvPr/>
        </p:nvGrpSpPr>
        <p:grpSpPr>
          <a:xfrm>
            <a:off x="438082" y="613789"/>
            <a:ext cx="2122116" cy="3003081"/>
            <a:chOff x="4592875" y="1197050"/>
            <a:chExt cx="417575" cy="590925"/>
          </a:xfrm>
        </p:grpSpPr>
        <p:sp>
          <p:nvSpPr>
            <p:cNvPr id="4362" name="Google Shape;4362;p49"/>
            <p:cNvSpPr/>
            <p:nvPr/>
          </p:nvSpPr>
          <p:spPr>
            <a:xfrm>
              <a:off x="4929800" y="1470225"/>
              <a:ext cx="80650" cy="79100"/>
            </a:xfrm>
            <a:custGeom>
              <a:avLst/>
              <a:gdLst/>
              <a:ahLst/>
              <a:cxnLst/>
              <a:rect l="l" t="t" r="r" b="b"/>
              <a:pathLst>
                <a:path w="3226" h="3164" extrusionOk="0">
                  <a:moveTo>
                    <a:pt x="402" y="425"/>
                  </a:moveTo>
                  <a:cubicBezTo>
                    <a:pt x="462" y="617"/>
                    <a:pt x="625" y="768"/>
                    <a:pt x="806" y="857"/>
                  </a:cubicBezTo>
                  <a:cubicBezTo>
                    <a:pt x="1005" y="952"/>
                    <a:pt x="1225" y="987"/>
                    <a:pt x="1443" y="1022"/>
                  </a:cubicBezTo>
                  <a:cubicBezTo>
                    <a:pt x="1660" y="1057"/>
                    <a:pt x="1881" y="1095"/>
                    <a:pt x="2077" y="1195"/>
                  </a:cubicBezTo>
                  <a:cubicBezTo>
                    <a:pt x="2409" y="1367"/>
                    <a:pt x="2637" y="1729"/>
                    <a:pt x="2647" y="2104"/>
                  </a:cubicBezTo>
                  <a:cubicBezTo>
                    <a:pt x="2541" y="1899"/>
                    <a:pt x="2337" y="1754"/>
                    <a:pt x="2116" y="1680"/>
                  </a:cubicBezTo>
                  <a:cubicBezTo>
                    <a:pt x="1936" y="1619"/>
                    <a:pt x="1744" y="1599"/>
                    <a:pt x="1552" y="1599"/>
                  </a:cubicBezTo>
                  <a:cubicBezTo>
                    <a:pt x="1511" y="1599"/>
                    <a:pt x="1469" y="1600"/>
                    <a:pt x="1428" y="1602"/>
                  </a:cubicBezTo>
                  <a:cubicBezTo>
                    <a:pt x="1337" y="1605"/>
                    <a:pt x="1245" y="1611"/>
                    <a:pt x="1154" y="1611"/>
                  </a:cubicBezTo>
                  <a:cubicBezTo>
                    <a:pt x="1060" y="1611"/>
                    <a:pt x="966" y="1604"/>
                    <a:pt x="875" y="1580"/>
                  </a:cubicBezTo>
                  <a:cubicBezTo>
                    <a:pt x="696" y="1533"/>
                    <a:pt x="524" y="1400"/>
                    <a:pt x="496" y="1216"/>
                  </a:cubicBezTo>
                  <a:lnTo>
                    <a:pt x="496" y="1216"/>
                  </a:lnTo>
                  <a:cubicBezTo>
                    <a:pt x="483" y="1392"/>
                    <a:pt x="512" y="1571"/>
                    <a:pt x="580" y="1734"/>
                  </a:cubicBezTo>
                  <a:cubicBezTo>
                    <a:pt x="393" y="1584"/>
                    <a:pt x="286" y="1349"/>
                    <a:pt x="263" y="1110"/>
                  </a:cubicBezTo>
                  <a:cubicBezTo>
                    <a:pt x="242" y="875"/>
                    <a:pt x="300" y="638"/>
                    <a:pt x="402" y="425"/>
                  </a:cubicBezTo>
                  <a:close/>
                  <a:moveTo>
                    <a:pt x="128" y="1"/>
                  </a:moveTo>
                  <a:lnTo>
                    <a:pt x="128" y="1"/>
                  </a:lnTo>
                  <a:cubicBezTo>
                    <a:pt x="192" y="141"/>
                    <a:pt x="197" y="305"/>
                    <a:pt x="176" y="459"/>
                  </a:cubicBezTo>
                  <a:cubicBezTo>
                    <a:pt x="155" y="625"/>
                    <a:pt x="104" y="787"/>
                    <a:pt x="73" y="953"/>
                  </a:cubicBezTo>
                  <a:cubicBezTo>
                    <a:pt x="0" y="1351"/>
                    <a:pt x="48" y="1786"/>
                    <a:pt x="287" y="2113"/>
                  </a:cubicBezTo>
                  <a:cubicBezTo>
                    <a:pt x="470" y="2366"/>
                    <a:pt x="779" y="2534"/>
                    <a:pt x="1084" y="2534"/>
                  </a:cubicBezTo>
                  <a:cubicBezTo>
                    <a:pt x="1175" y="2534"/>
                    <a:pt x="1265" y="2519"/>
                    <a:pt x="1351" y="2488"/>
                  </a:cubicBezTo>
                  <a:cubicBezTo>
                    <a:pt x="1165" y="2428"/>
                    <a:pt x="1013" y="2274"/>
                    <a:pt x="958" y="2087"/>
                  </a:cubicBezTo>
                  <a:lnTo>
                    <a:pt x="958" y="2087"/>
                  </a:lnTo>
                  <a:cubicBezTo>
                    <a:pt x="1106" y="2265"/>
                    <a:pt x="1352" y="2326"/>
                    <a:pt x="1584" y="2340"/>
                  </a:cubicBezTo>
                  <a:cubicBezTo>
                    <a:pt x="1815" y="2355"/>
                    <a:pt x="2051" y="2331"/>
                    <a:pt x="2275" y="2385"/>
                  </a:cubicBezTo>
                  <a:cubicBezTo>
                    <a:pt x="2650" y="2475"/>
                    <a:pt x="2962" y="2787"/>
                    <a:pt x="3050" y="3164"/>
                  </a:cubicBezTo>
                  <a:cubicBezTo>
                    <a:pt x="3164" y="2776"/>
                    <a:pt x="3226" y="2365"/>
                    <a:pt x="3151" y="1970"/>
                  </a:cubicBezTo>
                  <a:cubicBezTo>
                    <a:pt x="3077" y="1572"/>
                    <a:pt x="2852" y="1192"/>
                    <a:pt x="2500" y="995"/>
                  </a:cubicBezTo>
                  <a:cubicBezTo>
                    <a:pt x="2229" y="844"/>
                    <a:pt x="1911" y="812"/>
                    <a:pt x="1603" y="767"/>
                  </a:cubicBezTo>
                  <a:cubicBezTo>
                    <a:pt x="1297" y="722"/>
                    <a:pt x="977" y="655"/>
                    <a:pt x="740" y="454"/>
                  </a:cubicBezTo>
                  <a:cubicBezTo>
                    <a:pt x="632" y="363"/>
                    <a:pt x="548" y="249"/>
                    <a:pt x="443" y="154"/>
                  </a:cubicBezTo>
                  <a:cubicBezTo>
                    <a:pt x="355" y="74"/>
                    <a:pt x="245" y="9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9"/>
            <p:cNvSpPr/>
            <p:nvPr/>
          </p:nvSpPr>
          <p:spPr>
            <a:xfrm>
              <a:off x="4808825" y="1519350"/>
              <a:ext cx="27150" cy="61075"/>
            </a:xfrm>
            <a:custGeom>
              <a:avLst/>
              <a:gdLst/>
              <a:ahLst/>
              <a:cxnLst/>
              <a:rect l="l" t="t" r="r" b="b"/>
              <a:pathLst>
                <a:path w="1086" h="2443" extrusionOk="0">
                  <a:moveTo>
                    <a:pt x="477" y="0"/>
                  </a:moveTo>
                  <a:lnTo>
                    <a:pt x="447" y="16"/>
                  </a:lnTo>
                  <a:cubicBezTo>
                    <a:pt x="337" y="102"/>
                    <a:pt x="216" y="174"/>
                    <a:pt x="90" y="229"/>
                  </a:cubicBezTo>
                  <a:cubicBezTo>
                    <a:pt x="67" y="237"/>
                    <a:pt x="57" y="265"/>
                    <a:pt x="71" y="286"/>
                  </a:cubicBezTo>
                  <a:cubicBezTo>
                    <a:pt x="173" y="452"/>
                    <a:pt x="275" y="618"/>
                    <a:pt x="372" y="788"/>
                  </a:cubicBezTo>
                  <a:cubicBezTo>
                    <a:pt x="619" y="1183"/>
                    <a:pt x="840" y="1593"/>
                    <a:pt x="501" y="2018"/>
                  </a:cubicBezTo>
                  <a:cubicBezTo>
                    <a:pt x="365" y="2198"/>
                    <a:pt x="182" y="2324"/>
                    <a:pt x="0" y="2443"/>
                  </a:cubicBezTo>
                  <a:cubicBezTo>
                    <a:pt x="0" y="2443"/>
                    <a:pt x="223" y="2372"/>
                    <a:pt x="332" y="2340"/>
                  </a:cubicBezTo>
                  <a:cubicBezTo>
                    <a:pt x="500" y="2290"/>
                    <a:pt x="681" y="2268"/>
                    <a:pt x="824" y="2167"/>
                  </a:cubicBezTo>
                  <a:cubicBezTo>
                    <a:pt x="990" y="2049"/>
                    <a:pt x="1074" y="1839"/>
                    <a:pt x="1081" y="1634"/>
                  </a:cubicBezTo>
                  <a:cubicBezTo>
                    <a:pt x="1086" y="1430"/>
                    <a:pt x="1025" y="1230"/>
                    <a:pt x="956" y="1039"/>
                  </a:cubicBezTo>
                  <a:cubicBezTo>
                    <a:pt x="954" y="1036"/>
                    <a:pt x="953" y="1034"/>
                    <a:pt x="953" y="1031"/>
                  </a:cubicBezTo>
                  <a:lnTo>
                    <a:pt x="953" y="1030"/>
                  </a:lnTo>
                  <a:cubicBezTo>
                    <a:pt x="821" y="675"/>
                    <a:pt x="649" y="337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9"/>
            <p:cNvSpPr/>
            <p:nvPr/>
          </p:nvSpPr>
          <p:spPr>
            <a:xfrm>
              <a:off x="4844925" y="1474675"/>
              <a:ext cx="57250" cy="32025"/>
            </a:xfrm>
            <a:custGeom>
              <a:avLst/>
              <a:gdLst/>
              <a:ahLst/>
              <a:cxnLst/>
              <a:rect l="l" t="t" r="r" b="b"/>
              <a:pathLst>
                <a:path w="2290" h="1281" extrusionOk="0">
                  <a:moveTo>
                    <a:pt x="1500" y="0"/>
                  </a:moveTo>
                  <a:cubicBezTo>
                    <a:pt x="1481" y="0"/>
                    <a:pt x="1463" y="1"/>
                    <a:pt x="1445" y="1"/>
                  </a:cubicBezTo>
                  <a:cubicBezTo>
                    <a:pt x="1120" y="11"/>
                    <a:pt x="794" y="20"/>
                    <a:pt x="470" y="31"/>
                  </a:cubicBezTo>
                  <a:cubicBezTo>
                    <a:pt x="455" y="31"/>
                    <a:pt x="405" y="46"/>
                    <a:pt x="405" y="46"/>
                  </a:cubicBezTo>
                  <a:cubicBezTo>
                    <a:pt x="423" y="253"/>
                    <a:pt x="343" y="465"/>
                    <a:pt x="208" y="622"/>
                  </a:cubicBezTo>
                  <a:cubicBezTo>
                    <a:pt x="139" y="697"/>
                    <a:pt x="0" y="803"/>
                    <a:pt x="102" y="905"/>
                  </a:cubicBezTo>
                  <a:lnTo>
                    <a:pt x="176" y="936"/>
                  </a:lnTo>
                  <a:cubicBezTo>
                    <a:pt x="583" y="887"/>
                    <a:pt x="982" y="759"/>
                    <a:pt x="1341" y="559"/>
                  </a:cubicBezTo>
                  <a:cubicBezTo>
                    <a:pt x="1348" y="556"/>
                    <a:pt x="1354" y="554"/>
                    <a:pt x="1361" y="554"/>
                  </a:cubicBezTo>
                  <a:cubicBezTo>
                    <a:pt x="1383" y="554"/>
                    <a:pt x="1402" y="572"/>
                    <a:pt x="1400" y="596"/>
                  </a:cubicBezTo>
                  <a:cubicBezTo>
                    <a:pt x="1397" y="653"/>
                    <a:pt x="1408" y="711"/>
                    <a:pt x="1434" y="761"/>
                  </a:cubicBezTo>
                  <a:cubicBezTo>
                    <a:pt x="1474" y="835"/>
                    <a:pt x="1547" y="890"/>
                    <a:pt x="1629" y="910"/>
                  </a:cubicBezTo>
                  <a:cubicBezTo>
                    <a:pt x="1665" y="918"/>
                    <a:pt x="1705" y="921"/>
                    <a:pt x="1738" y="937"/>
                  </a:cubicBezTo>
                  <a:cubicBezTo>
                    <a:pt x="1772" y="954"/>
                    <a:pt x="1797" y="996"/>
                    <a:pt x="1782" y="1030"/>
                  </a:cubicBezTo>
                  <a:cubicBezTo>
                    <a:pt x="1772" y="1051"/>
                    <a:pt x="1751" y="1064"/>
                    <a:pt x="1730" y="1073"/>
                  </a:cubicBezTo>
                  <a:cubicBezTo>
                    <a:pt x="1670" y="1100"/>
                    <a:pt x="1608" y="1120"/>
                    <a:pt x="1543" y="1130"/>
                  </a:cubicBezTo>
                  <a:cubicBezTo>
                    <a:pt x="1509" y="1135"/>
                    <a:pt x="1497" y="1177"/>
                    <a:pt x="1523" y="1199"/>
                  </a:cubicBezTo>
                  <a:cubicBezTo>
                    <a:pt x="1582" y="1250"/>
                    <a:pt x="1661" y="1280"/>
                    <a:pt x="1739" y="1280"/>
                  </a:cubicBezTo>
                  <a:cubicBezTo>
                    <a:pt x="1740" y="1280"/>
                    <a:pt x="1742" y="1280"/>
                    <a:pt x="1743" y="1280"/>
                  </a:cubicBezTo>
                  <a:cubicBezTo>
                    <a:pt x="1819" y="1279"/>
                    <a:pt x="1891" y="1254"/>
                    <a:pt x="1960" y="1219"/>
                  </a:cubicBezTo>
                  <a:cubicBezTo>
                    <a:pt x="2027" y="1186"/>
                    <a:pt x="2090" y="1142"/>
                    <a:pt x="2136" y="1084"/>
                  </a:cubicBezTo>
                  <a:cubicBezTo>
                    <a:pt x="2207" y="995"/>
                    <a:pt x="2232" y="882"/>
                    <a:pt x="2255" y="772"/>
                  </a:cubicBezTo>
                  <a:cubicBezTo>
                    <a:pt x="2272" y="691"/>
                    <a:pt x="2290" y="604"/>
                    <a:pt x="2258" y="528"/>
                  </a:cubicBezTo>
                  <a:cubicBezTo>
                    <a:pt x="2208" y="409"/>
                    <a:pt x="2064" y="365"/>
                    <a:pt x="1965" y="281"/>
                  </a:cubicBezTo>
                  <a:cubicBezTo>
                    <a:pt x="1875" y="206"/>
                    <a:pt x="1817" y="92"/>
                    <a:pt x="1712" y="39"/>
                  </a:cubicBezTo>
                  <a:cubicBezTo>
                    <a:pt x="1648" y="6"/>
                    <a:pt x="1574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9"/>
            <p:cNvSpPr/>
            <p:nvPr/>
          </p:nvSpPr>
          <p:spPr>
            <a:xfrm>
              <a:off x="4592875" y="1237075"/>
              <a:ext cx="354725" cy="550900"/>
            </a:xfrm>
            <a:custGeom>
              <a:avLst/>
              <a:gdLst/>
              <a:ahLst/>
              <a:cxnLst/>
              <a:rect l="l" t="t" r="r" b="b"/>
              <a:pathLst>
                <a:path w="14189" h="22036" extrusionOk="0">
                  <a:moveTo>
                    <a:pt x="1479" y="1748"/>
                  </a:moveTo>
                  <a:cubicBezTo>
                    <a:pt x="3124" y="1748"/>
                    <a:pt x="4809" y="1980"/>
                    <a:pt x="6245" y="2826"/>
                  </a:cubicBezTo>
                  <a:lnTo>
                    <a:pt x="6066" y="2865"/>
                  </a:lnTo>
                  <a:cubicBezTo>
                    <a:pt x="6051" y="2867"/>
                    <a:pt x="6037" y="2871"/>
                    <a:pt x="6024" y="2874"/>
                  </a:cubicBezTo>
                  <a:cubicBezTo>
                    <a:pt x="4533" y="3193"/>
                    <a:pt x="3133" y="3901"/>
                    <a:pt x="1979" y="4894"/>
                  </a:cubicBezTo>
                  <a:cubicBezTo>
                    <a:pt x="2809" y="4079"/>
                    <a:pt x="3823" y="3451"/>
                    <a:pt x="4917" y="3053"/>
                  </a:cubicBezTo>
                  <a:cubicBezTo>
                    <a:pt x="5225" y="2941"/>
                    <a:pt x="5540" y="2846"/>
                    <a:pt x="5861" y="2772"/>
                  </a:cubicBezTo>
                  <a:cubicBezTo>
                    <a:pt x="4362" y="1995"/>
                    <a:pt x="2639" y="1821"/>
                    <a:pt x="975" y="1755"/>
                  </a:cubicBezTo>
                  <a:cubicBezTo>
                    <a:pt x="1142" y="1750"/>
                    <a:pt x="1310" y="1748"/>
                    <a:pt x="1479" y="1748"/>
                  </a:cubicBezTo>
                  <a:close/>
                  <a:moveTo>
                    <a:pt x="6077" y="3244"/>
                  </a:moveTo>
                  <a:cubicBezTo>
                    <a:pt x="5047" y="4670"/>
                    <a:pt x="4300" y="6275"/>
                    <a:pt x="3878" y="7984"/>
                  </a:cubicBezTo>
                  <a:cubicBezTo>
                    <a:pt x="4113" y="6237"/>
                    <a:pt x="4894" y="4552"/>
                    <a:pt x="6077" y="3244"/>
                  </a:cubicBezTo>
                  <a:close/>
                  <a:moveTo>
                    <a:pt x="13236" y="8715"/>
                  </a:moveTo>
                  <a:cubicBezTo>
                    <a:pt x="13236" y="8715"/>
                    <a:pt x="13236" y="8716"/>
                    <a:pt x="13236" y="8716"/>
                  </a:cubicBezTo>
                  <a:lnTo>
                    <a:pt x="13236" y="8716"/>
                  </a:lnTo>
                  <a:cubicBezTo>
                    <a:pt x="13236" y="8716"/>
                    <a:pt x="13236" y="8715"/>
                    <a:pt x="13236" y="8715"/>
                  </a:cubicBezTo>
                  <a:close/>
                  <a:moveTo>
                    <a:pt x="1214" y="0"/>
                  </a:moveTo>
                  <a:cubicBezTo>
                    <a:pt x="820" y="0"/>
                    <a:pt x="427" y="41"/>
                    <a:pt x="43" y="129"/>
                  </a:cubicBezTo>
                  <a:cubicBezTo>
                    <a:pt x="12" y="135"/>
                    <a:pt x="1" y="176"/>
                    <a:pt x="23" y="196"/>
                  </a:cubicBezTo>
                  <a:cubicBezTo>
                    <a:pt x="405" y="550"/>
                    <a:pt x="480" y="1195"/>
                    <a:pt x="185" y="1624"/>
                  </a:cubicBezTo>
                  <a:cubicBezTo>
                    <a:pt x="176" y="1637"/>
                    <a:pt x="167" y="1650"/>
                    <a:pt x="157" y="1661"/>
                  </a:cubicBezTo>
                  <a:cubicBezTo>
                    <a:pt x="769" y="2050"/>
                    <a:pt x="1222" y="2680"/>
                    <a:pt x="1396" y="3382"/>
                  </a:cubicBezTo>
                  <a:cubicBezTo>
                    <a:pt x="1566" y="4070"/>
                    <a:pt x="1467" y="4821"/>
                    <a:pt x="1127" y="5442"/>
                  </a:cubicBezTo>
                  <a:cubicBezTo>
                    <a:pt x="1115" y="5463"/>
                    <a:pt x="1124" y="5489"/>
                    <a:pt x="1148" y="5498"/>
                  </a:cubicBezTo>
                  <a:cubicBezTo>
                    <a:pt x="2389" y="5976"/>
                    <a:pt x="3322" y="7185"/>
                    <a:pt x="3469" y="8509"/>
                  </a:cubicBezTo>
                  <a:cubicBezTo>
                    <a:pt x="3471" y="8530"/>
                    <a:pt x="3488" y="8544"/>
                    <a:pt x="3507" y="8544"/>
                  </a:cubicBezTo>
                  <a:cubicBezTo>
                    <a:pt x="3512" y="8544"/>
                    <a:pt x="3517" y="8543"/>
                    <a:pt x="3522" y="8541"/>
                  </a:cubicBezTo>
                  <a:cubicBezTo>
                    <a:pt x="4090" y="8306"/>
                    <a:pt x="4704" y="8189"/>
                    <a:pt x="5318" y="8189"/>
                  </a:cubicBezTo>
                  <a:cubicBezTo>
                    <a:pt x="6081" y="8189"/>
                    <a:pt x="6844" y="8369"/>
                    <a:pt x="7520" y="8723"/>
                  </a:cubicBezTo>
                  <a:cubicBezTo>
                    <a:pt x="7545" y="8736"/>
                    <a:pt x="7548" y="8770"/>
                    <a:pt x="7528" y="8790"/>
                  </a:cubicBezTo>
                  <a:lnTo>
                    <a:pt x="7527" y="8791"/>
                  </a:lnTo>
                  <a:lnTo>
                    <a:pt x="7526" y="8792"/>
                  </a:lnTo>
                  <a:lnTo>
                    <a:pt x="7522" y="8794"/>
                  </a:lnTo>
                  <a:lnTo>
                    <a:pt x="7512" y="8805"/>
                  </a:lnTo>
                  <a:cubicBezTo>
                    <a:pt x="7504" y="8813"/>
                    <a:pt x="7492" y="8827"/>
                    <a:pt x="7478" y="8842"/>
                  </a:cubicBezTo>
                  <a:cubicBezTo>
                    <a:pt x="7392" y="8931"/>
                    <a:pt x="7309" y="9023"/>
                    <a:pt x="7227" y="9118"/>
                  </a:cubicBezTo>
                  <a:cubicBezTo>
                    <a:pt x="7204" y="9146"/>
                    <a:pt x="7182" y="9163"/>
                    <a:pt x="7175" y="9163"/>
                  </a:cubicBezTo>
                  <a:cubicBezTo>
                    <a:pt x="7172" y="9163"/>
                    <a:pt x="7172" y="9160"/>
                    <a:pt x="7176" y="9152"/>
                  </a:cubicBezTo>
                  <a:cubicBezTo>
                    <a:pt x="7189" y="9129"/>
                    <a:pt x="7202" y="9105"/>
                    <a:pt x="7215" y="9084"/>
                  </a:cubicBezTo>
                  <a:lnTo>
                    <a:pt x="7215" y="9084"/>
                  </a:lnTo>
                  <a:cubicBezTo>
                    <a:pt x="7176" y="9124"/>
                    <a:pt x="7136" y="9165"/>
                    <a:pt x="7097" y="9206"/>
                  </a:cubicBezTo>
                  <a:cubicBezTo>
                    <a:pt x="7064" y="9224"/>
                    <a:pt x="7028" y="9243"/>
                    <a:pt x="6990" y="9261"/>
                  </a:cubicBezTo>
                  <a:cubicBezTo>
                    <a:pt x="6963" y="9273"/>
                    <a:pt x="6915" y="9321"/>
                    <a:pt x="6905" y="9346"/>
                  </a:cubicBezTo>
                  <a:cubicBezTo>
                    <a:pt x="6887" y="9385"/>
                    <a:pt x="6876" y="9423"/>
                    <a:pt x="6865" y="9464"/>
                  </a:cubicBezTo>
                  <a:cubicBezTo>
                    <a:pt x="6829" y="9505"/>
                    <a:pt x="6794" y="9547"/>
                    <a:pt x="6759" y="9590"/>
                  </a:cubicBezTo>
                  <a:cubicBezTo>
                    <a:pt x="6720" y="9606"/>
                    <a:pt x="6679" y="9623"/>
                    <a:pt x="6636" y="9638"/>
                  </a:cubicBezTo>
                  <a:cubicBezTo>
                    <a:pt x="6608" y="9650"/>
                    <a:pt x="6562" y="9700"/>
                    <a:pt x="6559" y="9730"/>
                  </a:cubicBezTo>
                  <a:cubicBezTo>
                    <a:pt x="6553" y="9774"/>
                    <a:pt x="6548" y="9818"/>
                    <a:pt x="6546" y="9863"/>
                  </a:cubicBezTo>
                  <a:cubicBezTo>
                    <a:pt x="6513" y="9909"/>
                    <a:pt x="6482" y="9954"/>
                    <a:pt x="6451" y="9998"/>
                  </a:cubicBezTo>
                  <a:cubicBezTo>
                    <a:pt x="6408" y="10013"/>
                    <a:pt x="6363" y="10030"/>
                    <a:pt x="6316" y="10044"/>
                  </a:cubicBezTo>
                  <a:cubicBezTo>
                    <a:pt x="6282" y="10055"/>
                    <a:pt x="6242" y="10110"/>
                    <a:pt x="6245" y="10144"/>
                  </a:cubicBezTo>
                  <a:cubicBezTo>
                    <a:pt x="6247" y="10193"/>
                    <a:pt x="6254" y="10241"/>
                    <a:pt x="6260" y="10291"/>
                  </a:cubicBezTo>
                  <a:cubicBezTo>
                    <a:pt x="6232" y="10337"/>
                    <a:pt x="6204" y="10384"/>
                    <a:pt x="6177" y="10431"/>
                  </a:cubicBezTo>
                  <a:cubicBezTo>
                    <a:pt x="6128" y="10446"/>
                    <a:pt x="6078" y="10463"/>
                    <a:pt x="6029" y="10480"/>
                  </a:cubicBezTo>
                  <a:cubicBezTo>
                    <a:pt x="5993" y="10491"/>
                    <a:pt x="5955" y="10549"/>
                    <a:pt x="5967" y="10586"/>
                  </a:cubicBezTo>
                  <a:cubicBezTo>
                    <a:pt x="5981" y="10636"/>
                    <a:pt x="5995" y="10686"/>
                    <a:pt x="6012" y="10736"/>
                  </a:cubicBezTo>
                  <a:cubicBezTo>
                    <a:pt x="5986" y="10785"/>
                    <a:pt x="5960" y="10837"/>
                    <a:pt x="5937" y="10888"/>
                  </a:cubicBezTo>
                  <a:lnTo>
                    <a:pt x="5780" y="10939"/>
                  </a:lnTo>
                  <a:cubicBezTo>
                    <a:pt x="5739" y="10951"/>
                    <a:pt x="5712" y="11015"/>
                    <a:pt x="5729" y="11051"/>
                  </a:cubicBezTo>
                  <a:cubicBezTo>
                    <a:pt x="5752" y="11101"/>
                    <a:pt x="5775" y="11151"/>
                    <a:pt x="5799" y="11200"/>
                  </a:cubicBezTo>
                  <a:cubicBezTo>
                    <a:pt x="5779" y="11252"/>
                    <a:pt x="5757" y="11307"/>
                    <a:pt x="5738" y="11359"/>
                  </a:cubicBezTo>
                  <a:lnTo>
                    <a:pt x="5709" y="11368"/>
                  </a:lnTo>
                  <a:cubicBezTo>
                    <a:pt x="5665" y="11385"/>
                    <a:pt x="5616" y="11400"/>
                    <a:pt x="5571" y="11418"/>
                  </a:cubicBezTo>
                  <a:cubicBezTo>
                    <a:pt x="5532" y="11435"/>
                    <a:pt x="5509" y="11499"/>
                    <a:pt x="5530" y="11534"/>
                  </a:cubicBezTo>
                  <a:cubicBezTo>
                    <a:pt x="5561" y="11584"/>
                    <a:pt x="5592" y="11635"/>
                    <a:pt x="5625" y="11683"/>
                  </a:cubicBezTo>
                  <a:cubicBezTo>
                    <a:pt x="5609" y="11737"/>
                    <a:pt x="5594" y="11790"/>
                    <a:pt x="5576" y="11845"/>
                  </a:cubicBezTo>
                  <a:lnTo>
                    <a:pt x="5545" y="11857"/>
                  </a:lnTo>
                  <a:cubicBezTo>
                    <a:pt x="5498" y="11876"/>
                    <a:pt x="5452" y="11897"/>
                    <a:pt x="5405" y="11916"/>
                  </a:cubicBezTo>
                  <a:cubicBezTo>
                    <a:pt x="5363" y="11934"/>
                    <a:pt x="5345" y="12000"/>
                    <a:pt x="5373" y="12035"/>
                  </a:cubicBezTo>
                  <a:cubicBezTo>
                    <a:pt x="5411" y="12084"/>
                    <a:pt x="5450" y="12131"/>
                    <a:pt x="5489" y="12179"/>
                  </a:cubicBezTo>
                  <a:cubicBezTo>
                    <a:pt x="5477" y="12233"/>
                    <a:pt x="5466" y="12287"/>
                    <a:pt x="5455" y="12342"/>
                  </a:cubicBezTo>
                  <a:cubicBezTo>
                    <a:pt x="5397" y="12369"/>
                    <a:pt x="5340" y="12398"/>
                    <a:pt x="5279" y="12425"/>
                  </a:cubicBezTo>
                  <a:cubicBezTo>
                    <a:pt x="5237" y="12446"/>
                    <a:pt x="5223" y="12515"/>
                    <a:pt x="5257" y="12547"/>
                  </a:cubicBezTo>
                  <a:cubicBezTo>
                    <a:pt x="5303" y="12593"/>
                    <a:pt x="5349" y="12639"/>
                    <a:pt x="5395" y="12684"/>
                  </a:cubicBezTo>
                  <a:cubicBezTo>
                    <a:pt x="5386" y="12739"/>
                    <a:pt x="5378" y="12795"/>
                    <a:pt x="5371" y="12849"/>
                  </a:cubicBezTo>
                  <a:cubicBezTo>
                    <a:pt x="5314" y="12880"/>
                    <a:pt x="5256" y="12911"/>
                    <a:pt x="5195" y="12944"/>
                  </a:cubicBezTo>
                  <a:cubicBezTo>
                    <a:pt x="5151" y="12966"/>
                    <a:pt x="5144" y="13036"/>
                    <a:pt x="5181" y="13067"/>
                  </a:cubicBezTo>
                  <a:cubicBezTo>
                    <a:pt x="5233" y="13110"/>
                    <a:pt x="5284" y="13152"/>
                    <a:pt x="5339" y="13195"/>
                  </a:cubicBezTo>
                  <a:cubicBezTo>
                    <a:pt x="5334" y="13249"/>
                    <a:pt x="5330" y="13304"/>
                    <a:pt x="5328" y="13361"/>
                  </a:cubicBezTo>
                  <a:cubicBezTo>
                    <a:pt x="5269" y="13395"/>
                    <a:pt x="5211" y="13431"/>
                    <a:pt x="5153" y="13467"/>
                  </a:cubicBezTo>
                  <a:cubicBezTo>
                    <a:pt x="5109" y="13494"/>
                    <a:pt x="5105" y="13563"/>
                    <a:pt x="5148" y="13591"/>
                  </a:cubicBezTo>
                  <a:cubicBezTo>
                    <a:pt x="5195" y="13623"/>
                    <a:pt x="5241" y="13656"/>
                    <a:pt x="5289" y="13686"/>
                  </a:cubicBezTo>
                  <a:lnTo>
                    <a:pt x="5322" y="13707"/>
                  </a:lnTo>
                  <a:cubicBezTo>
                    <a:pt x="5323" y="13761"/>
                    <a:pt x="5323" y="13818"/>
                    <a:pt x="5325" y="13873"/>
                  </a:cubicBezTo>
                  <a:cubicBezTo>
                    <a:pt x="5267" y="13912"/>
                    <a:pt x="5209" y="13953"/>
                    <a:pt x="5150" y="13994"/>
                  </a:cubicBezTo>
                  <a:cubicBezTo>
                    <a:pt x="5108" y="14024"/>
                    <a:pt x="5109" y="14093"/>
                    <a:pt x="5154" y="14118"/>
                  </a:cubicBezTo>
                  <a:cubicBezTo>
                    <a:pt x="5216" y="14152"/>
                    <a:pt x="5279" y="14185"/>
                    <a:pt x="5344" y="14217"/>
                  </a:cubicBezTo>
                  <a:cubicBezTo>
                    <a:pt x="5347" y="14273"/>
                    <a:pt x="5354" y="14329"/>
                    <a:pt x="5359" y="14385"/>
                  </a:cubicBezTo>
                  <a:cubicBezTo>
                    <a:pt x="5303" y="14429"/>
                    <a:pt x="5246" y="14473"/>
                    <a:pt x="5190" y="14519"/>
                  </a:cubicBezTo>
                  <a:cubicBezTo>
                    <a:pt x="5149" y="14553"/>
                    <a:pt x="5154" y="14622"/>
                    <a:pt x="5203" y="14642"/>
                  </a:cubicBezTo>
                  <a:cubicBezTo>
                    <a:pt x="5272" y="14672"/>
                    <a:pt x="5339" y="14701"/>
                    <a:pt x="5406" y="14727"/>
                  </a:cubicBezTo>
                  <a:cubicBezTo>
                    <a:pt x="5415" y="14782"/>
                    <a:pt x="5426" y="14839"/>
                    <a:pt x="5436" y="14893"/>
                  </a:cubicBezTo>
                  <a:cubicBezTo>
                    <a:pt x="5381" y="14941"/>
                    <a:pt x="5326" y="14990"/>
                    <a:pt x="5273" y="15041"/>
                  </a:cubicBezTo>
                  <a:cubicBezTo>
                    <a:pt x="5232" y="15078"/>
                    <a:pt x="5248" y="15144"/>
                    <a:pt x="5300" y="15162"/>
                  </a:cubicBezTo>
                  <a:cubicBezTo>
                    <a:pt x="5369" y="15184"/>
                    <a:pt x="5439" y="15208"/>
                    <a:pt x="5509" y="15229"/>
                  </a:cubicBezTo>
                  <a:cubicBezTo>
                    <a:pt x="5523" y="15284"/>
                    <a:pt x="5535" y="15338"/>
                    <a:pt x="5551" y="15392"/>
                  </a:cubicBezTo>
                  <a:lnTo>
                    <a:pt x="5524" y="15419"/>
                  </a:lnTo>
                  <a:cubicBezTo>
                    <a:pt x="5482" y="15462"/>
                    <a:pt x="5438" y="15507"/>
                    <a:pt x="5398" y="15553"/>
                  </a:cubicBezTo>
                  <a:cubicBezTo>
                    <a:pt x="5364" y="15593"/>
                    <a:pt x="5385" y="15658"/>
                    <a:pt x="5437" y="15671"/>
                  </a:cubicBezTo>
                  <a:cubicBezTo>
                    <a:pt x="5509" y="15689"/>
                    <a:pt x="5579" y="15705"/>
                    <a:pt x="5651" y="15722"/>
                  </a:cubicBezTo>
                  <a:cubicBezTo>
                    <a:pt x="5667" y="15776"/>
                    <a:pt x="5687" y="15828"/>
                    <a:pt x="5705" y="15880"/>
                  </a:cubicBezTo>
                  <a:lnTo>
                    <a:pt x="5680" y="15910"/>
                  </a:lnTo>
                  <a:cubicBezTo>
                    <a:pt x="5641" y="15958"/>
                    <a:pt x="5606" y="16005"/>
                    <a:pt x="5569" y="16053"/>
                  </a:cubicBezTo>
                  <a:cubicBezTo>
                    <a:pt x="5536" y="16095"/>
                    <a:pt x="5562" y="16160"/>
                    <a:pt x="5616" y="16167"/>
                  </a:cubicBezTo>
                  <a:cubicBezTo>
                    <a:pt x="5689" y="16179"/>
                    <a:pt x="5761" y="16191"/>
                    <a:pt x="5832" y="16201"/>
                  </a:cubicBezTo>
                  <a:cubicBezTo>
                    <a:pt x="5854" y="16252"/>
                    <a:pt x="5876" y="16304"/>
                    <a:pt x="5900" y="16353"/>
                  </a:cubicBezTo>
                  <a:cubicBezTo>
                    <a:pt x="5893" y="16365"/>
                    <a:pt x="5885" y="16375"/>
                    <a:pt x="5878" y="16386"/>
                  </a:cubicBezTo>
                  <a:lnTo>
                    <a:pt x="5781" y="16536"/>
                  </a:lnTo>
                  <a:cubicBezTo>
                    <a:pt x="5753" y="16581"/>
                    <a:pt x="5785" y="16644"/>
                    <a:pt x="5837" y="16648"/>
                  </a:cubicBezTo>
                  <a:cubicBezTo>
                    <a:pt x="5910" y="16654"/>
                    <a:pt x="5984" y="16659"/>
                    <a:pt x="6056" y="16663"/>
                  </a:cubicBezTo>
                  <a:cubicBezTo>
                    <a:pt x="6081" y="16713"/>
                    <a:pt x="6108" y="16762"/>
                    <a:pt x="6135" y="16811"/>
                  </a:cubicBezTo>
                  <a:cubicBezTo>
                    <a:pt x="6102" y="16873"/>
                    <a:pt x="6068" y="16937"/>
                    <a:pt x="6035" y="17001"/>
                  </a:cubicBezTo>
                  <a:cubicBezTo>
                    <a:pt x="6012" y="17048"/>
                    <a:pt x="6047" y="17108"/>
                    <a:pt x="6100" y="17108"/>
                  </a:cubicBezTo>
                  <a:cubicBezTo>
                    <a:pt x="6130" y="17108"/>
                    <a:pt x="6159" y="17108"/>
                    <a:pt x="6188" y="17108"/>
                  </a:cubicBezTo>
                  <a:cubicBezTo>
                    <a:pt x="6231" y="17108"/>
                    <a:pt x="6274" y="17108"/>
                    <a:pt x="6317" y="17106"/>
                  </a:cubicBezTo>
                  <a:cubicBezTo>
                    <a:pt x="6348" y="17152"/>
                    <a:pt x="6378" y="17198"/>
                    <a:pt x="6410" y="17244"/>
                  </a:cubicBezTo>
                  <a:cubicBezTo>
                    <a:pt x="6381" y="17310"/>
                    <a:pt x="6355" y="17375"/>
                    <a:pt x="6329" y="17442"/>
                  </a:cubicBezTo>
                  <a:cubicBezTo>
                    <a:pt x="6310" y="17488"/>
                    <a:pt x="6349" y="17541"/>
                    <a:pt x="6396" y="17541"/>
                  </a:cubicBezTo>
                  <a:cubicBezTo>
                    <a:pt x="6398" y="17541"/>
                    <a:pt x="6400" y="17541"/>
                    <a:pt x="6402" y="17541"/>
                  </a:cubicBezTo>
                  <a:lnTo>
                    <a:pt x="6575" y="17528"/>
                  </a:lnTo>
                  <a:lnTo>
                    <a:pt x="6615" y="17524"/>
                  </a:lnTo>
                  <a:cubicBezTo>
                    <a:pt x="6648" y="17567"/>
                    <a:pt x="6682" y="17610"/>
                    <a:pt x="6717" y="17652"/>
                  </a:cubicBezTo>
                  <a:cubicBezTo>
                    <a:pt x="6696" y="17719"/>
                    <a:pt x="6676" y="17786"/>
                    <a:pt x="6656" y="17854"/>
                  </a:cubicBezTo>
                  <a:cubicBezTo>
                    <a:pt x="6643" y="17899"/>
                    <a:pt x="6681" y="17947"/>
                    <a:pt x="6726" y="17947"/>
                  </a:cubicBezTo>
                  <a:cubicBezTo>
                    <a:pt x="6730" y="17947"/>
                    <a:pt x="6734" y="17946"/>
                    <a:pt x="6738" y="17946"/>
                  </a:cubicBezTo>
                  <a:cubicBezTo>
                    <a:pt x="6808" y="17936"/>
                    <a:pt x="6877" y="17924"/>
                    <a:pt x="6945" y="17913"/>
                  </a:cubicBezTo>
                  <a:cubicBezTo>
                    <a:pt x="6983" y="17953"/>
                    <a:pt x="7020" y="17992"/>
                    <a:pt x="7057" y="18033"/>
                  </a:cubicBezTo>
                  <a:cubicBezTo>
                    <a:pt x="7042" y="18099"/>
                    <a:pt x="7027" y="18169"/>
                    <a:pt x="7014" y="18236"/>
                  </a:cubicBezTo>
                  <a:cubicBezTo>
                    <a:pt x="7005" y="18279"/>
                    <a:pt x="7046" y="18322"/>
                    <a:pt x="7089" y="18322"/>
                  </a:cubicBezTo>
                  <a:cubicBezTo>
                    <a:pt x="7093" y="18322"/>
                    <a:pt x="7097" y="18321"/>
                    <a:pt x="7101" y="18321"/>
                  </a:cubicBezTo>
                  <a:lnTo>
                    <a:pt x="7302" y="18283"/>
                  </a:lnTo>
                  <a:lnTo>
                    <a:pt x="7303" y="18283"/>
                  </a:lnTo>
                  <a:cubicBezTo>
                    <a:pt x="7342" y="18321"/>
                    <a:pt x="7382" y="18360"/>
                    <a:pt x="7420" y="18398"/>
                  </a:cubicBezTo>
                  <a:cubicBezTo>
                    <a:pt x="7410" y="18463"/>
                    <a:pt x="7400" y="18530"/>
                    <a:pt x="7389" y="18594"/>
                  </a:cubicBezTo>
                  <a:cubicBezTo>
                    <a:pt x="7384" y="18636"/>
                    <a:pt x="7425" y="18677"/>
                    <a:pt x="7467" y="18677"/>
                  </a:cubicBezTo>
                  <a:cubicBezTo>
                    <a:pt x="7471" y="18677"/>
                    <a:pt x="7475" y="18677"/>
                    <a:pt x="7479" y="18676"/>
                  </a:cubicBezTo>
                  <a:lnTo>
                    <a:pt x="7672" y="18639"/>
                  </a:lnTo>
                  <a:lnTo>
                    <a:pt x="7792" y="18750"/>
                  </a:lnTo>
                  <a:cubicBezTo>
                    <a:pt x="7784" y="18814"/>
                    <a:pt x="7778" y="18877"/>
                    <a:pt x="7771" y="18939"/>
                  </a:cubicBezTo>
                  <a:cubicBezTo>
                    <a:pt x="7768" y="18981"/>
                    <a:pt x="7810" y="19021"/>
                    <a:pt x="7851" y="19021"/>
                  </a:cubicBezTo>
                  <a:cubicBezTo>
                    <a:pt x="7854" y="19021"/>
                    <a:pt x="7857" y="19021"/>
                    <a:pt x="7861" y="19020"/>
                  </a:cubicBezTo>
                  <a:cubicBezTo>
                    <a:pt x="7923" y="19009"/>
                    <a:pt x="7987" y="18999"/>
                    <a:pt x="8046" y="18990"/>
                  </a:cubicBezTo>
                  <a:cubicBezTo>
                    <a:pt x="8086" y="19026"/>
                    <a:pt x="8126" y="19065"/>
                    <a:pt x="8166" y="19102"/>
                  </a:cubicBezTo>
                  <a:cubicBezTo>
                    <a:pt x="8161" y="19163"/>
                    <a:pt x="8156" y="19223"/>
                    <a:pt x="8151" y="19282"/>
                  </a:cubicBezTo>
                  <a:cubicBezTo>
                    <a:pt x="8149" y="19323"/>
                    <a:pt x="8192" y="19363"/>
                    <a:pt x="8232" y="19363"/>
                  </a:cubicBezTo>
                  <a:cubicBezTo>
                    <a:pt x="8235" y="19363"/>
                    <a:pt x="8237" y="19363"/>
                    <a:pt x="8240" y="19362"/>
                  </a:cubicBezTo>
                  <a:cubicBezTo>
                    <a:pt x="8300" y="19354"/>
                    <a:pt x="8357" y="19349"/>
                    <a:pt x="8417" y="19344"/>
                  </a:cubicBezTo>
                  <a:cubicBezTo>
                    <a:pt x="8456" y="19383"/>
                    <a:pt x="8495" y="19421"/>
                    <a:pt x="8533" y="19460"/>
                  </a:cubicBezTo>
                  <a:cubicBezTo>
                    <a:pt x="8529" y="19517"/>
                    <a:pt x="8525" y="19573"/>
                    <a:pt x="8522" y="19629"/>
                  </a:cubicBezTo>
                  <a:cubicBezTo>
                    <a:pt x="8520" y="19668"/>
                    <a:pt x="8566" y="19712"/>
                    <a:pt x="8606" y="19712"/>
                  </a:cubicBezTo>
                  <a:cubicBezTo>
                    <a:pt x="8606" y="19712"/>
                    <a:pt x="8607" y="19712"/>
                    <a:pt x="8607" y="19712"/>
                  </a:cubicBezTo>
                  <a:cubicBezTo>
                    <a:pt x="8640" y="19711"/>
                    <a:pt x="8673" y="19710"/>
                    <a:pt x="8706" y="19710"/>
                  </a:cubicBezTo>
                  <a:cubicBezTo>
                    <a:pt x="8729" y="19710"/>
                    <a:pt x="8751" y="19710"/>
                    <a:pt x="8773" y="19711"/>
                  </a:cubicBezTo>
                  <a:cubicBezTo>
                    <a:pt x="8811" y="19751"/>
                    <a:pt x="8848" y="19790"/>
                    <a:pt x="8884" y="19831"/>
                  </a:cubicBezTo>
                  <a:cubicBezTo>
                    <a:pt x="8880" y="19885"/>
                    <a:pt x="8878" y="19937"/>
                    <a:pt x="8876" y="19988"/>
                  </a:cubicBezTo>
                  <a:cubicBezTo>
                    <a:pt x="8875" y="20025"/>
                    <a:pt x="8919" y="20073"/>
                    <a:pt x="8956" y="20076"/>
                  </a:cubicBezTo>
                  <a:cubicBezTo>
                    <a:pt x="9008" y="20082"/>
                    <a:pt x="9059" y="20090"/>
                    <a:pt x="9110" y="20097"/>
                  </a:cubicBezTo>
                  <a:cubicBezTo>
                    <a:pt x="9144" y="20140"/>
                    <a:pt x="9177" y="20183"/>
                    <a:pt x="9211" y="20225"/>
                  </a:cubicBezTo>
                  <a:cubicBezTo>
                    <a:pt x="9208" y="20275"/>
                    <a:pt x="9206" y="20324"/>
                    <a:pt x="9206" y="20371"/>
                  </a:cubicBezTo>
                  <a:cubicBezTo>
                    <a:pt x="9206" y="20406"/>
                    <a:pt x="9243" y="20455"/>
                    <a:pt x="9278" y="20466"/>
                  </a:cubicBezTo>
                  <a:cubicBezTo>
                    <a:pt x="9325" y="20479"/>
                    <a:pt x="9370" y="20494"/>
                    <a:pt x="9416" y="20512"/>
                  </a:cubicBezTo>
                  <a:cubicBezTo>
                    <a:pt x="9444" y="20557"/>
                    <a:pt x="9474" y="20603"/>
                    <a:pt x="9503" y="20648"/>
                  </a:cubicBezTo>
                  <a:cubicBezTo>
                    <a:pt x="9501" y="20694"/>
                    <a:pt x="9501" y="20739"/>
                    <a:pt x="9501" y="20782"/>
                  </a:cubicBezTo>
                  <a:cubicBezTo>
                    <a:pt x="9501" y="20813"/>
                    <a:pt x="9535" y="20868"/>
                    <a:pt x="9564" y="20884"/>
                  </a:cubicBezTo>
                  <a:cubicBezTo>
                    <a:pt x="9603" y="20905"/>
                    <a:pt x="9641" y="20929"/>
                    <a:pt x="9677" y="20954"/>
                  </a:cubicBezTo>
                  <a:cubicBezTo>
                    <a:pt x="9702" y="21001"/>
                    <a:pt x="9725" y="21050"/>
                    <a:pt x="9748" y="21098"/>
                  </a:cubicBezTo>
                  <a:cubicBezTo>
                    <a:pt x="9748" y="21141"/>
                    <a:pt x="9749" y="21181"/>
                    <a:pt x="9752" y="21222"/>
                  </a:cubicBezTo>
                  <a:cubicBezTo>
                    <a:pt x="9754" y="21251"/>
                    <a:pt x="9782" y="21310"/>
                    <a:pt x="9802" y="21329"/>
                  </a:cubicBezTo>
                  <a:cubicBezTo>
                    <a:pt x="9832" y="21358"/>
                    <a:pt x="9857" y="21391"/>
                    <a:pt x="9882" y="21425"/>
                  </a:cubicBezTo>
                  <a:cubicBezTo>
                    <a:pt x="9899" y="21475"/>
                    <a:pt x="9915" y="21525"/>
                    <a:pt x="9930" y="21576"/>
                  </a:cubicBezTo>
                  <a:cubicBezTo>
                    <a:pt x="9930" y="21584"/>
                    <a:pt x="9930" y="21592"/>
                    <a:pt x="9931" y="21601"/>
                  </a:cubicBezTo>
                  <a:cubicBezTo>
                    <a:pt x="9934" y="21631"/>
                    <a:pt x="9939" y="21662"/>
                    <a:pt x="9941" y="21694"/>
                  </a:cubicBezTo>
                  <a:cubicBezTo>
                    <a:pt x="9944" y="21721"/>
                    <a:pt x="9966" y="21783"/>
                    <a:pt x="9976" y="21809"/>
                  </a:cubicBezTo>
                  <a:cubicBezTo>
                    <a:pt x="9992" y="21849"/>
                    <a:pt x="10002" y="21889"/>
                    <a:pt x="10012" y="21931"/>
                  </a:cubicBezTo>
                  <a:cubicBezTo>
                    <a:pt x="10013" y="21935"/>
                    <a:pt x="10013" y="21940"/>
                    <a:pt x="10015" y="21944"/>
                  </a:cubicBezTo>
                  <a:lnTo>
                    <a:pt x="10022" y="21990"/>
                  </a:lnTo>
                  <a:cubicBezTo>
                    <a:pt x="10022" y="21994"/>
                    <a:pt x="10023" y="21996"/>
                    <a:pt x="10023" y="21997"/>
                  </a:cubicBezTo>
                  <a:cubicBezTo>
                    <a:pt x="10023" y="21999"/>
                    <a:pt x="10023" y="21999"/>
                    <a:pt x="10025" y="21999"/>
                  </a:cubicBezTo>
                  <a:lnTo>
                    <a:pt x="10025" y="22000"/>
                  </a:lnTo>
                  <a:lnTo>
                    <a:pt x="10025" y="22001"/>
                  </a:lnTo>
                  <a:cubicBezTo>
                    <a:pt x="10028" y="22024"/>
                    <a:pt x="10046" y="22035"/>
                    <a:pt x="10063" y="22035"/>
                  </a:cubicBezTo>
                  <a:cubicBezTo>
                    <a:pt x="10082" y="22035"/>
                    <a:pt x="10102" y="22023"/>
                    <a:pt x="10104" y="21997"/>
                  </a:cubicBezTo>
                  <a:cubicBezTo>
                    <a:pt x="10166" y="21206"/>
                    <a:pt x="9907" y="20401"/>
                    <a:pt x="9520" y="19701"/>
                  </a:cubicBezTo>
                  <a:cubicBezTo>
                    <a:pt x="9074" y="18893"/>
                    <a:pt x="8464" y="18192"/>
                    <a:pt x="7913" y="17453"/>
                  </a:cubicBezTo>
                  <a:cubicBezTo>
                    <a:pt x="7363" y="16713"/>
                    <a:pt x="6860" y="15907"/>
                    <a:pt x="6677" y="15004"/>
                  </a:cubicBezTo>
                  <a:cubicBezTo>
                    <a:pt x="6504" y="14139"/>
                    <a:pt x="6673" y="13164"/>
                    <a:pt x="7281" y="12531"/>
                  </a:cubicBezTo>
                  <a:cubicBezTo>
                    <a:pt x="7288" y="12523"/>
                    <a:pt x="7298" y="12519"/>
                    <a:pt x="7309" y="12519"/>
                  </a:cubicBezTo>
                  <a:cubicBezTo>
                    <a:pt x="7319" y="12519"/>
                    <a:pt x="7331" y="12523"/>
                    <a:pt x="7339" y="12532"/>
                  </a:cubicBezTo>
                  <a:cubicBezTo>
                    <a:pt x="7406" y="12603"/>
                    <a:pt x="7487" y="12660"/>
                    <a:pt x="7573" y="12705"/>
                  </a:cubicBezTo>
                  <a:cubicBezTo>
                    <a:pt x="7708" y="12775"/>
                    <a:pt x="7856" y="12814"/>
                    <a:pt x="8007" y="12847"/>
                  </a:cubicBezTo>
                  <a:cubicBezTo>
                    <a:pt x="8041" y="12855"/>
                    <a:pt x="8050" y="12903"/>
                    <a:pt x="8018" y="12920"/>
                  </a:cubicBezTo>
                  <a:cubicBezTo>
                    <a:pt x="7859" y="13015"/>
                    <a:pt x="7741" y="13175"/>
                    <a:pt x="7700" y="13355"/>
                  </a:cubicBezTo>
                  <a:cubicBezTo>
                    <a:pt x="7686" y="13413"/>
                    <a:pt x="7680" y="13474"/>
                    <a:pt x="7657" y="13531"/>
                  </a:cubicBezTo>
                  <a:cubicBezTo>
                    <a:pt x="7635" y="13587"/>
                    <a:pt x="7589" y="13638"/>
                    <a:pt x="7531" y="13651"/>
                  </a:cubicBezTo>
                  <a:cubicBezTo>
                    <a:pt x="7525" y="13651"/>
                    <a:pt x="7520" y="13652"/>
                    <a:pt x="7515" y="13652"/>
                  </a:cubicBezTo>
                  <a:cubicBezTo>
                    <a:pt x="7483" y="13652"/>
                    <a:pt x="7451" y="13637"/>
                    <a:pt x="7430" y="13613"/>
                  </a:cubicBezTo>
                  <a:cubicBezTo>
                    <a:pt x="7421" y="13602"/>
                    <a:pt x="7408" y="13597"/>
                    <a:pt x="7396" y="13597"/>
                  </a:cubicBezTo>
                  <a:cubicBezTo>
                    <a:pt x="7383" y="13597"/>
                    <a:pt x="7371" y="13603"/>
                    <a:pt x="7364" y="13616"/>
                  </a:cubicBezTo>
                  <a:cubicBezTo>
                    <a:pt x="7312" y="13709"/>
                    <a:pt x="7297" y="13825"/>
                    <a:pt x="7307" y="13933"/>
                  </a:cubicBezTo>
                  <a:cubicBezTo>
                    <a:pt x="7319" y="14067"/>
                    <a:pt x="7363" y="14199"/>
                    <a:pt x="7399" y="14328"/>
                  </a:cubicBezTo>
                  <a:cubicBezTo>
                    <a:pt x="7460" y="14554"/>
                    <a:pt x="7500" y="14786"/>
                    <a:pt x="7513" y="15020"/>
                  </a:cubicBezTo>
                  <a:cubicBezTo>
                    <a:pt x="7515" y="15046"/>
                    <a:pt x="7513" y="15076"/>
                    <a:pt x="7491" y="15088"/>
                  </a:cubicBezTo>
                  <a:cubicBezTo>
                    <a:pt x="7485" y="15090"/>
                    <a:pt x="7480" y="15091"/>
                    <a:pt x="7474" y="15091"/>
                  </a:cubicBezTo>
                  <a:cubicBezTo>
                    <a:pt x="7457" y="15091"/>
                    <a:pt x="7440" y="15081"/>
                    <a:pt x="7425" y="15070"/>
                  </a:cubicBezTo>
                  <a:cubicBezTo>
                    <a:pt x="7385" y="15041"/>
                    <a:pt x="7346" y="15009"/>
                    <a:pt x="7307" y="14975"/>
                  </a:cubicBezTo>
                  <a:cubicBezTo>
                    <a:pt x="7300" y="14968"/>
                    <a:pt x="7291" y="14965"/>
                    <a:pt x="7282" y="14965"/>
                  </a:cubicBezTo>
                  <a:cubicBezTo>
                    <a:pt x="7260" y="14965"/>
                    <a:pt x="7240" y="14983"/>
                    <a:pt x="7241" y="15009"/>
                  </a:cubicBezTo>
                  <a:cubicBezTo>
                    <a:pt x="7249" y="15138"/>
                    <a:pt x="7316" y="15265"/>
                    <a:pt x="7423" y="15341"/>
                  </a:cubicBezTo>
                  <a:cubicBezTo>
                    <a:pt x="7495" y="15392"/>
                    <a:pt x="7584" y="15418"/>
                    <a:pt x="7672" y="15418"/>
                  </a:cubicBezTo>
                  <a:cubicBezTo>
                    <a:pt x="7727" y="15418"/>
                    <a:pt x="7783" y="15407"/>
                    <a:pt x="7834" y="15387"/>
                  </a:cubicBezTo>
                  <a:cubicBezTo>
                    <a:pt x="7863" y="15397"/>
                    <a:pt x="7894" y="15403"/>
                    <a:pt x="7924" y="15403"/>
                  </a:cubicBezTo>
                  <a:cubicBezTo>
                    <a:pt x="7946" y="15403"/>
                    <a:pt x="7967" y="15400"/>
                    <a:pt x="7989" y="15394"/>
                  </a:cubicBezTo>
                  <a:cubicBezTo>
                    <a:pt x="8043" y="15382"/>
                    <a:pt x="8091" y="15351"/>
                    <a:pt x="8126" y="15310"/>
                  </a:cubicBezTo>
                  <a:cubicBezTo>
                    <a:pt x="8138" y="15314"/>
                    <a:pt x="8152" y="15316"/>
                    <a:pt x="8165" y="15316"/>
                  </a:cubicBezTo>
                  <a:cubicBezTo>
                    <a:pt x="8221" y="15316"/>
                    <a:pt x="8280" y="15283"/>
                    <a:pt x="8310" y="15233"/>
                  </a:cubicBezTo>
                  <a:cubicBezTo>
                    <a:pt x="8355" y="15159"/>
                    <a:pt x="8347" y="15064"/>
                    <a:pt x="8319" y="14982"/>
                  </a:cubicBezTo>
                  <a:cubicBezTo>
                    <a:pt x="8291" y="14900"/>
                    <a:pt x="8243" y="14827"/>
                    <a:pt x="8207" y="14749"/>
                  </a:cubicBezTo>
                  <a:cubicBezTo>
                    <a:pt x="8103" y="14518"/>
                    <a:pt x="8116" y="14240"/>
                    <a:pt x="8239" y="14019"/>
                  </a:cubicBezTo>
                  <a:cubicBezTo>
                    <a:pt x="8257" y="13989"/>
                    <a:pt x="8275" y="13958"/>
                    <a:pt x="8296" y="13929"/>
                  </a:cubicBezTo>
                  <a:lnTo>
                    <a:pt x="8304" y="13922"/>
                  </a:lnTo>
                  <a:cubicBezTo>
                    <a:pt x="8396" y="13842"/>
                    <a:pt x="8585" y="13683"/>
                    <a:pt x="8585" y="13683"/>
                  </a:cubicBezTo>
                  <a:cubicBezTo>
                    <a:pt x="8904" y="13431"/>
                    <a:pt x="9292" y="13088"/>
                    <a:pt x="9179" y="12638"/>
                  </a:cubicBezTo>
                  <a:cubicBezTo>
                    <a:pt x="9128" y="12435"/>
                    <a:pt x="9007" y="12250"/>
                    <a:pt x="8902" y="12060"/>
                  </a:cubicBezTo>
                  <a:cubicBezTo>
                    <a:pt x="8798" y="11878"/>
                    <a:pt x="8697" y="11694"/>
                    <a:pt x="8597" y="11510"/>
                  </a:cubicBezTo>
                  <a:cubicBezTo>
                    <a:pt x="8586" y="11487"/>
                    <a:pt x="8596" y="11460"/>
                    <a:pt x="8619" y="11453"/>
                  </a:cubicBezTo>
                  <a:cubicBezTo>
                    <a:pt x="8762" y="11404"/>
                    <a:pt x="8900" y="11339"/>
                    <a:pt x="9030" y="11259"/>
                  </a:cubicBezTo>
                  <a:lnTo>
                    <a:pt x="9061" y="11243"/>
                  </a:lnTo>
                  <a:cubicBezTo>
                    <a:pt x="9059" y="11240"/>
                    <a:pt x="9058" y="11239"/>
                    <a:pt x="9058" y="11238"/>
                  </a:cubicBezTo>
                  <a:cubicBezTo>
                    <a:pt x="9185" y="11168"/>
                    <a:pt x="9307" y="11088"/>
                    <a:pt x="9421" y="10998"/>
                  </a:cubicBezTo>
                  <a:cubicBezTo>
                    <a:pt x="9428" y="10993"/>
                    <a:pt x="9436" y="10990"/>
                    <a:pt x="9444" y="10990"/>
                  </a:cubicBezTo>
                  <a:cubicBezTo>
                    <a:pt x="9453" y="10990"/>
                    <a:pt x="9461" y="10993"/>
                    <a:pt x="9469" y="10998"/>
                  </a:cubicBezTo>
                  <a:cubicBezTo>
                    <a:pt x="9719" y="11194"/>
                    <a:pt x="10000" y="11348"/>
                    <a:pt x="10299" y="11453"/>
                  </a:cubicBezTo>
                  <a:cubicBezTo>
                    <a:pt x="10328" y="11461"/>
                    <a:pt x="10337" y="11500"/>
                    <a:pt x="10313" y="11520"/>
                  </a:cubicBezTo>
                  <a:cubicBezTo>
                    <a:pt x="10192" y="11625"/>
                    <a:pt x="10146" y="11817"/>
                    <a:pt x="10220" y="11961"/>
                  </a:cubicBezTo>
                  <a:cubicBezTo>
                    <a:pt x="10236" y="11996"/>
                    <a:pt x="10261" y="12034"/>
                    <a:pt x="10246" y="12070"/>
                  </a:cubicBezTo>
                  <a:cubicBezTo>
                    <a:pt x="10236" y="12099"/>
                    <a:pt x="10204" y="12113"/>
                    <a:pt x="10171" y="12113"/>
                  </a:cubicBezTo>
                  <a:cubicBezTo>
                    <a:pt x="10154" y="12113"/>
                    <a:pt x="10136" y="12109"/>
                    <a:pt x="10121" y="12102"/>
                  </a:cubicBezTo>
                  <a:cubicBezTo>
                    <a:pt x="10076" y="12081"/>
                    <a:pt x="10042" y="12043"/>
                    <a:pt x="9999" y="12022"/>
                  </a:cubicBezTo>
                  <a:cubicBezTo>
                    <a:pt x="9982" y="12013"/>
                    <a:pt x="9961" y="12008"/>
                    <a:pt x="9941" y="12008"/>
                  </a:cubicBezTo>
                  <a:cubicBezTo>
                    <a:pt x="9911" y="12008"/>
                    <a:pt x="9883" y="12019"/>
                    <a:pt x="9870" y="12045"/>
                  </a:cubicBezTo>
                  <a:cubicBezTo>
                    <a:pt x="9854" y="12076"/>
                    <a:pt x="9867" y="12109"/>
                    <a:pt x="9891" y="12136"/>
                  </a:cubicBezTo>
                  <a:cubicBezTo>
                    <a:pt x="9906" y="12155"/>
                    <a:pt x="9927" y="12172"/>
                    <a:pt x="9945" y="12186"/>
                  </a:cubicBezTo>
                  <a:cubicBezTo>
                    <a:pt x="10016" y="12235"/>
                    <a:pt x="10087" y="12285"/>
                    <a:pt x="10160" y="12334"/>
                  </a:cubicBezTo>
                  <a:cubicBezTo>
                    <a:pt x="10227" y="12378"/>
                    <a:pt x="10296" y="12424"/>
                    <a:pt x="10375" y="12439"/>
                  </a:cubicBezTo>
                  <a:cubicBezTo>
                    <a:pt x="10393" y="12442"/>
                    <a:pt x="10410" y="12443"/>
                    <a:pt x="10427" y="12443"/>
                  </a:cubicBezTo>
                  <a:cubicBezTo>
                    <a:pt x="10536" y="12443"/>
                    <a:pt x="10643" y="12388"/>
                    <a:pt x="10740" y="12335"/>
                  </a:cubicBezTo>
                  <a:cubicBezTo>
                    <a:pt x="10826" y="12289"/>
                    <a:pt x="10919" y="12234"/>
                    <a:pt x="10953" y="12143"/>
                  </a:cubicBezTo>
                  <a:cubicBezTo>
                    <a:pt x="10973" y="12091"/>
                    <a:pt x="10969" y="12035"/>
                    <a:pt x="10967" y="11979"/>
                  </a:cubicBezTo>
                  <a:cubicBezTo>
                    <a:pt x="10959" y="11834"/>
                    <a:pt x="10953" y="11689"/>
                    <a:pt x="10947" y="11543"/>
                  </a:cubicBezTo>
                  <a:cubicBezTo>
                    <a:pt x="10943" y="11472"/>
                    <a:pt x="10939" y="11399"/>
                    <a:pt x="10908" y="11333"/>
                  </a:cubicBezTo>
                  <a:cubicBezTo>
                    <a:pt x="10871" y="11255"/>
                    <a:pt x="10798" y="11200"/>
                    <a:pt x="10730" y="11144"/>
                  </a:cubicBezTo>
                  <a:cubicBezTo>
                    <a:pt x="10512" y="10964"/>
                    <a:pt x="10322" y="10747"/>
                    <a:pt x="10174" y="10507"/>
                  </a:cubicBezTo>
                  <a:cubicBezTo>
                    <a:pt x="10174" y="10507"/>
                    <a:pt x="10063" y="10354"/>
                    <a:pt x="10063" y="10311"/>
                  </a:cubicBezTo>
                  <a:cubicBezTo>
                    <a:pt x="10069" y="10180"/>
                    <a:pt x="10199" y="10101"/>
                    <a:pt x="10251" y="9995"/>
                  </a:cubicBezTo>
                  <a:cubicBezTo>
                    <a:pt x="10337" y="9860"/>
                    <a:pt x="10392" y="9713"/>
                    <a:pt x="10432" y="9556"/>
                  </a:cubicBezTo>
                  <a:cubicBezTo>
                    <a:pt x="10432" y="9556"/>
                    <a:pt x="10502" y="8888"/>
                    <a:pt x="10644" y="8627"/>
                  </a:cubicBezTo>
                  <a:cubicBezTo>
                    <a:pt x="10758" y="8412"/>
                    <a:pt x="10966" y="8255"/>
                    <a:pt x="11191" y="8165"/>
                  </a:cubicBezTo>
                  <a:cubicBezTo>
                    <a:pt x="11375" y="8090"/>
                    <a:pt x="11570" y="8055"/>
                    <a:pt x="11768" y="8038"/>
                  </a:cubicBezTo>
                  <a:cubicBezTo>
                    <a:pt x="11787" y="8037"/>
                    <a:pt x="11800" y="8023"/>
                    <a:pt x="11804" y="8004"/>
                  </a:cubicBezTo>
                  <a:cubicBezTo>
                    <a:pt x="11829" y="7875"/>
                    <a:pt x="11882" y="7752"/>
                    <a:pt x="11956" y="7659"/>
                  </a:cubicBezTo>
                  <a:lnTo>
                    <a:pt x="11956" y="7659"/>
                  </a:lnTo>
                  <a:cubicBezTo>
                    <a:pt x="11903" y="7804"/>
                    <a:pt x="11861" y="7966"/>
                    <a:pt x="11857" y="8124"/>
                  </a:cubicBezTo>
                  <a:lnTo>
                    <a:pt x="11857" y="8130"/>
                  </a:lnTo>
                  <a:cubicBezTo>
                    <a:pt x="11866" y="8224"/>
                    <a:pt x="11891" y="8316"/>
                    <a:pt x="11942" y="8397"/>
                  </a:cubicBezTo>
                  <a:cubicBezTo>
                    <a:pt x="12066" y="8596"/>
                    <a:pt x="12309" y="8678"/>
                    <a:pt x="12514" y="8792"/>
                  </a:cubicBezTo>
                  <a:cubicBezTo>
                    <a:pt x="12750" y="8923"/>
                    <a:pt x="12952" y="9114"/>
                    <a:pt x="13096" y="9340"/>
                  </a:cubicBezTo>
                  <a:cubicBezTo>
                    <a:pt x="13103" y="9353"/>
                    <a:pt x="13116" y="9360"/>
                    <a:pt x="13129" y="9360"/>
                  </a:cubicBezTo>
                  <a:cubicBezTo>
                    <a:pt x="13135" y="9360"/>
                    <a:pt x="13142" y="9358"/>
                    <a:pt x="13147" y="9355"/>
                  </a:cubicBezTo>
                  <a:cubicBezTo>
                    <a:pt x="13209" y="9325"/>
                    <a:pt x="13272" y="9295"/>
                    <a:pt x="13334" y="9264"/>
                  </a:cubicBezTo>
                  <a:cubicBezTo>
                    <a:pt x="13360" y="9252"/>
                    <a:pt x="13362" y="9216"/>
                    <a:pt x="13339" y="9197"/>
                  </a:cubicBezTo>
                  <a:cubicBezTo>
                    <a:pt x="13201" y="9087"/>
                    <a:pt x="13149" y="8872"/>
                    <a:pt x="13236" y="8716"/>
                  </a:cubicBezTo>
                  <a:lnTo>
                    <a:pt x="13236" y="8716"/>
                  </a:lnTo>
                  <a:cubicBezTo>
                    <a:pt x="13203" y="8775"/>
                    <a:pt x="13136" y="8812"/>
                    <a:pt x="13068" y="8813"/>
                  </a:cubicBezTo>
                  <a:cubicBezTo>
                    <a:pt x="13065" y="8814"/>
                    <a:pt x="13062" y="8814"/>
                    <a:pt x="13059" y="8814"/>
                  </a:cubicBezTo>
                  <a:cubicBezTo>
                    <a:pt x="12995" y="8814"/>
                    <a:pt x="12932" y="8785"/>
                    <a:pt x="12884" y="8741"/>
                  </a:cubicBezTo>
                  <a:cubicBezTo>
                    <a:pt x="12789" y="8652"/>
                    <a:pt x="12761" y="8508"/>
                    <a:pt x="12779" y="8378"/>
                  </a:cubicBezTo>
                  <a:cubicBezTo>
                    <a:pt x="12779" y="8373"/>
                    <a:pt x="12781" y="8370"/>
                    <a:pt x="12782" y="8363"/>
                  </a:cubicBezTo>
                  <a:cubicBezTo>
                    <a:pt x="12796" y="8272"/>
                    <a:pt x="12873" y="8218"/>
                    <a:pt x="12954" y="8218"/>
                  </a:cubicBezTo>
                  <a:cubicBezTo>
                    <a:pt x="12998" y="8218"/>
                    <a:pt x="13043" y="8234"/>
                    <a:pt x="13079" y="8267"/>
                  </a:cubicBezTo>
                  <a:lnTo>
                    <a:pt x="13081" y="8270"/>
                  </a:lnTo>
                  <a:cubicBezTo>
                    <a:pt x="13160" y="8342"/>
                    <a:pt x="13244" y="8409"/>
                    <a:pt x="13302" y="8499"/>
                  </a:cubicBezTo>
                  <a:cubicBezTo>
                    <a:pt x="13346" y="8568"/>
                    <a:pt x="13371" y="8655"/>
                    <a:pt x="13355" y="8735"/>
                  </a:cubicBezTo>
                  <a:cubicBezTo>
                    <a:pt x="13351" y="8757"/>
                    <a:pt x="13343" y="8781"/>
                    <a:pt x="13331" y="8801"/>
                  </a:cubicBezTo>
                  <a:cubicBezTo>
                    <a:pt x="13344" y="8800"/>
                    <a:pt x="13358" y="8799"/>
                    <a:pt x="13371" y="8799"/>
                  </a:cubicBezTo>
                  <a:cubicBezTo>
                    <a:pt x="13474" y="8799"/>
                    <a:pt x="13577" y="8837"/>
                    <a:pt x="13655" y="8905"/>
                  </a:cubicBezTo>
                  <a:cubicBezTo>
                    <a:pt x="13725" y="8966"/>
                    <a:pt x="13774" y="9049"/>
                    <a:pt x="13795" y="9140"/>
                  </a:cubicBezTo>
                  <a:cubicBezTo>
                    <a:pt x="13799" y="9161"/>
                    <a:pt x="13816" y="9174"/>
                    <a:pt x="13834" y="9174"/>
                  </a:cubicBezTo>
                  <a:cubicBezTo>
                    <a:pt x="13843" y="9174"/>
                    <a:pt x="13852" y="9171"/>
                    <a:pt x="13860" y="9164"/>
                  </a:cubicBezTo>
                  <a:cubicBezTo>
                    <a:pt x="13956" y="9080"/>
                    <a:pt x="14047" y="8986"/>
                    <a:pt x="14082" y="8865"/>
                  </a:cubicBezTo>
                  <a:cubicBezTo>
                    <a:pt x="14104" y="8785"/>
                    <a:pt x="14101" y="8700"/>
                    <a:pt x="14107" y="8617"/>
                  </a:cubicBezTo>
                  <a:cubicBezTo>
                    <a:pt x="14112" y="8549"/>
                    <a:pt x="14127" y="8478"/>
                    <a:pt x="14163" y="8423"/>
                  </a:cubicBezTo>
                  <a:cubicBezTo>
                    <a:pt x="14188" y="8398"/>
                    <a:pt x="14180" y="8371"/>
                    <a:pt x="14158" y="8360"/>
                  </a:cubicBezTo>
                  <a:cubicBezTo>
                    <a:pt x="13966" y="8255"/>
                    <a:pt x="13816" y="8078"/>
                    <a:pt x="13749" y="7870"/>
                  </a:cubicBezTo>
                  <a:cubicBezTo>
                    <a:pt x="13693" y="7704"/>
                    <a:pt x="13686" y="7513"/>
                    <a:pt x="13569" y="7381"/>
                  </a:cubicBezTo>
                  <a:cubicBezTo>
                    <a:pt x="13435" y="7230"/>
                    <a:pt x="13203" y="7212"/>
                    <a:pt x="13032" y="7110"/>
                  </a:cubicBezTo>
                  <a:lnTo>
                    <a:pt x="13031" y="7110"/>
                  </a:lnTo>
                  <a:cubicBezTo>
                    <a:pt x="12900" y="6886"/>
                    <a:pt x="12880" y="6595"/>
                    <a:pt x="12693" y="6415"/>
                  </a:cubicBezTo>
                  <a:cubicBezTo>
                    <a:pt x="12608" y="6334"/>
                    <a:pt x="12500" y="6286"/>
                    <a:pt x="12393" y="6237"/>
                  </a:cubicBezTo>
                  <a:cubicBezTo>
                    <a:pt x="12232" y="6165"/>
                    <a:pt x="12070" y="6094"/>
                    <a:pt x="11909" y="6022"/>
                  </a:cubicBezTo>
                  <a:cubicBezTo>
                    <a:pt x="11903" y="6020"/>
                    <a:pt x="11897" y="6018"/>
                    <a:pt x="11892" y="6018"/>
                  </a:cubicBezTo>
                  <a:cubicBezTo>
                    <a:pt x="11860" y="6018"/>
                    <a:pt x="11838" y="6058"/>
                    <a:pt x="11863" y="6087"/>
                  </a:cubicBezTo>
                  <a:cubicBezTo>
                    <a:pt x="11996" y="6237"/>
                    <a:pt x="12198" y="6331"/>
                    <a:pt x="12345" y="6475"/>
                  </a:cubicBezTo>
                  <a:cubicBezTo>
                    <a:pt x="12470" y="6599"/>
                    <a:pt x="12557" y="6764"/>
                    <a:pt x="12587" y="6938"/>
                  </a:cubicBezTo>
                  <a:cubicBezTo>
                    <a:pt x="12591" y="6961"/>
                    <a:pt x="12573" y="6982"/>
                    <a:pt x="12550" y="6983"/>
                  </a:cubicBezTo>
                  <a:cubicBezTo>
                    <a:pt x="12485" y="6990"/>
                    <a:pt x="12421" y="7004"/>
                    <a:pt x="12358" y="7028"/>
                  </a:cubicBezTo>
                  <a:cubicBezTo>
                    <a:pt x="12353" y="7030"/>
                    <a:pt x="12349" y="7030"/>
                    <a:pt x="12344" y="7030"/>
                  </a:cubicBezTo>
                  <a:cubicBezTo>
                    <a:pt x="12328" y="7030"/>
                    <a:pt x="12312" y="7020"/>
                    <a:pt x="12306" y="7003"/>
                  </a:cubicBezTo>
                  <a:cubicBezTo>
                    <a:pt x="12257" y="6860"/>
                    <a:pt x="12204" y="6719"/>
                    <a:pt x="12096" y="6615"/>
                  </a:cubicBezTo>
                  <a:cubicBezTo>
                    <a:pt x="12012" y="6534"/>
                    <a:pt x="11904" y="6486"/>
                    <a:pt x="11797" y="6439"/>
                  </a:cubicBezTo>
                  <a:cubicBezTo>
                    <a:pt x="11635" y="6367"/>
                    <a:pt x="11473" y="6294"/>
                    <a:pt x="11312" y="6222"/>
                  </a:cubicBezTo>
                  <a:cubicBezTo>
                    <a:pt x="11306" y="6219"/>
                    <a:pt x="11300" y="6218"/>
                    <a:pt x="11295" y="6218"/>
                  </a:cubicBezTo>
                  <a:cubicBezTo>
                    <a:pt x="11263" y="6218"/>
                    <a:pt x="11242" y="6259"/>
                    <a:pt x="11266" y="6286"/>
                  </a:cubicBezTo>
                  <a:cubicBezTo>
                    <a:pt x="11399" y="6436"/>
                    <a:pt x="11602" y="6531"/>
                    <a:pt x="11747" y="6675"/>
                  </a:cubicBezTo>
                  <a:cubicBezTo>
                    <a:pt x="11818" y="6742"/>
                    <a:pt x="11874" y="6823"/>
                    <a:pt x="11916" y="6910"/>
                  </a:cubicBezTo>
                  <a:cubicBezTo>
                    <a:pt x="11929" y="6934"/>
                    <a:pt x="11910" y="6963"/>
                    <a:pt x="11881" y="6964"/>
                  </a:cubicBezTo>
                  <a:cubicBezTo>
                    <a:pt x="11855" y="6967"/>
                    <a:pt x="11829" y="6969"/>
                    <a:pt x="11802" y="6972"/>
                  </a:cubicBezTo>
                  <a:cubicBezTo>
                    <a:pt x="11765" y="6967"/>
                    <a:pt x="11725" y="6951"/>
                    <a:pt x="11686" y="6927"/>
                  </a:cubicBezTo>
                  <a:cubicBezTo>
                    <a:pt x="11666" y="6915"/>
                    <a:pt x="11628" y="6905"/>
                    <a:pt x="11598" y="6905"/>
                  </a:cubicBezTo>
                  <a:cubicBezTo>
                    <a:pt x="11585" y="6905"/>
                    <a:pt x="11573" y="6907"/>
                    <a:pt x="11566" y="6912"/>
                  </a:cubicBezTo>
                  <a:cubicBezTo>
                    <a:pt x="11530" y="6936"/>
                    <a:pt x="11496" y="6967"/>
                    <a:pt x="11463" y="7004"/>
                  </a:cubicBezTo>
                  <a:cubicBezTo>
                    <a:pt x="11410" y="7011"/>
                    <a:pt x="11357" y="7018"/>
                    <a:pt x="11304" y="7026"/>
                  </a:cubicBezTo>
                  <a:cubicBezTo>
                    <a:pt x="11260" y="6990"/>
                    <a:pt x="11217" y="6948"/>
                    <a:pt x="11171" y="6903"/>
                  </a:cubicBezTo>
                  <a:cubicBezTo>
                    <a:pt x="11155" y="6888"/>
                    <a:pt x="11132" y="6879"/>
                    <a:pt x="11109" y="6879"/>
                  </a:cubicBezTo>
                  <a:cubicBezTo>
                    <a:pt x="11084" y="6879"/>
                    <a:pt x="11060" y="6890"/>
                    <a:pt x="11049" y="6911"/>
                  </a:cubicBezTo>
                  <a:cubicBezTo>
                    <a:pt x="11021" y="6967"/>
                    <a:pt x="10994" y="7024"/>
                    <a:pt x="10967" y="7085"/>
                  </a:cubicBezTo>
                  <a:cubicBezTo>
                    <a:pt x="10915" y="7096"/>
                    <a:pt x="10862" y="7107"/>
                    <a:pt x="10811" y="7118"/>
                  </a:cubicBezTo>
                  <a:lnTo>
                    <a:pt x="10660" y="6964"/>
                  </a:lnTo>
                  <a:cubicBezTo>
                    <a:pt x="10645" y="6949"/>
                    <a:pt x="10626" y="6942"/>
                    <a:pt x="10607" y="6942"/>
                  </a:cubicBezTo>
                  <a:cubicBezTo>
                    <a:pt x="10578" y="6942"/>
                    <a:pt x="10551" y="6959"/>
                    <a:pt x="10541" y="6989"/>
                  </a:cubicBezTo>
                  <a:cubicBezTo>
                    <a:pt x="10519" y="7059"/>
                    <a:pt x="10498" y="7128"/>
                    <a:pt x="10481" y="7200"/>
                  </a:cubicBezTo>
                  <a:cubicBezTo>
                    <a:pt x="10429" y="7214"/>
                    <a:pt x="10377" y="7229"/>
                    <a:pt x="10326" y="7244"/>
                  </a:cubicBezTo>
                  <a:cubicBezTo>
                    <a:pt x="10272" y="7194"/>
                    <a:pt x="10219" y="7144"/>
                    <a:pt x="10163" y="7096"/>
                  </a:cubicBezTo>
                  <a:cubicBezTo>
                    <a:pt x="10150" y="7084"/>
                    <a:pt x="10135" y="7079"/>
                    <a:pt x="10120" y="7079"/>
                  </a:cubicBezTo>
                  <a:cubicBezTo>
                    <a:pt x="10088" y="7079"/>
                    <a:pt x="10057" y="7102"/>
                    <a:pt x="10050" y="7137"/>
                  </a:cubicBezTo>
                  <a:lnTo>
                    <a:pt x="10000" y="7348"/>
                  </a:lnTo>
                  <a:cubicBezTo>
                    <a:pt x="9949" y="7364"/>
                    <a:pt x="9899" y="7382"/>
                    <a:pt x="9850" y="7402"/>
                  </a:cubicBezTo>
                  <a:cubicBezTo>
                    <a:pt x="9796" y="7362"/>
                    <a:pt x="9740" y="7326"/>
                    <a:pt x="9688" y="7294"/>
                  </a:cubicBezTo>
                  <a:cubicBezTo>
                    <a:pt x="9680" y="7289"/>
                    <a:pt x="9670" y="7287"/>
                    <a:pt x="9660" y="7287"/>
                  </a:cubicBezTo>
                  <a:cubicBezTo>
                    <a:pt x="9627" y="7287"/>
                    <a:pt x="9589" y="7316"/>
                    <a:pt x="9581" y="7351"/>
                  </a:cubicBezTo>
                  <a:cubicBezTo>
                    <a:pt x="9566" y="7413"/>
                    <a:pt x="9550" y="7472"/>
                    <a:pt x="9532" y="7526"/>
                  </a:cubicBezTo>
                  <a:cubicBezTo>
                    <a:pt x="9483" y="7546"/>
                    <a:pt x="9435" y="7567"/>
                    <a:pt x="9386" y="7589"/>
                  </a:cubicBezTo>
                  <a:cubicBezTo>
                    <a:pt x="9338" y="7574"/>
                    <a:pt x="9293" y="7564"/>
                    <a:pt x="9249" y="7563"/>
                  </a:cubicBezTo>
                  <a:cubicBezTo>
                    <a:pt x="9248" y="7563"/>
                    <a:pt x="9248" y="7563"/>
                    <a:pt x="9248" y="7563"/>
                  </a:cubicBezTo>
                  <a:cubicBezTo>
                    <a:pt x="9219" y="7563"/>
                    <a:pt x="9168" y="7609"/>
                    <a:pt x="9153" y="7637"/>
                  </a:cubicBezTo>
                  <a:cubicBezTo>
                    <a:pt x="9131" y="7678"/>
                    <a:pt x="9107" y="7711"/>
                    <a:pt x="9077" y="7736"/>
                  </a:cubicBezTo>
                  <a:cubicBezTo>
                    <a:pt x="9054" y="7748"/>
                    <a:pt x="9030" y="7760"/>
                    <a:pt x="9007" y="7772"/>
                  </a:cubicBezTo>
                  <a:lnTo>
                    <a:pt x="9006" y="7773"/>
                  </a:lnTo>
                  <a:cubicBezTo>
                    <a:pt x="9005" y="7774"/>
                    <a:pt x="9003" y="7774"/>
                    <a:pt x="9003" y="7774"/>
                  </a:cubicBezTo>
                  <a:lnTo>
                    <a:pt x="8939" y="7813"/>
                  </a:lnTo>
                  <a:cubicBezTo>
                    <a:pt x="8930" y="7810"/>
                    <a:pt x="8920" y="7807"/>
                    <a:pt x="8909" y="7802"/>
                  </a:cubicBezTo>
                  <a:cubicBezTo>
                    <a:pt x="8863" y="7783"/>
                    <a:pt x="8808" y="7746"/>
                    <a:pt x="8754" y="7711"/>
                  </a:cubicBezTo>
                  <a:cubicBezTo>
                    <a:pt x="8739" y="7702"/>
                    <a:pt x="8723" y="7697"/>
                    <a:pt x="8708" y="7697"/>
                  </a:cubicBezTo>
                  <a:cubicBezTo>
                    <a:pt x="8698" y="7697"/>
                    <a:pt x="8689" y="7699"/>
                    <a:pt x="8682" y="7704"/>
                  </a:cubicBezTo>
                  <a:cubicBezTo>
                    <a:pt x="8663" y="7714"/>
                    <a:pt x="8652" y="7741"/>
                    <a:pt x="8654" y="7769"/>
                  </a:cubicBezTo>
                  <a:cubicBezTo>
                    <a:pt x="8658" y="7834"/>
                    <a:pt x="8664" y="7901"/>
                    <a:pt x="8660" y="7951"/>
                  </a:cubicBezTo>
                  <a:cubicBezTo>
                    <a:pt x="8658" y="7962"/>
                    <a:pt x="8657" y="7972"/>
                    <a:pt x="8654" y="7982"/>
                  </a:cubicBezTo>
                  <a:lnTo>
                    <a:pt x="8588" y="8021"/>
                  </a:lnTo>
                  <a:cubicBezTo>
                    <a:pt x="8585" y="8022"/>
                    <a:pt x="8583" y="8023"/>
                    <a:pt x="8581" y="8023"/>
                  </a:cubicBezTo>
                  <a:cubicBezTo>
                    <a:pt x="8578" y="8023"/>
                    <a:pt x="8576" y="8022"/>
                    <a:pt x="8575" y="8020"/>
                  </a:cubicBezTo>
                  <a:cubicBezTo>
                    <a:pt x="8516" y="7952"/>
                    <a:pt x="8388" y="7810"/>
                    <a:pt x="8334" y="7747"/>
                  </a:cubicBezTo>
                  <a:cubicBezTo>
                    <a:pt x="8004" y="7339"/>
                    <a:pt x="7719" y="6883"/>
                    <a:pt x="7514" y="6401"/>
                  </a:cubicBezTo>
                  <a:cubicBezTo>
                    <a:pt x="7024" y="5282"/>
                    <a:pt x="6889" y="4009"/>
                    <a:pt x="7149" y="2815"/>
                  </a:cubicBezTo>
                  <a:lnTo>
                    <a:pt x="7208" y="2577"/>
                  </a:lnTo>
                  <a:cubicBezTo>
                    <a:pt x="7323" y="2114"/>
                    <a:pt x="7540" y="1665"/>
                    <a:pt x="7397" y="1197"/>
                  </a:cubicBezTo>
                  <a:cubicBezTo>
                    <a:pt x="7391" y="1176"/>
                    <a:pt x="7383" y="1154"/>
                    <a:pt x="7374" y="1133"/>
                  </a:cubicBezTo>
                  <a:cubicBezTo>
                    <a:pt x="7368" y="1308"/>
                    <a:pt x="7291" y="1484"/>
                    <a:pt x="7168" y="1607"/>
                  </a:cubicBezTo>
                  <a:cubicBezTo>
                    <a:pt x="7035" y="1738"/>
                    <a:pt x="6854" y="1812"/>
                    <a:pt x="6672" y="1835"/>
                  </a:cubicBezTo>
                  <a:cubicBezTo>
                    <a:pt x="6622" y="1842"/>
                    <a:pt x="6573" y="1845"/>
                    <a:pt x="6524" y="1845"/>
                  </a:cubicBezTo>
                  <a:cubicBezTo>
                    <a:pt x="6220" y="1845"/>
                    <a:pt x="5936" y="1723"/>
                    <a:pt x="5672" y="1573"/>
                  </a:cubicBezTo>
                  <a:cubicBezTo>
                    <a:pt x="5566" y="1513"/>
                    <a:pt x="5462" y="1447"/>
                    <a:pt x="5363" y="1385"/>
                  </a:cubicBezTo>
                  <a:cubicBezTo>
                    <a:pt x="4585" y="902"/>
                    <a:pt x="3758" y="488"/>
                    <a:pt x="2876" y="228"/>
                  </a:cubicBezTo>
                  <a:cubicBezTo>
                    <a:pt x="2838" y="217"/>
                    <a:pt x="2800" y="208"/>
                    <a:pt x="2762" y="197"/>
                  </a:cubicBezTo>
                  <a:cubicBezTo>
                    <a:pt x="2256" y="71"/>
                    <a:pt x="1734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9"/>
            <p:cNvSpPr/>
            <p:nvPr/>
          </p:nvSpPr>
          <p:spPr>
            <a:xfrm>
              <a:off x="4772325" y="1456850"/>
              <a:ext cx="8825" cy="9275"/>
            </a:xfrm>
            <a:custGeom>
              <a:avLst/>
              <a:gdLst/>
              <a:ahLst/>
              <a:cxnLst/>
              <a:rect l="l" t="t" r="r" b="b"/>
              <a:pathLst>
                <a:path w="353" h="371" extrusionOk="0">
                  <a:moveTo>
                    <a:pt x="353" y="1"/>
                  </a:moveTo>
                  <a:cubicBezTo>
                    <a:pt x="336" y="15"/>
                    <a:pt x="321" y="28"/>
                    <a:pt x="303" y="45"/>
                  </a:cubicBezTo>
                  <a:cubicBezTo>
                    <a:pt x="301" y="47"/>
                    <a:pt x="300" y="48"/>
                    <a:pt x="298" y="48"/>
                  </a:cubicBezTo>
                  <a:cubicBezTo>
                    <a:pt x="211" y="127"/>
                    <a:pt x="127" y="207"/>
                    <a:pt x="45" y="291"/>
                  </a:cubicBezTo>
                  <a:cubicBezTo>
                    <a:pt x="31" y="312"/>
                    <a:pt x="19" y="335"/>
                    <a:pt x="5" y="358"/>
                  </a:cubicBezTo>
                  <a:cubicBezTo>
                    <a:pt x="1" y="367"/>
                    <a:pt x="1" y="371"/>
                    <a:pt x="4" y="371"/>
                  </a:cubicBezTo>
                  <a:cubicBezTo>
                    <a:pt x="10" y="371"/>
                    <a:pt x="32" y="352"/>
                    <a:pt x="57" y="324"/>
                  </a:cubicBezTo>
                  <a:cubicBezTo>
                    <a:pt x="139" y="231"/>
                    <a:pt x="222" y="138"/>
                    <a:pt x="308" y="48"/>
                  </a:cubicBezTo>
                  <a:cubicBezTo>
                    <a:pt x="322" y="33"/>
                    <a:pt x="333" y="20"/>
                    <a:pt x="342" y="11"/>
                  </a:cubicBezTo>
                  <a:cubicBezTo>
                    <a:pt x="348" y="7"/>
                    <a:pt x="350" y="4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9"/>
            <p:cNvSpPr/>
            <p:nvPr/>
          </p:nvSpPr>
          <p:spPr>
            <a:xfrm>
              <a:off x="4660600" y="1197050"/>
              <a:ext cx="178075" cy="238450"/>
            </a:xfrm>
            <a:custGeom>
              <a:avLst/>
              <a:gdLst/>
              <a:ahLst/>
              <a:cxnLst/>
              <a:rect l="l" t="t" r="r" b="b"/>
              <a:pathLst>
                <a:path w="7123" h="9538" extrusionOk="0">
                  <a:moveTo>
                    <a:pt x="185" y="1"/>
                  </a:moveTo>
                  <a:lnTo>
                    <a:pt x="185" y="1"/>
                  </a:lnTo>
                  <a:cubicBezTo>
                    <a:pt x="523" y="441"/>
                    <a:pt x="436" y="1148"/>
                    <a:pt x="1" y="1494"/>
                  </a:cubicBezTo>
                  <a:cubicBezTo>
                    <a:pt x="78" y="1576"/>
                    <a:pt x="150" y="1663"/>
                    <a:pt x="216" y="1753"/>
                  </a:cubicBezTo>
                  <a:cubicBezTo>
                    <a:pt x="1088" y="1987"/>
                    <a:pt x="1911" y="2380"/>
                    <a:pt x="2685" y="2846"/>
                  </a:cubicBezTo>
                  <a:cubicBezTo>
                    <a:pt x="2952" y="3008"/>
                    <a:pt x="3220" y="3180"/>
                    <a:pt x="3521" y="3264"/>
                  </a:cubicBezTo>
                  <a:cubicBezTo>
                    <a:pt x="3631" y="3295"/>
                    <a:pt x="3747" y="3312"/>
                    <a:pt x="3862" y="3312"/>
                  </a:cubicBezTo>
                  <a:cubicBezTo>
                    <a:pt x="4063" y="3312"/>
                    <a:pt x="4260" y="3260"/>
                    <a:pt x="4416" y="3135"/>
                  </a:cubicBezTo>
                  <a:cubicBezTo>
                    <a:pt x="4660" y="2941"/>
                    <a:pt x="4744" y="2540"/>
                    <a:pt x="4537" y="2306"/>
                  </a:cubicBezTo>
                  <a:lnTo>
                    <a:pt x="4537" y="2306"/>
                  </a:lnTo>
                  <a:cubicBezTo>
                    <a:pt x="4780" y="2493"/>
                    <a:pt x="4869" y="2827"/>
                    <a:pt x="4849" y="3133"/>
                  </a:cubicBezTo>
                  <a:cubicBezTo>
                    <a:pt x="4831" y="3438"/>
                    <a:pt x="4721" y="3730"/>
                    <a:pt x="4636" y="4026"/>
                  </a:cubicBezTo>
                  <a:cubicBezTo>
                    <a:pt x="4089" y="5920"/>
                    <a:pt x="4598" y="8081"/>
                    <a:pt x="5924" y="9538"/>
                  </a:cubicBezTo>
                  <a:cubicBezTo>
                    <a:pt x="6062" y="9455"/>
                    <a:pt x="6204" y="9375"/>
                    <a:pt x="6347" y="9301"/>
                  </a:cubicBezTo>
                  <a:cubicBezTo>
                    <a:pt x="5594" y="7638"/>
                    <a:pt x="5683" y="5608"/>
                    <a:pt x="6609" y="4032"/>
                  </a:cubicBezTo>
                  <a:cubicBezTo>
                    <a:pt x="6763" y="3770"/>
                    <a:pt x="6938" y="3518"/>
                    <a:pt x="7030" y="3231"/>
                  </a:cubicBezTo>
                  <a:cubicBezTo>
                    <a:pt x="7122" y="2942"/>
                    <a:pt x="7120" y="2603"/>
                    <a:pt x="6933" y="2367"/>
                  </a:cubicBezTo>
                  <a:lnTo>
                    <a:pt x="6933" y="2367"/>
                  </a:lnTo>
                  <a:cubicBezTo>
                    <a:pt x="7074" y="2642"/>
                    <a:pt x="6895" y="3002"/>
                    <a:pt x="6614" y="3129"/>
                  </a:cubicBezTo>
                  <a:cubicBezTo>
                    <a:pt x="6512" y="3174"/>
                    <a:pt x="6403" y="3194"/>
                    <a:pt x="6293" y="3194"/>
                  </a:cubicBezTo>
                  <a:cubicBezTo>
                    <a:pt x="6098" y="3194"/>
                    <a:pt x="5900" y="3132"/>
                    <a:pt x="5729" y="3034"/>
                  </a:cubicBezTo>
                  <a:cubicBezTo>
                    <a:pt x="5462" y="2880"/>
                    <a:pt x="5248" y="2650"/>
                    <a:pt x="5033" y="2432"/>
                  </a:cubicBezTo>
                  <a:cubicBezTo>
                    <a:pt x="4911" y="2307"/>
                    <a:pt x="4786" y="2186"/>
                    <a:pt x="4659" y="2066"/>
                  </a:cubicBezTo>
                  <a:cubicBezTo>
                    <a:pt x="4107" y="1552"/>
                    <a:pt x="3505" y="1090"/>
                    <a:pt x="2842" y="731"/>
                  </a:cubicBezTo>
                  <a:cubicBezTo>
                    <a:pt x="2026" y="289"/>
                    <a:pt x="1112" y="10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9"/>
            <p:cNvSpPr/>
            <p:nvPr/>
          </p:nvSpPr>
          <p:spPr>
            <a:xfrm>
              <a:off x="4772325" y="1457125"/>
              <a:ext cx="8550" cy="9000"/>
            </a:xfrm>
            <a:custGeom>
              <a:avLst/>
              <a:gdLst/>
              <a:ahLst/>
              <a:cxnLst/>
              <a:rect l="l" t="t" r="r" b="b"/>
              <a:pathLst>
                <a:path w="342" h="360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29" y="11"/>
                    <a:pt x="317" y="22"/>
                    <a:pt x="302" y="34"/>
                  </a:cubicBezTo>
                  <a:cubicBezTo>
                    <a:pt x="301" y="35"/>
                    <a:pt x="300" y="36"/>
                    <a:pt x="297" y="37"/>
                  </a:cubicBezTo>
                  <a:cubicBezTo>
                    <a:pt x="267" y="63"/>
                    <a:pt x="234" y="87"/>
                    <a:pt x="200" y="111"/>
                  </a:cubicBezTo>
                  <a:cubicBezTo>
                    <a:pt x="179" y="126"/>
                    <a:pt x="124" y="167"/>
                    <a:pt x="108" y="189"/>
                  </a:cubicBezTo>
                  <a:cubicBezTo>
                    <a:pt x="85" y="216"/>
                    <a:pt x="63" y="247"/>
                    <a:pt x="44" y="280"/>
                  </a:cubicBezTo>
                  <a:cubicBezTo>
                    <a:pt x="30" y="301"/>
                    <a:pt x="17" y="324"/>
                    <a:pt x="4" y="347"/>
                  </a:cubicBezTo>
                  <a:cubicBezTo>
                    <a:pt x="0" y="355"/>
                    <a:pt x="0" y="359"/>
                    <a:pt x="3" y="359"/>
                  </a:cubicBezTo>
                  <a:cubicBezTo>
                    <a:pt x="10" y="359"/>
                    <a:pt x="32" y="341"/>
                    <a:pt x="56" y="313"/>
                  </a:cubicBezTo>
                  <a:cubicBezTo>
                    <a:pt x="138" y="219"/>
                    <a:pt x="221" y="127"/>
                    <a:pt x="307" y="37"/>
                  </a:cubicBezTo>
                  <a:cubicBezTo>
                    <a:pt x="321" y="22"/>
                    <a:pt x="332" y="9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9" name="Google Shape;4369;p49"/>
          <p:cNvGrpSpPr/>
          <p:nvPr/>
        </p:nvGrpSpPr>
        <p:grpSpPr>
          <a:xfrm>
            <a:off x="6941205" y="1016249"/>
            <a:ext cx="1187771" cy="904613"/>
            <a:chOff x="6946530" y="1191774"/>
            <a:chExt cx="1187771" cy="904613"/>
          </a:xfrm>
        </p:grpSpPr>
        <p:sp>
          <p:nvSpPr>
            <p:cNvPr id="4370" name="Google Shape;4370;p49"/>
            <p:cNvSpPr/>
            <p:nvPr/>
          </p:nvSpPr>
          <p:spPr>
            <a:xfrm>
              <a:off x="7075823" y="1191774"/>
              <a:ext cx="1004483" cy="904613"/>
            </a:xfrm>
            <a:custGeom>
              <a:avLst/>
              <a:gdLst/>
              <a:ahLst/>
              <a:cxnLst/>
              <a:rect l="l" t="t" r="r" b="b"/>
              <a:pathLst>
                <a:path w="11114" h="10009" extrusionOk="0">
                  <a:moveTo>
                    <a:pt x="9648" y="1912"/>
                  </a:moveTo>
                  <a:cubicBezTo>
                    <a:pt x="9722" y="1912"/>
                    <a:pt x="9835" y="1937"/>
                    <a:pt x="10011" y="2012"/>
                  </a:cubicBezTo>
                  <a:lnTo>
                    <a:pt x="9515" y="2012"/>
                  </a:lnTo>
                  <a:cubicBezTo>
                    <a:pt x="9515" y="2012"/>
                    <a:pt x="9501" y="1912"/>
                    <a:pt x="9648" y="1912"/>
                  </a:cubicBezTo>
                  <a:close/>
                  <a:moveTo>
                    <a:pt x="8360" y="1"/>
                  </a:moveTo>
                  <a:cubicBezTo>
                    <a:pt x="8090" y="1"/>
                    <a:pt x="7999" y="171"/>
                    <a:pt x="7999" y="171"/>
                  </a:cubicBezTo>
                  <a:cubicBezTo>
                    <a:pt x="7999" y="171"/>
                    <a:pt x="7971" y="168"/>
                    <a:pt x="7927" y="168"/>
                  </a:cubicBezTo>
                  <a:cubicBezTo>
                    <a:pt x="7804" y="168"/>
                    <a:pt x="7562" y="196"/>
                    <a:pt x="7500" y="416"/>
                  </a:cubicBezTo>
                  <a:cubicBezTo>
                    <a:pt x="7414" y="714"/>
                    <a:pt x="7680" y="1428"/>
                    <a:pt x="7680" y="1428"/>
                  </a:cubicBezTo>
                  <a:lnTo>
                    <a:pt x="7062" y="1886"/>
                  </a:lnTo>
                  <a:cubicBezTo>
                    <a:pt x="7062" y="1886"/>
                    <a:pt x="5848" y="629"/>
                    <a:pt x="3558" y="225"/>
                  </a:cubicBezTo>
                  <a:cubicBezTo>
                    <a:pt x="2685" y="70"/>
                    <a:pt x="1955" y="12"/>
                    <a:pt x="1392" y="12"/>
                  </a:cubicBezTo>
                  <a:cubicBezTo>
                    <a:pt x="478" y="12"/>
                    <a:pt x="1" y="165"/>
                    <a:pt x="53" y="310"/>
                  </a:cubicBezTo>
                  <a:cubicBezTo>
                    <a:pt x="135" y="544"/>
                    <a:pt x="1799" y="1760"/>
                    <a:pt x="2385" y="2014"/>
                  </a:cubicBezTo>
                  <a:cubicBezTo>
                    <a:pt x="2972" y="2270"/>
                    <a:pt x="4750" y="2303"/>
                    <a:pt x="4750" y="2303"/>
                  </a:cubicBezTo>
                  <a:cubicBezTo>
                    <a:pt x="4750" y="2303"/>
                    <a:pt x="4037" y="2708"/>
                    <a:pt x="4101" y="2857"/>
                  </a:cubicBezTo>
                  <a:cubicBezTo>
                    <a:pt x="4165" y="3006"/>
                    <a:pt x="5359" y="3443"/>
                    <a:pt x="5584" y="3485"/>
                  </a:cubicBezTo>
                  <a:cubicBezTo>
                    <a:pt x="5592" y="3487"/>
                    <a:pt x="5600" y="3487"/>
                    <a:pt x="5610" y="3487"/>
                  </a:cubicBezTo>
                  <a:cubicBezTo>
                    <a:pt x="5867" y="3487"/>
                    <a:pt x="6647" y="2931"/>
                    <a:pt x="6647" y="2931"/>
                  </a:cubicBezTo>
                  <a:lnTo>
                    <a:pt x="6647" y="2931"/>
                  </a:lnTo>
                  <a:lnTo>
                    <a:pt x="6594" y="3432"/>
                  </a:lnTo>
                  <a:cubicBezTo>
                    <a:pt x="6594" y="3432"/>
                    <a:pt x="5891" y="3663"/>
                    <a:pt x="5472" y="3781"/>
                  </a:cubicBezTo>
                  <a:cubicBezTo>
                    <a:pt x="5340" y="3769"/>
                    <a:pt x="5212" y="3763"/>
                    <a:pt x="5088" y="3763"/>
                  </a:cubicBezTo>
                  <a:cubicBezTo>
                    <a:pt x="4007" y="3763"/>
                    <a:pt x="3240" y="4179"/>
                    <a:pt x="3240" y="4179"/>
                  </a:cubicBezTo>
                  <a:lnTo>
                    <a:pt x="4095" y="4430"/>
                  </a:lnTo>
                  <a:cubicBezTo>
                    <a:pt x="3987" y="4508"/>
                    <a:pt x="3890" y="4589"/>
                    <a:pt x="3814" y="4666"/>
                  </a:cubicBezTo>
                  <a:cubicBezTo>
                    <a:pt x="3462" y="5029"/>
                    <a:pt x="3047" y="5539"/>
                    <a:pt x="3047" y="5539"/>
                  </a:cubicBezTo>
                  <a:cubicBezTo>
                    <a:pt x="3047" y="5539"/>
                    <a:pt x="3121" y="5262"/>
                    <a:pt x="2877" y="5157"/>
                  </a:cubicBezTo>
                  <a:cubicBezTo>
                    <a:pt x="2835" y="5139"/>
                    <a:pt x="2797" y="5131"/>
                    <a:pt x="2764" y="5131"/>
                  </a:cubicBezTo>
                  <a:cubicBezTo>
                    <a:pt x="2601" y="5131"/>
                    <a:pt x="2529" y="5311"/>
                    <a:pt x="2493" y="5337"/>
                  </a:cubicBezTo>
                  <a:cubicBezTo>
                    <a:pt x="2472" y="5353"/>
                    <a:pt x="2440" y="5356"/>
                    <a:pt x="2392" y="5356"/>
                  </a:cubicBezTo>
                  <a:cubicBezTo>
                    <a:pt x="2370" y="5356"/>
                    <a:pt x="2343" y="5355"/>
                    <a:pt x="2312" y="5355"/>
                  </a:cubicBezTo>
                  <a:cubicBezTo>
                    <a:pt x="2279" y="5355"/>
                    <a:pt x="2240" y="5356"/>
                    <a:pt x="2195" y="5359"/>
                  </a:cubicBezTo>
                  <a:cubicBezTo>
                    <a:pt x="2025" y="5369"/>
                    <a:pt x="1727" y="5615"/>
                    <a:pt x="1631" y="5794"/>
                  </a:cubicBezTo>
                  <a:cubicBezTo>
                    <a:pt x="1535" y="5974"/>
                    <a:pt x="1386" y="6316"/>
                    <a:pt x="1386" y="6316"/>
                  </a:cubicBezTo>
                  <a:cubicBezTo>
                    <a:pt x="1386" y="6316"/>
                    <a:pt x="1509" y="6471"/>
                    <a:pt x="1671" y="6471"/>
                  </a:cubicBezTo>
                  <a:cubicBezTo>
                    <a:pt x="1699" y="6471"/>
                    <a:pt x="1729" y="6466"/>
                    <a:pt x="1759" y="6455"/>
                  </a:cubicBezTo>
                  <a:cubicBezTo>
                    <a:pt x="1961" y="6381"/>
                    <a:pt x="2237" y="6188"/>
                    <a:pt x="2237" y="6188"/>
                  </a:cubicBezTo>
                  <a:lnTo>
                    <a:pt x="2237" y="6509"/>
                  </a:lnTo>
                  <a:cubicBezTo>
                    <a:pt x="2237" y="6509"/>
                    <a:pt x="2352" y="6804"/>
                    <a:pt x="2619" y="6804"/>
                  </a:cubicBezTo>
                  <a:cubicBezTo>
                    <a:pt x="2656" y="6804"/>
                    <a:pt x="2696" y="6798"/>
                    <a:pt x="2738" y="6786"/>
                  </a:cubicBezTo>
                  <a:cubicBezTo>
                    <a:pt x="3091" y="6679"/>
                    <a:pt x="3932" y="6230"/>
                    <a:pt x="3932" y="6230"/>
                  </a:cubicBezTo>
                  <a:lnTo>
                    <a:pt x="3932" y="6230"/>
                  </a:lnTo>
                  <a:lnTo>
                    <a:pt x="3399" y="6859"/>
                  </a:lnTo>
                  <a:cubicBezTo>
                    <a:pt x="3399" y="6859"/>
                    <a:pt x="2675" y="7084"/>
                    <a:pt x="2440" y="7254"/>
                  </a:cubicBezTo>
                  <a:cubicBezTo>
                    <a:pt x="2206" y="7424"/>
                    <a:pt x="1866" y="7956"/>
                    <a:pt x="1715" y="8117"/>
                  </a:cubicBezTo>
                  <a:cubicBezTo>
                    <a:pt x="1566" y="8277"/>
                    <a:pt x="1293" y="8330"/>
                    <a:pt x="1043" y="8399"/>
                  </a:cubicBezTo>
                  <a:cubicBezTo>
                    <a:pt x="795" y="8467"/>
                    <a:pt x="908" y="8806"/>
                    <a:pt x="839" y="8919"/>
                  </a:cubicBezTo>
                  <a:cubicBezTo>
                    <a:pt x="772" y="9032"/>
                    <a:pt x="93" y="9418"/>
                    <a:pt x="93" y="9418"/>
                  </a:cubicBezTo>
                  <a:cubicBezTo>
                    <a:pt x="93" y="9418"/>
                    <a:pt x="2" y="10007"/>
                    <a:pt x="93" y="10007"/>
                  </a:cubicBezTo>
                  <a:cubicBezTo>
                    <a:pt x="110" y="10007"/>
                    <a:pt x="142" y="10008"/>
                    <a:pt x="184" y="10008"/>
                  </a:cubicBezTo>
                  <a:cubicBezTo>
                    <a:pt x="374" y="10008"/>
                    <a:pt x="766" y="9993"/>
                    <a:pt x="839" y="9826"/>
                  </a:cubicBezTo>
                  <a:cubicBezTo>
                    <a:pt x="930" y="9623"/>
                    <a:pt x="1609" y="8898"/>
                    <a:pt x="1835" y="8763"/>
                  </a:cubicBezTo>
                  <a:cubicBezTo>
                    <a:pt x="2061" y="8626"/>
                    <a:pt x="3601" y="7653"/>
                    <a:pt x="3826" y="7586"/>
                  </a:cubicBezTo>
                  <a:cubicBezTo>
                    <a:pt x="4053" y="7518"/>
                    <a:pt x="4504" y="6975"/>
                    <a:pt x="4935" y="6793"/>
                  </a:cubicBezTo>
                  <a:cubicBezTo>
                    <a:pt x="5265" y="6653"/>
                    <a:pt x="5595" y="6368"/>
                    <a:pt x="5813" y="6130"/>
                  </a:cubicBezTo>
                  <a:lnTo>
                    <a:pt x="6384" y="6044"/>
                  </a:lnTo>
                  <a:lnTo>
                    <a:pt x="6384" y="6044"/>
                  </a:lnTo>
                  <a:cubicBezTo>
                    <a:pt x="6384" y="6044"/>
                    <a:pt x="6369" y="6601"/>
                    <a:pt x="6384" y="6645"/>
                  </a:cubicBezTo>
                  <a:cubicBezTo>
                    <a:pt x="6385" y="6647"/>
                    <a:pt x="6386" y="6648"/>
                    <a:pt x="6387" y="6648"/>
                  </a:cubicBezTo>
                  <a:cubicBezTo>
                    <a:pt x="6421" y="6648"/>
                    <a:pt x="6655" y="6179"/>
                    <a:pt x="6655" y="6179"/>
                  </a:cubicBezTo>
                  <a:lnTo>
                    <a:pt x="6836" y="7038"/>
                  </a:lnTo>
                  <a:cubicBezTo>
                    <a:pt x="6836" y="7038"/>
                    <a:pt x="6881" y="6752"/>
                    <a:pt x="6972" y="5923"/>
                  </a:cubicBezTo>
                  <a:cubicBezTo>
                    <a:pt x="7020" y="5471"/>
                    <a:pt x="7276" y="4976"/>
                    <a:pt x="7501" y="4611"/>
                  </a:cubicBezTo>
                  <a:cubicBezTo>
                    <a:pt x="7855" y="4342"/>
                    <a:pt x="8212" y="4028"/>
                    <a:pt x="8375" y="3781"/>
                  </a:cubicBezTo>
                  <a:cubicBezTo>
                    <a:pt x="8647" y="3371"/>
                    <a:pt x="8806" y="2720"/>
                    <a:pt x="8806" y="2720"/>
                  </a:cubicBezTo>
                  <a:cubicBezTo>
                    <a:pt x="8806" y="2720"/>
                    <a:pt x="9510" y="2760"/>
                    <a:pt x="10026" y="2760"/>
                  </a:cubicBezTo>
                  <a:cubicBezTo>
                    <a:pt x="10284" y="2760"/>
                    <a:pt x="10495" y="2750"/>
                    <a:pt x="10548" y="2720"/>
                  </a:cubicBezTo>
                  <a:cubicBezTo>
                    <a:pt x="10707" y="2629"/>
                    <a:pt x="11114" y="2312"/>
                    <a:pt x="11114" y="2177"/>
                  </a:cubicBezTo>
                  <a:cubicBezTo>
                    <a:pt x="11114" y="2041"/>
                    <a:pt x="10978" y="1860"/>
                    <a:pt x="10616" y="1702"/>
                  </a:cubicBezTo>
                  <a:cubicBezTo>
                    <a:pt x="10386" y="1601"/>
                    <a:pt x="10067" y="1583"/>
                    <a:pt x="9864" y="1583"/>
                  </a:cubicBezTo>
                  <a:cubicBezTo>
                    <a:pt x="9745" y="1583"/>
                    <a:pt x="9666" y="1589"/>
                    <a:pt x="9666" y="1589"/>
                  </a:cubicBezTo>
                  <a:cubicBezTo>
                    <a:pt x="9666" y="1589"/>
                    <a:pt x="9853" y="1291"/>
                    <a:pt x="9842" y="1088"/>
                  </a:cubicBezTo>
                  <a:cubicBezTo>
                    <a:pt x="9832" y="886"/>
                    <a:pt x="9469" y="758"/>
                    <a:pt x="9469" y="758"/>
                  </a:cubicBezTo>
                  <a:cubicBezTo>
                    <a:pt x="9469" y="758"/>
                    <a:pt x="9203" y="257"/>
                    <a:pt x="8681" y="66"/>
                  </a:cubicBezTo>
                  <a:cubicBezTo>
                    <a:pt x="8553" y="19"/>
                    <a:pt x="8447" y="1"/>
                    <a:pt x="8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1" name="Google Shape;4371;p49"/>
            <p:cNvSpPr/>
            <p:nvPr/>
          </p:nvSpPr>
          <p:spPr>
            <a:xfrm rot="10800000" flipH="1">
              <a:off x="6946530" y="1434904"/>
              <a:ext cx="129296" cy="175333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9"/>
            <p:cNvSpPr/>
            <p:nvPr/>
          </p:nvSpPr>
          <p:spPr>
            <a:xfrm rot="10800000" flipH="1">
              <a:off x="8005005" y="1679579"/>
              <a:ext cx="129296" cy="175333"/>
            </a:xfrm>
            <a:custGeom>
              <a:avLst/>
              <a:gdLst/>
              <a:ahLst/>
              <a:cxnLst/>
              <a:rect l="l" t="t" r="r" b="b"/>
              <a:pathLst>
                <a:path w="778" h="1055" extrusionOk="0">
                  <a:moveTo>
                    <a:pt x="379" y="29"/>
                  </a:moveTo>
                  <a:cubicBezTo>
                    <a:pt x="358" y="50"/>
                    <a:pt x="349" y="89"/>
                    <a:pt x="337" y="215"/>
                  </a:cubicBezTo>
                  <a:cubicBezTo>
                    <a:pt x="318" y="395"/>
                    <a:pt x="295" y="420"/>
                    <a:pt x="141" y="433"/>
                  </a:cubicBezTo>
                  <a:cubicBezTo>
                    <a:pt x="55" y="439"/>
                    <a:pt x="10" y="456"/>
                    <a:pt x="6" y="487"/>
                  </a:cubicBezTo>
                  <a:cubicBezTo>
                    <a:pt x="1" y="527"/>
                    <a:pt x="26" y="543"/>
                    <a:pt x="118" y="562"/>
                  </a:cubicBezTo>
                  <a:cubicBezTo>
                    <a:pt x="308" y="599"/>
                    <a:pt x="331" y="627"/>
                    <a:pt x="339" y="865"/>
                  </a:cubicBezTo>
                  <a:cubicBezTo>
                    <a:pt x="346" y="1029"/>
                    <a:pt x="353" y="1055"/>
                    <a:pt x="399" y="1055"/>
                  </a:cubicBezTo>
                  <a:cubicBezTo>
                    <a:pt x="446" y="1055"/>
                    <a:pt x="457" y="1028"/>
                    <a:pt x="462" y="874"/>
                  </a:cubicBezTo>
                  <a:cubicBezTo>
                    <a:pt x="469" y="695"/>
                    <a:pt x="487" y="624"/>
                    <a:pt x="537" y="594"/>
                  </a:cubicBezTo>
                  <a:cubicBezTo>
                    <a:pt x="547" y="587"/>
                    <a:pt x="594" y="574"/>
                    <a:pt x="640" y="564"/>
                  </a:cubicBezTo>
                  <a:cubicBezTo>
                    <a:pt x="752" y="542"/>
                    <a:pt x="777" y="528"/>
                    <a:pt x="777" y="496"/>
                  </a:cubicBezTo>
                  <a:cubicBezTo>
                    <a:pt x="777" y="461"/>
                    <a:pt x="754" y="450"/>
                    <a:pt x="659" y="434"/>
                  </a:cubicBezTo>
                  <a:cubicBezTo>
                    <a:pt x="562" y="418"/>
                    <a:pt x="517" y="399"/>
                    <a:pt x="502" y="368"/>
                  </a:cubicBezTo>
                  <a:cubicBezTo>
                    <a:pt x="496" y="357"/>
                    <a:pt x="487" y="293"/>
                    <a:pt x="482" y="230"/>
                  </a:cubicBezTo>
                  <a:cubicBezTo>
                    <a:pt x="479" y="165"/>
                    <a:pt x="469" y="97"/>
                    <a:pt x="462" y="74"/>
                  </a:cubicBezTo>
                  <a:cubicBezTo>
                    <a:pt x="443" y="20"/>
                    <a:pt x="408" y="0"/>
                    <a:pt x="37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341;p49">
            <a:extLst>
              <a:ext uri="{FF2B5EF4-FFF2-40B4-BE49-F238E27FC236}">
                <a16:creationId xmlns:a16="http://schemas.microsoft.com/office/drawing/2014/main" id="{2E8B1670-3942-23AE-073E-8DEE084B443E}"/>
              </a:ext>
            </a:extLst>
          </p:cNvPr>
          <p:cNvSpPr txBox="1">
            <a:spLocks/>
          </p:cNvSpPr>
          <p:nvPr/>
        </p:nvSpPr>
        <p:spPr>
          <a:xfrm>
            <a:off x="1643782" y="2519872"/>
            <a:ext cx="7119362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ma"/>
              <a:buNone/>
              <a:defRPr sz="6000" b="0" i="0" u="none" strike="noStrike" cap="none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buSzPts val="3600"/>
            </a:pPr>
            <a:r>
              <a:rPr lang="en-US" sz="6600" b="1" dirty="0" err="1">
                <a:solidFill>
                  <a:srgbClr val="673870"/>
                </a:solidFill>
              </a:rPr>
              <a:t>Kiến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tạo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kiến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thức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và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kĩ</a:t>
            </a:r>
            <a:r>
              <a:rPr lang="en-US" sz="6600" b="1" dirty="0">
                <a:solidFill>
                  <a:srgbClr val="673870"/>
                </a:solidFill>
              </a:rPr>
              <a:t> </a:t>
            </a:r>
            <a:r>
              <a:rPr lang="en-US" sz="6600" b="1" dirty="0" err="1">
                <a:solidFill>
                  <a:srgbClr val="673870"/>
                </a:solidFill>
              </a:rPr>
              <a:t>năng</a:t>
            </a:r>
            <a:endParaRPr lang="en-US" sz="6600" b="1" dirty="0">
              <a:solidFill>
                <a:srgbClr val="67387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7" name="Google Shape;4377;p50"/>
          <p:cNvGrpSpPr/>
          <p:nvPr/>
        </p:nvGrpSpPr>
        <p:grpSpPr>
          <a:xfrm flipH="1">
            <a:off x="2968787" y="3618887"/>
            <a:ext cx="1945365" cy="1970213"/>
            <a:chOff x="4491787" y="3618887"/>
            <a:chExt cx="1945365" cy="1970213"/>
          </a:xfrm>
        </p:grpSpPr>
        <p:grpSp>
          <p:nvGrpSpPr>
            <p:cNvPr id="4378" name="Google Shape;4378;p50"/>
            <p:cNvGrpSpPr/>
            <p:nvPr/>
          </p:nvGrpSpPr>
          <p:grpSpPr>
            <a:xfrm rot="2438477">
              <a:off x="5125167" y="3639451"/>
              <a:ext cx="777525" cy="1929086"/>
              <a:chOff x="2641550" y="1363625"/>
              <a:chExt cx="476450" cy="1182100"/>
            </a:xfrm>
          </p:grpSpPr>
          <p:sp>
            <p:nvSpPr>
              <p:cNvPr id="4379" name="Google Shape;4379;p50"/>
              <p:cNvSpPr/>
              <p:nvPr/>
            </p:nvSpPr>
            <p:spPr>
              <a:xfrm>
                <a:off x="2855475" y="1691825"/>
                <a:ext cx="246775" cy="209225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369" extrusionOk="0">
                    <a:moveTo>
                      <a:pt x="7712" y="0"/>
                    </a:moveTo>
                    <a:cubicBezTo>
                      <a:pt x="7240" y="0"/>
                      <a:pt x="6749" y="137"/>
                      <a:pt x="6301" y="336"/>
                    </a:cubicBezTo>
                    <a:cubicBezTo>
                      <a:pt x="4673" y="992"/>
                      <a:pt x="3282" y="2200"/>
                      <a:pt x="2258" y="3617"/>
                    </a:cubicBezTo>
                    <a:cubicBezTo>
                      <a:pt x="1208" y="5061"/>
                      <a:pt x="526" y="6688"/>
                      <a:pt x="1" y="8368"/>
                    </a:cubicBezTo>
                    <a:lnTo>
                      <a:pt x="263" y="8263"/>
                    </a:lnTo>
                    <a:cubicBezTo>
                      <a:pt x="1864" y="6583"/>
                      <a:pt x="4411" y="6268"/>
                      <a:pt x="6563" y="5455"/>
                    </a:cubicBezTo>
                    <a:cubicBezTo>
                      <a:pt x="7692" y="5008"/>
                      <a:pt x="8794" y="4352"/>
                      <a:pt x="9372" y="3276"/>
                    </a:cubicBezTo>
                    <a:cubicBezTo>
                      <a:pt x="9870" y="2200"/>
                      <a:pt x="9608" y="651"/>
                      <a:pt x="8506" y="152"/>
                    </a:cubicBezTo>
                    <a:cubicBezTo>
                      <a:pt x="8255" y="46"/>
                      <a:pt x="7987" y="0"/>
                      <a:pt x="7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50"/>
              <p:cNvSpPr/>
              <p:nvPr/>
            </p:nvSpPr>
            <p:spPr>
              <a:xfrm>
                <a:off x="2762950" y="1461500"/>
                <a:ext cx="267550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43369" extrusionOk="0">
                    <a:moveTo>
                      <a:pt x="10348" y="0"/>
                    </a:moveTo>
                    <a:cubicBezTo>
                      <a:pt x="10282" y="0"/>
                      <a:pt x="10215" y="29"/>
                      <a:pt x="10159" y="99"/>
                    </a:cubicBezTo>
                    <a:cubicBezTo>
                      <a:pt x="5880" y="5638"/>
                      <a:pt x="3282" y="12961"/>
                      <a:pt x="1733" y="19734"/>
                    </a:cubicBezTo>
                    <a:cubicBezTo>
                      <a:pt x="1" y="27451"/>
                      <a:pt x="106" y="35273"/>
                      <a:pt x="421" y="43096"/>
                    </a:cubicBezTo>
                    <a:cubicBezTo>
                      <a:pt x="421" y="43276"/>
                      <a:pt x="566" y="43368"/>
                      <a:pt x="715" y="43368"/>
                    </a:cubicBezTo>
                    <a:cubicBezTo>
                      <a:pt x="868" y="43368"/>
                      <a:pt x="1024" y="43270"/>
                      <a:pt x="1024" y="43070"/>
                    </a:cubicBezTo>
                    <a:cubicBezTo>
                      <a:pt x="867" y="35405"/>
                      <a:pt x="867" y="27740"/>
                      <a:pt x="2573" y="20233"/>
                    </a:cubicBezTo>
                    <a:cubicBezTo>
                      <a:pt x="3308" y="16925"/>
                      <a:pt x="4332" y="13644"/>
                      <a:pt x="5618" y="10494"/>
                    </a:cubicBezTo>
                    <a:cubicBezTo>
                      <a:pt x="7035" y="6977"/>
                      <a:pt x="8899" y="3774"/>
                      <a:pt x="10605" y="414"/>
                    </a:cubicBezTo>
                    <a:cubicBezTo>
                      <a:pt x="10702" y="221"/>
                      <a:pt x="10529" y="0"/>
                      <a:pt x="1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50"/>
              <p:cNvSpPr/>
              <p:nvPr/>
            </p:nvSpPr>
            <p:spPr>
              <a:xfrm>
                <a:off x="2900100" y="1375550"/>
                <a:ext cx="2179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746" extrusionOk="0">
                    <a:moveTo>
                      <a:pt x="4342" y="0"/>
                    </a:moveTo>
                    <a:cubicBezTo>
                      <a:pt x="3511" y="0"/>
                      <a:pt x="2675" y="271"/>
                      <a:pt x="1969" y="833"/>
                    </a:cubicBezTo>
                    <a:cubicBezTo>
                      <a:pt x="289" y="2146"/>
                      <a:pt x="1" y="4587"/>
                      <a:pt x="1313" y="6267"/>
                    </a:cubicBezTo>
                    <a:cubicBezTo>
                      <a:pt x="2072" y="7239"/>
                      <a:pt x="3209" y="7745"/>
                      <a:pt x="4358" y="7745"/>
                    </a:cubicBezTo>
                    <a:cubicBezTo>
                      <a:pt x="5195" y="7745"/>
                      <a:pt x="6039" y="7477"/>
                      <a:pt x="6747" y="6923"/>
                    </a:cubicBezTo>
                    <a:cubicBezTo>
                      <a:pt x="8427" y="5585"/>
                      <a:pt x="8715" y="3170"/>
                      <a:pt x="7403" y="1490"/>
                    </a:cubicBezTo>
                    <a:cubicBezTo>
                      <a:pt x="6627" y="516"/>
                      <a:pt x="5489" y="0"/>
                      <a:pt x="4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50"/>
              <p:cNvSpPr/>
              <p:nvPr/>
            </p:nvSpPr>
            <p:spPr>
              <a:xfrm>
                <a:off x="2895500" y="1481875"/>
                <a:ext cx="15360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96" extrusionOk="0">
                    <a:moveTo>
                      <a:pt x="3593" y="1"/>
                    </a:moveTo>
                    <a:cubicBezTo>
                      <a:pt x="3086" y="1"/>
                      <a:pt x="2663" y="539"/>
                      <a:pt x="2521" y="990"/>
                    </a:cubicBezTo>
                    <a:cubicBezTo>
                      <a:pt x="2416" y="1332"/>
                      <a:pt x="2311" y="1830"/>
                      <a:pt x="2337" y="2303"/>
                    </a:cubicBezTo>
                    <a:cubicBezTo>
                      <a:pt x="2232" y="2145"/>
                      <a:pt x="2127" y="2014"/>
                      <a:pt x="2022" y="1857"/>
                    </a:cubicBezTo>
                    <a:cubicBezTo>
                      <a:pt x="1786" y="1542"/>
                      <a:pt x="1576" y="1095"/>
                      <a:pt x="1261" y="807"/>
                    </a:cubicBezTo>
                    <a:cubicBezTo>
                      <a:pt x="1110" y="677"/>
                      <a:pt x="933" y="610"/>
                      <a:pt x="765" y="610"/>
                    </a:cubicBezTo>
                    <a:cubicBezTo>
                      <a:pt x="524" y="610"/>
                      <a:pt x="304" y="749"/>
                      <a:pt x="211" y="1043"/>
                    </a:cubicBezTo>
                    <a:cubicBezTo>
                      <a:pt x="1" y="1594"/>
                      <a:pt x="368" y="2224"/>
                      <a:pt x="815" y="2592"/>
                    </a:cubicBezTo>
                    <a:cubicBezTo>
                      <a:pt x="1181" y="2872"/>
                      <a:pt x="1778" y="3223"/>
                      <a:pt x="2314" y="3223"/>
                    </a:cubicBezTo>
                    <a:cubicBezTo>
                      <a:pt x="2431" y="3223"/>
                      <a:pt x="2544" y="3207"/>
                      <a:pt x="2652" y="3169"/>
                    </a:cubicBezTo>
                    <a:lnTo>
                      <a:pt x="2678" y="3169"/>
                    </a:lnTo>
                    <a:cubicBezTo>
                      <a:pt x="2678" y="3195"/>
                      <a:pt x="2705" y="3248"/>
                      <a:pt x="2705" y="3274"/>
                    </a:cubicBezTo>
                    <a:lnTo>
                      <a:pt x="2705" y="3327"/>
                    </a:lnTo>
                    <a:cubicBezTo>
                      <a:pt x="2993" y="3904"/>
                      <a:pt x="3860" y="4140"/>
                      <a:pt x="4437" y="4193"/>
                    </a:cubicBezTo>
                    <a:cubicBezTo>
                      <a:pt x="4472" y="4194"/>
                      <a:pt x="4508" y="4195"/>
                      <a:pt x="4544" y="4195"/>
                    </a:cubicBezTo>
                    <a:cubicBezTo>
                      <a:pt x="5096" y="4195"/>
                      <a:pt x="5711" y="4000"/>
                      <a:pt x="5933" y="3458"/>
                    </a:cubicBezTo>
                    <a:cubicBezTo>
                      <a:pt x="6143" y="3012"/>
                      <a:pt x="5828" y="2592"/>
                      <a:pt x="5330" y="2592"/>
                    </a:cubicBezTo>
                    <a:cubicBezTo>
                      <a:pt x="4910" y="2592"/>
                      <a:pt x="4490" y="2749"/>
                      <a:pt x="4096" y="2802"/>
                    </a:cubicBezTo>
                    <a:cubicBezTo>
                      <a:pt x="3781" y="2880"/>
                      <a:pt x="3466" y="2907"/>
                      <a:pt x="3177" y="2959"/>
                    </a:cubicBezTo>
                    <a:lnTo>
                      <a:pt x="3177" y="2907"/>
                    </a:lnTo>
                    <a:cubicBezTo>
                      <a:pt x="3650" y="2592"/>
                      <a:pt x="4043" y="1988"/>
                      <a:pt x="4253" y="1489"/>
                    </a:cubicBezTo>
                    <a:cubicBezTo>
                      <a:pt x="4437" y="1017"/>
                      <a:pt x="4411" y="150"/>
                      <a:pt x="3755" y="19"/>
                    </a:cubicBezTo>
                    <a:cubicBezTo>
                      <a:pt x="3700" y="7"/>
                      <a:pt x="3646" y="1"/>
                      <a:pt x="3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50"/>
              <p:cNvSpPr/>
              <p:nvPr/>
            </p:nvSpPr>
            <p:spPr>
              <a:xfrm>
                <a:off x="3005100" y="1378525"/>
                <a:ext cx="305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12" extrusionOk="0">
                    <a:moveTo>
                      <a:pt x="631" y="1"/>
                    </a:moveTo>
                    <a:cubicBezTo>
                      <a:pt x="563" y="1"/>
                      <a:pt x="493" y="10"/>
                      <a:pt x="421" y="32"/>
                    </a:cubicBezTo>
                    <a:cubicBezTo>
                      <a:pt x="263" y="58"/>
                      <a:pt x="1" y="163"/>
                      <a:pt x="1" y="373"/>
                    </a:cubicBezTo>
                    <a:cubicBezTo>
                      <a:pt x="1" y="622"/>
                      <a:pt x="208" y="712"/>
                      <a:pt x="448" y="712"/>
                    </a:cubicBezTo>
                    <a:cubicBezTo>
                      <a:pt x="713" y="712"/>
                      <a:pt x="1019" y="602"/>
                      <a:pt x="1129" y="478"/>
                    </a:cubicBezTo>
                    <a:cubicBezTo>
                      <a:pt x="1182" y="452"/>
                      <a:pt x="1129" y="426"/>
                      <a:pt x="1103" y="426"/>
                    </a:cubicBezTo>
                    <a:cubicBezTo>
                      <a:pt x="1072" y="418"/>
                      <a:pt x="1046" y="415"/>
                      <a:pt x="1022" y="415"/>
                    </a:cubicBezTo>
                    <a:cubicBezTo>
                      <a:pt x="963" y="415"/>
                      <a:pt x="915" y="433"/>
                      <a:pt x="841" y="452"/>
                    </a:cubicBezTo>
                    <a:cubicBezTo>
                      <a:pt x="761" y="468"/>
                      <a:pt x="633" y="494"/>
                      <a:pt x="521" y="494"/>
                    </a:cubicBezTo>
                    <a:cubicBezTo>
                      <a:pt x="448" y="494"/>
                      <a:pt x="383" y="483"/>
                      <a:pt x="342" y="452"/>
                    </a:cubicBezTo>
                    <a:cubicBezTo>
                      <a:pt x="263" y="452"/>
                      <a:pt x="211" y="399"/>
                      <a:pt x="289" y="294"/>
                    </a:cubicBezTo>
                    <a:cubicBezTo>
                      <a:pt x="316" y="268"/>
                      <a:pt x="342" y="268"/>
                      <a:pt x="394" y="268"/>
                    </a:cubicBezTo>
                    <a:cubicBezTo>
                      <a:pt x="447" y="216"/>
                      <a:pt x="526" y="216"/>
                      <a:pt x="604" y="189"/>
                    </a:cubicBezTo>
                    <a:cubicBezTo>
                      <a:pt x="650" y="183"/>
                      <a:pt x="695" y="180"/>
                      <a:pt x="738" y="180"/>
                    </a:cubicBezTo>
                    <a:cubicBezTo>
                      <a:pt x="867" y="180"/>
                      <a:pt x="985" y="209"/>
                      <a:pt x="1103" y="268"/>
                    </a:cubicBezTo>
                    <a:cubicBezTo>
                      <a:pt x="1112" y="271"/>
                      <a:pt x="1120" y="272"/>
                      <a:pt x="1128" y="272"/>
                    </a:cubicBezTo>
                    <a:cubicBezTo>
                      <a:pt x="1191" y="272"/>
                      <a:pt x="1223" y="187"/>
                      <a:pt x="1129" y="163"/>
                    </a:cubicBezTo>
                    <a:cubicBezTo>
                      <a:pt x="977" y="68"/>
                      <a:pt x="811" y="1"/>
                      <a:pt x="6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50"/>
              <p:cNvSpPr/>
              <p:nvPr/>
            </p:nvSpPr>
            <p:spPr>
              <a:xfrm>
                <a:off x="3014950" y="1391475"/>
                <a:ext cx="31525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28" extrusionOk="0">
                    <a:moveTo>
                      <a:pt x="885" y="1"/>
                    </a:moveTo>
                    <a:cubicBezTo>
                      <a:pt x="872" y="1"/>
                      <a:pt x="857" y="4"/>
                      <a:pt x="840" y="13"/>
                    </a:cubicBezTo>
                    <a:cubicBezTo>
                      <a:pt x="552" y="91"/>
                      <a:pt x="289" y="301"/>
                      <a:pt x="158" y="590"/>
                    </a:cubicBezTo>
                    <a:cubicBezTo>
                      <a:pt x="27" y="853"/>
                      <a:pt x="0" y="1194"/>
                      <a:pt x="263" y="1351"/>
                    </a:cubicBezTo>
                    <a:cubicBezTo>
                      <a:pt x="350" y="1404"/>
                      <a:pt x="441" y="1427"/>
                      <a:pt x="528" y="1427"/>
                    </a:cubicBezTo>
                    <a:cubicBezTo>
                      <a:pt x="703" y="1427"/>
                      <a:pt x="867" y="1334"/>
                      <a:pt x="972" y="1194"/>
                    </a:cubicBezTo>
                    <a:cubicBezTo>
                      <a:pt x="1182" y="931"/>
                      <a:pt x="1260" y="538"/>
                      <a:pt x="1182" y="196"/>
                    </a:cubicBezTo>
                    <a:cubicBezTo>
                      <a:pt x="1157" y="147"/>
                      <a:pt x="1109" y="121"/>
                      <a:pt x="1070" y="121"/>
                    </a:cubicBezTo>
                    <a:cubicBezTo>
                      <a:pt x="1027" y="121"/>
                      <a:pt x="996" y="153"/>
                      <a:pt x="1024" y="223"/>
                    </a:cubicBezTo>
                    <a:cubicBezTo>
                      <a:pt x="1050" y="433"/>
                      <a:pt x="1077" y="616"/>
                      <a:pt x="1024" y="853"/>
                    </a:cubicBezTo>
                    <a:cubicBezTo>
                      <a:pt x="972" y="958"/>
                      <a:pt x="945" y="1063"/>
                      <a:pt x="893" y="1115"/>
                    </a:cubicBezTo>
                    <a:cubicBezTo>
                      <a:pt x="803" y="1230"/>
                      <a:pt x="689" y="1289"/>
                      <a:pt x="583" y="1289"/>
                    </a:cubicBezTo>
                    <a:cubicBezTo>
                      <a:pt x="471" y="1289"/>
                      <a:pt x="369" y="1224"/>
                      <a:pt x="315" y="1089"/>
                    </a:cubicBezTo>
                    <a:cubicBezTo>
                      <a:pt x="184" y="695"/>
                      <a:pt x="630" y="301"/>
                      <a:pt x="919" y="144"/>
                    </a:cubicBezTo>
                    <a:cubicBezTo>
                      <a:pt x="963" y="100"/>
                      <a:pt x="952" y="1"/>
                      <a:pt x="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50"/>
              <p:cNvSpPr/>
              <p:nvPr/>
            </p:nvSpPr>
            <p:spPr>
              <a:xfrm>
                <a:off x="3046450" y="1390325"/>
                <a:ext cx="28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252" y="1"/>
                    </a:moveTo>
                    <a:cubicBezTo>
                      <a:pt x="230" y="1"/>
                      <a:pt x="214" y="62"/>
                      <a:pt x="237" y="85"/>
                    </a:cubicBezTo>
                    <a:cubicBezTo>
                      <a:pt x="420" y="190"/>
                      <a:pt x="762" y="505"/>
                      <a:pt x="735" y="741"/>
                    </a:cubicBezTo>
                    <a:cubicBezTo>
                      <a:pt x="762" y="846"/>
                      <a:pt x="735" y="872"/>
                      <a:pt x="630" y="872"/>
                    </a:cubicBezTo>
                    <a:cubicBezTo>
                      <a:pt x="604" y="899"/>
                      <a:pt x="571" y="912"/>
                      <a:pt x="538" y="912"/>
                    </a:cubicBezTo>
                    <a:cubicBezTo>
                      <a:pt x="506" y="912"/>
                      <a:pt x="473" y="899"/>
                      <a:pt x="447" y="872"/>
                    </a:cubicBezTo>
                    <a:cubicBezTo>
                      <a:pt x="394" y="846"/>
                      <a:pt x="368" y="767"/>
                      <a:pt x="342" y="741"/>
                    </a:cubicBezTo>
                    <a:cubicBezTo>
                      <a:pt x="263" y="636"/>
                      <a:pt x="237" y="505"/>
                      <a:pt x="184" y="374"/>
                    </a:cubicBezTo>
                    <a:cubicBezTo>
                      <a:pt x="160" y="350"/>
                      <a:pt x="121" y="337"/>
                      <a:pt x="85" y="337"/>
                    </a:cubicBezTo>
                    <a:cubicBezTo>
                      <a:pt x="40" y="337"/>
                      <a:pt x="0" y="357"/>
                      <a:pt x="0" y="400"/>
                    </a:cubicBezTo>
                    <a:cubicBezTo>
                      <a:pt x="42" y="653"/>
                      <a:pt x="271" y="1126"/>
                      <a:pt x="549" y="1126"/>
                    </a:cubicBezTo>
                    <a:cubicBezTo>
                      <a:pt x="618" y="1126"/>
                      <a:pt x="689" y="1097"/>
                      <a:pt x="762" y="1030"/>
                    </a:cubicBezTo>
                    <a:cubicBezTo>
                      <a:pt x="1155" y="715"/>
                      <a:pt x="578" y="137"/>
                      <a:pt x="263" y="6"/>
                    </a:cubicBezTo>
                    <a:cubicBezTo>
                      <a:pt x="259" y="3"/>
                      <a:pt x="255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50"/>
              <p:cNvSpPr/>
              <p:nvPr/>
            </p:nvSpPr>
            <p:spPr>
              <a:xfrm>
                <a:off x="3033250" y="1363625"/>
                <a:ext cx="257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4" extrusionOk="0">
                    <a:moveTo>
                      <a:pt x="614" y="1"/>
                    </a:moveTo>
                    <a:cubicBezTo>
                      <a:pt x="255" y="1"/>
                      <a:pt x="1" y="581"/>
                      <a:pt x="213" y="864"/>
                    </a:cubicBezTo>
                    <a:cubicBezTo>
                      <a:pt x="223" y="883"/>
                      <a:pt x="242" y="891"/>
                      <a:pt x="263" y="891"/>
                    </a:cubicBezTo>
                    <a:cubicBezTo>
                      <a:pt x="301" y="891"/>
                      <a:pt x="345" y="863"/>
                      <a:pt x="345" y="812"/>
                    </a:cubicBezTo>
                    <a:cubicBezTo>
                      <a:pt x="321" y="670"/>
                      <a:pt x="447" y="272"/>
                      <a:pt x="606" y="272"/>
                    </a:cubicBezTo>
                    <a:cubicBezTo>
                      <a:pt x="624" y="272"/>
                      <a:pt x="641" y="276"/>
                      <a:pt x="660" y="287"/>
                    </a:cubicBezTo>
                    <a:cubicBezTo>
                      <a:pt x="948" y="418"/>
                      <a:pt x="633" y="759"/>
                      <a:pt x="555" y="890"/>
                    </a:cubicBezTo>
                    <a:cubicBezTo>
                      <a:pt x="488" y="934"/>
                      <a:pt x="552" y="1034"/>
                      <a:pt x="605" y="1034"/>
                    </a:cubicBezTo>
                    <a:cubicBezTo>
                      <a:pt x="615" y="1034"/>
                      <a:pt x="625" y="1030"/>
                      <a:pt x="633" y="1022"/>
                    </a:cubicBezTo>
                    <a:cubicBezTo>
                      <a:pt x="817" y="890"/>
                      <a:pt x="975" y="733"/>
                      <a:pt x="1001" y="497"/>
                    </a:cubicBezTo>
                    <a:cubicBezTo>
                      <a:pt x="1027" y="287"/>
                      <a:pt x="948" y="103"/>
                      <a:pt x="738" y="24"/>
                    </a:cubicBezTo>
                    <a:cubicBezTo>
                      <a:pt x="696" y="8"/>
                      <a:pt x="654" y="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50"/>
              <p:cNvSpPr/>
              <p:nvPr/>
            </p:nvSpPr>
            <p:spPr>
              <a:xfrm>
                <a:off x="2644825" y="1504000"/>
                <a:ext cx="2165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7747" extrusionOk="0">
                    <a:moveTo>
                      <a:pt x="4330" y="1"/>
                    </a:moveTo>
                    <a:cubicBezTo>
                      <a:pt x="3249" y="1"/>
                      <a:pt x="2177" y="451"/>
                      <a:pt x="1418" y="1339"/>
                    </a:cubicBezTo>
                    <a:cubicBezTo>
                      <a:pt x="1" y="2940"/>
                      <a:pt x="184" y="5382"/>
                      <a:pt x="1786" y="6799"/>
                    </a:cubicBezTo>
                    <a:cubicBezTo>
                      <a:pt x="2516" y="7434"/>
                      <a:pt x="3427" y="7746"/>
                      <a:pt x="4333" y="7746"/>
                    </a:cubicBezTo>
                    <a:cubicBezTo>
                      <a:pt x="5414" y="7746"/>
                      <a:pt x="6489" y="7302"/>
                      <a:pt x="7245" y="6431"/>
                    </a:cubicBezTo>
                    <a:cubicBezTo>
                      <a:pt x="8663" y="4804"/>
                      <a:pt x="8479" y="2363"/>
                      <a:pt x="6878" y="945"/>
                    </a:cubicBezTo>
                    <a:cubicBezTo>
                      <a:pt x="6138" y="313"/>
                      <a:pt x="5231" y="1"/>
                      <a:pt x="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50"/>
              <p:cNvSpPr/>
              <p:nvPr/>
            </p:nvSpPr>
            <p:spPr>
              <a:xfrm>
                <a:off x="2647450" y="1612850"/>
                <a:ext cx="1547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4047" extrusionOk="0">
                    <a:moveTo>
                      <a:pt x="3468" y="1"/>
                    </a:moveTo>
                    <a:cubicBezTo>
                      <a:pt x="2880" y="1"/>
                      <a:pt x="2490" y="577"/>
                      <a:pt x="2389" y="1080"/>
                    </a:cubicBezTo>
                    <a:cubicBezTo>
                      <a:pt x="2337" y="1447"/>
                      <a:pt x="2258" y="1972"/>
                      <a:pt x="2363" y="2392"/>
                    </a:cubicBezTo>
                    <a:cubicBezTo>
                      <a:pt x="2232" y="2261"/>
                      <a:pt x="2101" y="2130"/>
                      <a:pt x="1996" y="1999"/>
                    </a:cubicBezTo>
                    <a:cubicBezTo>
                      <a:pt x="1733" y="1684"/>
                      <a:pt x="1471" y="1290"/>
                      <a:pt x="1156" y="1054"/>
                    </a:cubicBezTo>
                    <a:cubicBezTo>
                      <a:pt x="1017" y="952"/>
                      <a:pt x="863" y="903"/>
                      <a:pt x="716" y="903"/>
                    </a:cubicBezTo>
                    <a:cubicBezTo>
                      <a:pt x="445" y="903"/>
                      <a:pt x="200" y="1072"/>
                      <a:pt x="132" y="1395"/>
                    </a:cubicBezTo>
                    <a:cubicBezTo>
                      <a:pt x="1" y="1972"/>
                      <a:pt x="394" y="2524"/>
                      <a:pt x="893" y="2865"/>
                    </a:cubicBezTo>
                    <a:cubicBezTo>
                      <a:pt x="1247" y="3101"/>
                      <a:pt x="1809" y="3352"/>
                      <a:pt x="2299" y="3352"/>
                    </a:cubicBezTo>
                    <a:cubicBezTo>
                      <a:pt x="2463" y="3352"/>
                      <a:pt x="2619" y="3324"/>
                      <a:pt x="2757" y="3259"/>
                    </a:cubicBezTo>
                    <a:lnTo>
                      <a:pt x="2783" y="3232"/>
                    </a:lnTo>
                    <a:cubicBezTo>
                      <a:pt x="2783" y="3259"/>
                      <a:pt x="2809" y="3285"/>
                      <a:pt x="2809" y="3311"/>
                    </a:cubicBezTo>
                    <a:cubicBezTo>
                      <a:pt x="2809" y="3364"/>
                      <a:pt x="2809" y="3364"/>
                      <a:pt x="2862" y="3390"/>
                    </a:cubicBezTo>
                    <a:cubicBezTo>
                      <a:pt x="3177" y="3915"/>
                      <a:pt x="4069" y="4046"/>
                      <a:pt x="4647" y="4046"/>
                    </a:cubicBezTo>
                    <a:cubicBezTo>
                      <a:pt x="5172" y="4046"/>
                      <a:pt x="5802" y="3784"/>
                      <a:pt x="6038" y="3232"/>
                    </a:cubicBezTo>
                    <a:cubicBezTo>
                      <a:pt x="6190" y="2751"/>
                      <a:pt x="5852" y="2391"/>
                      <a:pt x="5403" y="2391"/>
                    </a:cubicBezTo>
                    <a:cubicBezTo>
                      <a:pt x="5387" y="2391"/>
                      <a:pt x="5371" y="2392"/>
                      <a:pt x="5356" y="2392"/>
                    </a:cubicBezTo>
                    <a:cubicBezTo>
                      <a:pt x="4909" y="2445"/>
                      <a:pt x="4516" y="2629"/>
                      <a:pt x="4122" y="2760"/>
                    </a:cubicBezTo>
                    <a:cubicBezTo>
                      <a:pt x="3833" y="2865"/>
                      <a:pt x="3544" y="2891"/>
                      <a:pt x="3256" y="2996"/>
                    </a:cubicBezTo>
                    <a:lnTo>
                      <a:pt x="3256" y="2970"/>
                    </a:lnTo>
                    <a:cubicBezTo>
                      <a:pt x="3702" y="2576"/>
                      <a:pt x="4043" y="1972"/>
                      <a:pt x="4174" y="1447"/>
                    </a:cubicBezTo>
                    <a:cubicBezTo>
                      <a:pt x="4306" y="923"/>
                      <a:pt x="4201" y="83"/>
                      <a:pt x="3544" y="4"/>
                    </a:cubicBezTo>
                    <a:cubicBezTo>
                      <a:pt x="3519" y="2"/>
                      <a:pt x="3493" y="1"/>
                      <a:pt x="3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50"/>
              <p:cNvSpPr/>
              <p:nvPr/>
            </p:nvSpPr>
            <p:spPr>
              <a:xfrm>
                <a:off x="2740650" y="1505475"/>
                <a:ext cx="305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728" extrusionOk="0">
                    <a:moveTo>
                      <a:pt x="703" y="1"/>
                    </a:moveTo>
                    <a:cubicBezTo>
                      <a:pt x="601" y="1"/>
                      <a:pt x="497" y="15"/>
                      <a:pt x="394" y="46"/>
                    </a:cubicBezTo>
                    <a:cubicBezTo>
                      <a:pt x="236" y="99"/>
                      <a:pt x="0" y="204"/>
                      <a:pt x="0" y="440"/>
                    </a:cubicBezTo>
                    <a:cubicBezTo>
                      <a:pt x="21" y="652"/>
                      <a:pt x="176" y="727"/>
                      <a:pt x="368" y="727"/>
                    </a:cubicBezTo>
                    <a:cubicBezTo>
                      <a:pt x="650" y="727"/>
                      <a:pt x="1014" y="565"/>
                      <a:pt x="1155" y="440"/>
                    </a:cubicBezTo>
                    <a:cubicBezTo>
                      <a:pt x="1181" y="388"/>
                      <a:pt x="1155" y="361"/>
                      <a:pt x="1129" y="361"/>
                    </a:cubicBezTo>
                    <a:cubicBezTo>
                      <a:pt x="1098" y="354"/>
                      <a:pt x="1074" y="350"/>
                      <a:pt x="1053" y="350"/>
                    </a:cubicBezTo>
                    <a:cubicBezTo>
                      <a:pt x="1002" y="350"/>
                      <a:pt x="967" y="369"/>
                      <a:pt x="893" y="388"/>
                    </a:cubicBezTo>
                    <a:cubicBezTo>
                      <a:pt x="785" y="452"/>
                      <a:pt x="605" y="499"/>
                      <a:pt x="472" y="499"/>
                    </a:cubicBezTo>
                    <a:cubicBezTo>
                      <a:pt x="444" y="499"/>
                      <a:pt x="417" y="497"/>
                      <a:pt x="394" y="493"/>
                    </a:cubicBezTo>
                    <a:cubicBezTo>
                      <a:pt x="315" y="493"/>
                      <a:pt x="263" y="440"/>
                      <a:pt x="315" y="309"/>
                    </a:cubicBezTo>
                    <a:cubicBezTo>
                      <a:pt x="341" y="256"/>
                      <a:pt x="368" y="256"/>
                      <a:pt x="394" y="230"/>
                    </a:cubicBezTo>
                    <a:cubicBezTo>
                      <a:pt x="473" y="204"/>
                      <a:pt x="525" y="178"/>
                      <a:pt x="630" y="178"/>
                    </a:cubicBezTo>
                    <a:cubicBezTo>
                      <a:pt x="701" y="154"/>
                      <a:pt x="766" y="141"/>
                      <a:pt x="834" y="141"/>
                    </a:cubicBezTo>
                    <a:cubicBezTo>
                      <a:pt x="916" y="141"/>
                      <a:pt x="1001" y="160"/>
                      <a:pt x="1103" y="204"/>
                    </a:cubicBezTo>
                    <a:cubicBezTo>
                      <a:pt x="1111" y="212"/>
                      <a:pt x="1120" y="216"/>
                      <a:pt x="1130" y="216"/>
                    </a:cubicBezTo>
                    <a:cubicBezTo>
                      <a:pt x="1177" y="216"/>
                      <a:pt x="1221" y="121"/>
                      <a:pt x="1155" y="99"/>
                    </a:cubicBezTo>
                    <a:cubicBezTo>
                      <a:pt x="1012" y="35"/>
                      <a:pt x="859" y="1"/>
                      <a:pt x="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50"/>
              <p:cNvSpPr/>
              <p:nvPr/>
            </p:nvSpPr>
            <p:spPr>
              <a:xfrm>
                <a:off x="2753775" y="1517025"/>
                <a:ext cx="302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466" extrusionOk="0">
                    <a:moveTo>
                      <a:pt x="785" y="0"/>
                    </a:moveTo>
                    <a:cubicBezTo>
                      <a:pt x="778" y="0"/>
                      <a:pt x="770" y="1"/>
                      <a:pt x="761" y="4"/>
                    </a:cubicBezTo>
                    <a:cubicBezTo>
                      <a:pt x="473" y="136"/>
                      <a:pt x="236" y="372"/>
                      <a:pt x="105" y="661"/>
                    </a:cubicBezTo>
                    <a:cubicBezTo>
                      <a:pt x="0" y="923"/>
                      <a:pt x="0" y="1291"/>
                      <a:pt x="315" y="1422"/>
                    </a:cubicBezTo>
                    <a:cubicBezTo>
                      <a:pt x="376" y="1452"/>
                      <a:pt x="439" y="1466"/>
                      <a:pt x="501" y="1466"/>
                    </a:cubicBezTo>
                    <a:cubicBezTo>
                      <a:pt x="704" y="1466"/>
                      <a:pt x="897" y="1320"/>
                      <a:pt x="998" y="1159"/>
                    </a:cubicBezTo>
                    <a:cubicBezTo>
                      <a:pt x="1181" y="844"/>
                      <a:pt x="1208" y="451"/>
                      <a:pt x="1050" y="136"/>
                    </a:cubicBezTo>
                    <a:cubicBezTo>
                      <a:pt x="1041" y="99"/>
                      <a:pt x="1016" y="85"/>
                      <a:pt x="989" y="85"/>
                    </a:cubicBezTo>
                    <a:cubicBezTo>
                      <a:pt x="937" y="85"/>
                      <a:pt x="875" y="137"/>
                      <a:pt x="893" y="188"/>
                    </a:cubicBezTo>
                    <a:cubicBezTo>
                      <a:pt x="945" y="424"/>
                      <a:pt x="998" y="634"/>
                      <a:pt x="919" y="844"/>
                    </a:cubicBezTo>
                    <a:cubicBezTo>
                      <a:pt x="893" y="949"/>
                      <a:pt x="866" y="1054"/>
                      <a:pt x="788" y="1107"/>
                    </a:cubicBezTo>
                    <a:cubicBezTo>
                      <a:pt x="720" y="1202"/>
                      <a:pt x="610" y="1255"/>
                      <a:pt x="505" y="1255"/>
                    </a:cubicBezTo>
                    <a:cubicBezTo>
                      <a:pt x="407" y="1255"/>
                      <a:pt x="313" y="1208"/>
                      <a:pt x="263" y="1107"/>
                    </a:cubicBezTo>
                    <a:cubicBezTo>
                      <a:pt x="79" y="766"/>
                      <a:pt x="499" y="267"/>
                      <a:pt x="761" y="109"/>
                    </a:cubicBezTo>
                    <a:cubicBezTo>
                      <a:pt x="855" y="86"/>
                      <a:pt x="844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50"/>
              <p:cNvSpPr/>
              <p:nvPr/>
            </p:nvSpPr>
            <p:spPr>
              <a:xfrm>
                <a:off x="2783525" y="1514500"/>
                <a:ext cx="299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064" extrusionOk="0">
                    <a:moveTo>
                      <a:pt x="254" y="0"/>
                    </a:moveTo>
                    <a:cubicBezTo>
                      <a:pt x="201" y="0"/>
                      <a:pt x="201" y="79"/>
                      <a:pt x="227" y="79"/>
                    </a:cubicBezTo>
                    <a:cubicBezTo>
                      <a:pt x="437" y="158"/>
                      <a:pt x="831" y="473"/>
                      <a:pt x="779" y="735"/>
                    </a:cubicBezTo>
                    <a:cubicBezTo>
                      <a:pt x="779" y="855"/>
                      <a:pt x="729" y="898"/>
                      <a:pt x="662" y="898"/>
                    </a:cubicBezTo>
                    <a:cubicBezTo>
                      <a:pt x="566" y="898"/>
                      <a:pt x="436" y="812"/>
                      <a:pt x="359" y="735"/>
                    </a:cubicBezTo>
                    <a:cubicBezTo>
                      <a:pt x="254" y="630"/>
                      <a:pt x="201" y="499"/>
                      <a:pt x="149" y="368"/>
                    </a:cubicBezTo>
                    <a:cubicBezTo>
                      <a:pt x="140" y="332"/>
                      <a:pt x="118" y="317"/>
                      <a:pt x="95" y="317"/>
                    </a:cubicBezTo>
                    <a:cubicBezTo>
                      <a:pt x="51" y="317"/>
                      <a:pt x="0" y="369"/>
                      <a:pt x="18" y="420"/>
                    </a:cubicBezTo>
                    <a:cubicBezTo>
                      <a:pt x="58" y="664"/>
                      <a:pt x="349" y="1064"/>
                      <a:pt x="637" y="1064"/>
                    </a:cubicBezTo>
                    <a:cubicBezTo>
                      <a:pt x="722" y="1064"/>
                      <a:pt x="806" y="1029"/>
                      <a:pt x="884" y="945"/>
                    </a:cubicBezTo>
                    <a:cubicBezTo>
                      <a:pt x="1199" y="552"/>
                      <a:pt x="595" y="132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50"/>
              <p:cNvSpPr/>
              <p:nvPr/>
            </p:nvSpPr>
            <p:spPr>
              <a:xfrm>
                <a:off x="2767125" y="1488825"/>
                <a:ext cx="25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22" extrusionOk="0">
                    <a:moveTo>
                      <a:pt x="602" y="1"/>
                    </a:moveTo>
                    <a:cubicBezTo>
                      <a:pt x="211" y="1"/>
                      <a:pt x="1" y="643"/>
                      <a:pt x="254" y="896"/>
                    </a:cubicBezTo>
                    <a:cubicBezTo>
                      <a:pt x="275" y="903"/>
                      <a:pt x="298" y="906"/>
                      <a:pt x="319" y="906"/>
                    </a:cubicBezTo>
                    <a:cubicBezTo>
                      <a:pt x="377" y="906"/>
                      <a:pt x="423" y="882"/>
                      <a:pt x="385" y="844"/>
                    </a:cubicBezTo>
                    <a:cubicBezTo>
                      <a:pt x="335" y="719"/>
                      <a:pt x="451" y="262"/>
                      <a:pt x="620" y="262"/>
                    </a:cubicBezTo>
                    <a:cubicBezTo>
                      <a:pt x="629" y="262"/>
                      <a:pt x="638" y="263"/>
                      <a:pt x="647" y="266"/>
                    </a:cubicBezTo>
                    <a:cubicBezTo>
                      <a:pt x="778" y="319"/>
                      <a:pt x="778" y="476"/>
                      <a:pt x="778" y="581"/>
                    </a:cubicBezTo>
                    <a:cubicBezTo>
                      <a:pt x="752" y="712"/>
                      <a:pt x="700" y="765"/>
                      <a:pt x="595" y="896"/>
                    </a:cubicBezTo>
                    <a:cubicBezTo>
                      <a:pt x="537" y="973"/>
                      <a:pt x="592" y="1022"/>
                      <a:pt x="656" y="1022"/>
                    </a:cubicBezTo>
                    <a:cubicBezTo>
                      <a:pt x="680" y="1022"/>
                      <a:pt x="705" y="1015"/>
                      <a:pt x="726" y="1001"/>
                    </a:cubicBezTo>
                    <a:cubicBezTo>
                      <a:pt x="883" y="870"/>
                      <a:pt x="1015" y="634"/>
                      <a:pt x="1015" y="397"/>
                    </a:cubicBezTo>
                    <a:cubicBezTo>
                      <a:pt x="1015" y="214"/>
                      <a:pt x="857" y="4"/>
                      <a:pt x="647" y="4"/>
                    </a:cubicBezTo>
                    <a:cubicBezTo>
                      <a:pt x="632" y="2"/>
                      <a:pt x="617" y="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50"/>
              <p:cNvSpPr/>
              <p:nvPr/>
            </p:nvSpPr>
            <p:spPr>
              <a:xfrm>
                <a:off x="2809700" y="1768550"/>
                <a:ext cx="208350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8122" extrusionOk="0">
                    <a:moveTo>
                      <a:pt x="7948" y="1"/>
                    </a:moveTo>
                    <a:cubicBezTo>
                      <a:pt x="7913" y="1"/>
                      <a:pt x="7877" y="8"/>
                      <a:pt x="7843" y="23"/>
                    </a:cubicBezTo>
                    <a:cubicBezTo>
                      <a:pt x="4640" y="1677"/>
                      <a:pt x="1543" y="4486"/>
                      <a:pt x="73" y="7819"/>
                    </a:cubicBezTo>
                    <a:cubicBezTo>
                      <a:pt x="0" y="7983"/>
                      <a:pt x="141" y="8121"/>
                      <a:pt x="279" y="8121"/>
                    </a:cubicBezTo>
                    <a:cubicBezTo>
                      <a:pt x="340" y="8121"/>
                      <a:pt x="400" y="8094"/>
                      <a:pt x="440" y="8029"/>
                    </a:cubicBezTo>
                    <a:cubicBezTo>
                      <a:pt x="2199" y="4564"/>
                      <a:pt x="5349" y="2858"/>
                      <a:pt x="8132" y="417"/>
                    </a:cubicBezTo>
                    <a:cubicBezTo>
                      <a:pt x="8333" y="238"/>
                      <a:pt x="8152" y="1"/>
                      <a:pt x="7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50"/>
              <p:cNvSpPr/>
              <p:nvPr/>
            </p:nvSpPr>
            <p:spPr>
              <a:xfrm>
                <a:off x="2641550" y="1658750"/>
                <a:ext cx="85475" cy="5430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1723" extrusionOk="0">
                    <a:moveTo>
                      <a:pt x="3135" y="1"/>
                    </a:moveTo>
                    <a:cubicBezTo>
                      <a:pt x="3045" y="1"/>
                      <a:pt x="2955" y="50"/>
                      <a:pt x="2914" y="163"/>
                    </a:cubicBezTo>
                    <a:cubicBezTo>
                      <a:pt x="657" y="6673"/>
                      <a:pt x="0" y="14731"/>
                      <a:pt x="1785" y="21425"/>
                    </a:cubicBezTo>
                    <a:cubicBezTo>
                      <a:pt x="1845" y="21628"/>
                      <a:pt x="2025" y="21723"/>
                      <a:pt x="2198" y="21723"/>
                    </a:cubicBezTo>
                    <a:cubicBezTo>
                      <a:pt x="2405" y="21723"/>
                      <a:pt x="2601" y="21589"/>
                      <a:pt x="2573" y="21346"/>
                    </a:cubicBezTo>
                    <a:cubicBezTo>
                      <a:pt x="2205" y="17881"/>
                      <a:pt x="1707" y="14495"/>
                      <a:pt x="1838" y="11030"/>
                    </a:cubicBezTo>
                    <a:cubicBezTo>
                      <a:pt x="1969" y="7381"/>
                      <a:pt x="2599" y="3838"/>
                      <a:pt x="3387" y="294"/>
                    </a:cubicBezTo>
                    <a:cubicBezTo>
                      <a:pt x="3418" y="118"/>
                      <a:pt x="3276" y="1"/>
                      <a:pt x="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5" name="Google Shape;4395;p50"/>
            <p:cNvGrpSpPr/>
            <p:nvPr/>
          </p:nvGrpSpPr>
          <p:grpSpPr>
            <a:xfrm rot="-2166590">
              <a:off x="4622889" y="4353392"/>
              <a:ext cx="714097" cy="677699"/>
              <a:chOff x="4575450" y="2626950"/>
              <a:chExt cx="366875" cy="348175"/>
            </a:xfrm>
          </p:grpSpPr>
          <p:sp>
            <p:nvSpPr>
              <p:cNvPr id="4396" name="Google Shape;4396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8" name="Google Shape;4398;p50"/>
            <p:cNvGrpSpPr/>
            <p:nvPr/>
          </p:nvGrpSpPr>
          <p:grpSpPr>
            <a:xfrm rot="1646115">
              <a:off x="5011408" y="4627826"/>
              <a:ext cx="714089" cy="677691"/>
              <a:chOff x="4575450" y="2626950"/>
              <a:chExt cx="366875" cy="348175"/>
            </a:xfrm>
          </p:grpSpPr>
          <p:sp>
            <p:nvSpPr>
              <p:cNvPr id="4399" name="Google Shape;4399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01" name="Google Shape;4401;p50"/>
          <p:cNvGrpSpPr/>
          <p:nvPr/>
        </p:nvGrpSpPr>
        <p:grpSpPr>
          <a:xfrm>
            <a:off x="4229837" y="3618887"/>
            <a:ext cx="1945365" cy="1970213"/>
            <a:chOff x="4491787" y="3618887"/>
            <a:chExt cx="1945365" cy="1970213"/>
          </a:xfrm>
        </p:grpSpPr>
        <p:grpSp>
          <p:nvGrpSpPr>
            <p:cNvPr id="4402" name="Google Shape;4402;p50"/>
            <p:cNvGrpSpPr/>
            <p:nvPr/>
          </p:nvGrpSpPr>
          <p:grpSpPr>
            <a:xfrm rot="2438477">
              <a:off x="5125167" y="3639451"/>
              <a:ext cx="777525" cy="1929086"/>
              <a:chOff x="2641550" y="1363625"/>
              <a:chExt cx="476450" cy="1182100"/>
            </a:xfrm>
          </p:grpSpPr>
          <p:sp>
            <p:nvSpPr>
              <p:cNvPr id="4403" name="Google Shape;4403;p50"/>
              <p:cNvSpPr/>
              <p:nvPr/>
            </p:nvSpPr>
            <p:spPr>
              <a:xfrm>
                <a:off x="2855475" y="1691825"/>
                <a:ext cx="246775" cy="209225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369" extrusionOk="0">
                    <a:moveTo>
                      <a:pt x="7712" y="0"/>
                    </a:moveTo>
                    <a:cubicBezTo>
                      <a:pt x="7240" y="0"/>
                      <a:pt x="6749" y="137"/>
                      <a:pt x="6301" y="336"/>
                    </a:cubicBezTo>
                    <a:cubicBezTo>
                      <a:pt x="4673" y="992"/>
                      <a:pt x="3282" y="2200"/>
                      <a:pt x="2258" y="3617"/>
                    </a:cubicBezTo>
                    <a:cubicBezTo>
                      <a:pt x="1208" y="5061"/>
                      <a:pt x="526" y="6688"/>
                      <a:pt x="1" y="8368"/>
                    </a:cubicBezTo>
                    <a:lnTo>
                      <a:pt x="263" y="8263"/>
                    </a:lnTo>
                    <a:cubicBezTo>
                      <a:pt x="1864" y="6583"/>
                      <a:pt x="4411" y="6268"/>
                      <a:pt x="6563" y="5455"/>
                    </a:cubicBezTo>
                    <a:cubicBezTo>
                      <a:pt x="7692" y="5008"/>
                      <a:pt x="8794" y="4352"/>
                      <a:pt x="9372" y="3276"/>
                    </a:cubicBezTo>
                    <a:cubicBezTo>
                      <a:pt x="9870" y="2200"/>
                      <a:pt x="9608" y="651"/>
                      <a:pt x="8506" y="152"/>
                    </a:cubicBezTo>
                    <a:cubicBezTo>
                      <a:pt x="8255" y="46"/>
                      <a:pt x="7987" y="0"/>
                      <a:pt x="7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50"/>
              <p:cNvSpPr/>
              <p:nvPr/>
            </p:nvSpPr>
            <p:spPr>
              <a:xfrm>
                <a:off x="2762950" y="1461500"/>
                <a:ext cx="267550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43369" extrusionOk="0">
                    <a:moveTo>
                      <a:pt x="10348" y="0"/>
                    </a:moveTo>
                    <a:cubicBezTo>
                      <a:pt x="10282" y="0"/>
                      <a:pt x="10215" y="29"/>
                      <a:pt x="10159" y="99"/>
                    </a:cubicBezTo>
                    <a:cubicBezTo>
                      <a:pt x="5880" y="5638"/>
                      <a:pt x="3282" y="12961"/>
                      <a:pt x="1733" y="19734"/>
                    </a:cubicBezTo>
                    <a:cubicBezTo>
                      <a:pt x="1" y="27451"/>
                      <a:pt x="106" y="35273"/>
                      <a:pt x="421" y="43096"/>
                    </a:cubicBezTo>
                    <a:cubicBezTo>
                      <a:pt x="421" y="43276"/>
                      <a:pt x="566" y="43368"/>
                      <a:pt x="715" y="43368"/>
                    </a:cubicBezTo>
                    <a:cubicBezTo>
                      <a:pt x="868" y="43368"/>
                      <a:pt x="1024" y="43270"/>
                      <a:pt x="1024" y="43070"/>
                    </a:cubicBezTo>
                    <a:cubicBezTo>
                      <a:pt x="867" y="35405"/>
                      <a:pt x="867" y="27740"/>
                      <a:pt x="2573" y="20233"/>
                    </a:cubicBezTo>
                    <a:cubicBezTo>
                      <a:pt x="3308" y="16925"/>
                      <a:pt x="4332" y="13644"/>
                      <a:pt x="5618" y="10494"/>
                    </a:cubicBezTo>
                    <a:cubicBezTo>
                      <a:pt x="7035" y="6977"/>
                      <a:pt x="8899" y="3774"/>
                      <a:pt x="10605" y="414"/>
                    </a:cubicBezTo>
                    <a:cubicBezTo>
                      <a:pt x="10702" y="221"/>
                      <a:pt x="10529" y="0"/>
                      <a:pt x="10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50"/>
              <p:cNvSpPr/>
              <p:nvPr/>
            </p:nvSpPr>
            <p:spPr>
              <a:xfrm>
                <a:off x="2900100" y="1375550"/>
                <a:ext cx="2179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746" extrusionOk="0">
                    <a:moveTo>
                      <a:pt x="4342" y="0"/>
                    </a:moveTo>
                    <a:cubicBezTo>
                      <a:pt x="3511" y="0"/>
                      <a:pt x="2675" y="271"/>
                      <a:pt x="1969" y="833"/>
                    </a:cubicBezTo>
                    <a:cubicBezTo>
                      <a:pt x="289" y="2146"/>
                      <a:pt x="1" y="4587"/>
                      <a:pt x="1313" y="6267"/>
                    </a:cubicBezTo>
                    <a:cubicBezTo>
                      <a:pt x="2072" y="7239"/>
                      <a:pt x="3209" y="7745"/>
                      <a:pt x="4358" y="7745"/>
                    </a:cubicBezTo>
                    <a:cubicBezTo>
                      <a:pt x="5195" y="7745"/>
                      <a:pt x="6039" y="7477"/>
                      <a:pt x="6747" y="6923"/>
                    </a:cubicBezTo>
                    <a:cubicBezTo>
                      <a:pt x="8427" y="5585"/>
                      <a:pt x="8715" y="3170"/>
                      <a:pt x="7403" y="1490"/>
                    </a:cubicBezTo>
                    <a:cubicBezTo>
                      <a:pt x="6627" y="516"/>
                      <a:pt x="5489" y="0"/>
                      <a:pt x="4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50"/>
              <p:cNvSpPr/>
              <p:nvPr/>
            </p:nvSpPr>
            <p:spPr>
              <a:xfrm>
                <a:off x="2895500" y="1481875"/>
                <a:ext cx="15360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196" extrusionOk="0">
                    <a:moveTo>
                      <a:pt x="3593" y="1"/>
                    </a:moveTo>
                    <a:cubicBezTo>
                      <a:pt x="3086" y="1"/>
                      <a:pt x="2663" y="539"/>
                      <a:pt x="2521" y="990"/>
                    </a:cubicBezTo>
                    <a:cubicBezTo>
                      <a:pt x="2416" y="1332"/>
                      <a:pt x="2311" y="1830"/>
                      <a:pt x="2337" y="2303"/>
                    </a:cubicBezTo>
                    <a:cubicBezTo>
                      <a:pt x="2232" y="2145"/>
                      <a:pt x="2127" y="2014"/>
                      <a:pt x="2022" y="1857"/>
                    </a:cubicBezTo>
                    <a:cubicBezTo>
                      <a:pt x="1786" y="1542"/>
                      <a:pt x="1576" y="1095"/>
                      <a:pt x="1261" y="807"/>
                    </a:cubicBezTo>
                    <a:cubicBezTo>
                      <a:pt x="1110" y="677"/>
                      <a:pt x="933" y="610"/>
                      <a:pt x="765" y="610"/>
                    </a:cubicBezTo>
                    <a:cubicBezTo>
                      <a:pt x="524" y="610"/>
                      <a:pt x="304" y="749"/>
                      <a:pt x="211" y="1043"/>
                    </a:cubicBezTo>
                    <a:cubicBezTo>
                      <a:pt x="1" y="1594"/>
                      <a:pt x="368" y="2224"/>
                      <a:pt x="815" y="2592"/>
                    </a:cubicBezTo>
                    <a:cubicBezTo>
                      <a:pt x="1181" y="2872"/>
                      <a:pt x="1778" y="3223"/>
                      <a:pt x="2314" y="3223"/>
                    </a:cubicBezTo>
                    <a:cubicBezTo>
                      <a:pt x="2431" y="3223"/>
                      <a:pt x="2544" y="3207"/>
                      <a:pt x="2652" y="3169"/>
                    </a:cubicBezTo>
                    <a:lnTo>
                      <a:pt x="2678" y="3169"/>
                    </a:lnTo>
                    <a:cubicBezTo>
                      <a:pt x="2678" y="3195"/>
                      <a:pt x="2705" y="3248"/>
                      <a:pt x="2705" y="3274"/>
                    </a:cubicBezTo>
                    <a:lnTo>
                      <a:pt x="2705" y="3327"/>
                    </a:lnTo>
                    <a:cubicBezTo>
                      <a:pt x="2993" y="3904"/>
                      <a:pt x="3860" y="4140"/>
                      <a:pt x="4437" y="4193"/>
                    </a:cubicBezTo>
                    <a:cubicBezTo>
                      <a:pt x="4472" y="4194"/>
                      <a:pt x="4508" y="4195"/>
                      <a:pt x="4544" y="4195"/>
                    </a:cubicBezTo>
                    <a:cubicBezTo>
                      <a:pt x="5096" y="4195"/>
                      <a:pt x="5711" y="4000"/>
                      <a:pt x="5933" y="3458"/>
                    </a:cubicBezTo>
                    <a:cubicBezTo>
                      <a:pt x="6143" y="3012"/>
                      <a:pt x="5828" y="2592"/>
                      <a:pt x="5330" y="2592"/>
                    </a:cubicBezTo>
                    <a:cubicBezTo>
                      <a:pt x="4910" y="2592"/>
                      <a:pt x="4490" y="2749"/>
                      <a:pt x="4096" y="2802"/>
                    </a:cubicBezTo>
                    <a:cubicBezTo>
                      <a:pt x="3781" y="2880"/>
                      <a:pt x="3466" y="2907"/>
                      <a:pt x="3177" y="2959"/>
                    </a:cubicBezTo>
                    <a:lnTo>
                      <a:pt x="3177" y="2907"/>
                    </a:lnTo>
                    <a:cubicBezTo>
                      <a:pt x="3650" y="2592"/>
                      <a:pt x="4043" y="1988"/>
                      <a:pt x="4253" y="1489"/>
                    </a:cubicBezTo>
                    <a:cubicBezTo>
                      <a:pt x="4437" y="1017"/>
                      <a:pt x="4411" y="150"/>
                      <a:pt x="3755" y="19"/>
                    </a:cubicBezTo>
                    <a:cubicBezTo>
                      <a:pt x="3700" y="7"/>
                      <a:pt x="3646" y="1"/>
                      <a:pt x="3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50"/>
              <p:cNvSpPr/>
              <p:nvPr/>
            </p:nvSpPr>
            <p:spPr>
              <a:xfrm>
                <a:off x="3005100" y="1378525"/>
                <a:ext cx="305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712" extrusionOk="0">
                    <a:moveTo>
                      <a:pt x="631" y="1"/>
                    </a:moveTo>
                    <a:cubicBezTo>
                      <a:pt x="563" y="1"/>
                      <a:pt x="493" y="10"/>
                      <a:pt x="421" y="32"/>
                    </a:cubicBezTo>
                    <a:cubicBezTo>
                      <a:pt x="263" y="58"/>
                      <a:pt x="1" y="163"/>
                      <a:pt x="1" y="373"/>
                    </a:cubicBezTo>
                    <a:cubicBezTo>
                      <a:pt x="1" y="622"/>
                      <a:pt x="208" y="712"/>
                      <a:pt x="448" y="712"/>
                    </a:cubicBezTo>
                    <a:cubicBezTo>
                      <a:pt x="713" y="712"/>
                      <a:pt x="1019" y="602"/>
                      <a:pt x="1129" y="478"/>
                    </a:cubicBezTo>
                    <a:cubicBezTo>
                      <a:pt x="1182" y="452"/>
                      <a:pt x="1129" y="426"/>
                      <a:pt x="1103" y="426"/>
                    </a:cubicBezTo>
                    <a:cubicBezTo>
                      <a:pt x="1072" y="418"/>
                      <a:pt x="1046" y="415"/>
                      <a:pt x="1022" y="415"/>
                    </a:cubicBezTo>
                    <a:cubicBezTo>
                      <a:pt x="963" y="415"/>
                      <a:pt x="915" y="433"/>
                      <a:pt x="841" y="452"/>
                    </a:cubicBezTo>
                    <a:cubicBezTo>
                      <a:pt x="761" y="468"/>
                      <a:pt x="633" y="494"/>
                      <a:pt x="521" y="494"/>
                    </a:cubicBezTo>
                    <a:cubicBezTo>
                      <a:pt x="448" y="494"/>
                      <a:pt x="383" y="483"/>
                      <a:pt x="342" y="452"/>
                    </a:cubicBezTo>
                    <a:cubicBezTo>
                      <a:pt x="263" y="452"/>
                      <a:pt x="211" y="399"/>
                      <a:pt x="289" y="294"/>
                    </a:cubicBezTo>
                    <a:cubicBezTo>
                      <a:pt x="316" y="268"/>
                      <a:pt x="342" y="268"/>
                      <a:pt x="394" y="268"/>
                    </a:cubicBezTo>
                    <a:cubicBezTo>
                      <a:pt x="447" y="216"/>
                      <a:pt x="526" y="216"/>
                      <a:pt x="604" y="189"/>
                    </a:cubicBezTo>
                    <a:cubicBezTo>
                      <a:pt x="650" y="183"/>
                      <a:pt x="695" y="180"/>
                      <a:pt x="738" y="180"/>
                    </a:cubicBezTo>
                    <a:cubicBezTo>
                      <a:pt x="867" y="180"/>
                      <a:pt x="985" y="209"/>
                      <a:pt x="1103" y="268"/>
                    </a:cubicBezTo>
                    <a:cubicBezTo>
                      <a:pt x="1112" y="271"/>
                      <a:pt x="1120" y="272"/>
                      <a:pt x="1128" y="272"/>
                    </a:cubicBezTo>
                    <a:cubicBezTo>
                      <a:pt x="1191" y="272"/>
                      <a:pt x="1223" y="187"/>
                      <a:pt x="1129" y="163"/>
                    </a:cubicBezTo>
                    <a:cubicBezTo>
                      <a:pt x="977" y="68"/>
                      <a:pt x="811" y="1"/>
                      <a:pt x="6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50"/>
              <p:cNvSpPr/>
              <p:nvPr/>
            </p:nvSpPr>
            <p:spPr>
              <a:xfrm>
                <a:off x="3014950" y="1391475"/>
                <a:ext cx="31525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28" extrusionOk="0">
                    <a:moveTo>
                      <a:pt x="885" y="1"/>
                    </a:moveTo>
                    <a:cubicBezTo>
                      <a:pt x="872" y="1"/>
                      <a:pt x="857" y="4"/>
                      <a:pt x="840" y="13"/>
                    </a:cubicBezTo>
                    <a:cubicBezTo>
                      <a:pt x="552" y="91"/>
                      <a:pt x="289" y="301"/>
                      <a:pt x="158" y="590"/>
                    </a:cubicBezTo>
                    <a:cubicBezTo>
                      <a:pt x="27" y="853"/>
                      <a:pt x="0" y="1194"/>
                      <a:pt x="263" y="1351"/>
                    </a:cubicBezTo>
                    <a:cubicBezTo>
                      <a:pt x="350" y="1404"/>
                      <a:pt x="441" y="1427"/>
                      <a:pt x="528" y="1427"/>
                    </a:cubicBezTo>
                    <a:cubicBezTo>
                      <a:pt x="703" y="1427"/>
                      <a:pt x="867" y="1334"/>
                      <a:pt x="972" y="1194"/>
                    </a:cubicBezTo>
                    <a:cubicBezTo>
                      <a:pt x="1182" y="931"/>
                      <a:pt x="1260" y="538"/>
                      <a:pt x="1182" y="196"/>
                    </a:cubicBezTo>
                    <a:cubicBezTo>
                      <a:pt x="1157" y="147"/>
                      <a:pt x="1109" y="121"/>
                      <a:pt x="1070" y="121"/>
                    </a:cubicBezTo>
                    <a:cubicBezTo>
                      <a:pt x="1027" y="121"/>
                      <a:pt x="996" y="153"/>
                      <a:pt x="1024" y="223"/>
                    </a:cubicBezTo>
                    <a:cubicBezTo>
                      <a:pt x="1050" y="433"/>
                      <a:pt x="1077" y="616"/>
                      <a:pt x="1024" y="853"/>
                    </a:cubicBezTo>
                    <a:cubicBezTo>
                      <a:pt x="972" y="958"/>
                      <a:pt x="945" y="1063"/>
                      <a:pt x="893" y="1115"/>
                    </a:cubicBezTo>
                    <a:cubicBezTo>
                      <a:pt x="803" y="1230"/>
                      <a:pt x="689" y="1289"/>
                      <a:pt x="583" y="1289"/>
                    </a:cubicBezTo>
                    <a:cubicBezTo>
                      <a:pt x="471" y="1289"/>
                      <a:pt x="369" y="1224"/>
                      <a:pt x="315" y="1089"/>
                    </a:cubicBezTo>
                    <a:cubicBezTo>
                      <a:pt x="184" y="695"/>
                      <a:pt x="630" y="301"/>
                      <a:pt x="919" y="144"/>
                    </a:cubicBezTo>
                    <a:cubicBezTo>
                      <a:pt x="963" y="100"/>
                      <a:pt x="952" y="1"/>
                      <a:pt x="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50"/>
              <p:cNvSpPr/>
              <p:nvPr/>
            </p:nvSpPr>
            <p:spPr>
              <a:xfrm>
                <a:off x="3046450" y="1390325"/>
                <a:ext cx="28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extrusionOk="0">
                    <a:moveTo>
                      <a:pt x="252" y="1"/>
                    </a:moveTo>
                    <a:cubicBezTo>
                      <a:pt x="230" y="1"/>
                      <a:pt x="214" y="62"/>
                      <a:pt x="237" y="85"/>
                    </a:cubicBezTo>
                    <a:cubicBezTo>
                      <a:pt x="420" y="190"/>
                      <a:pt x="762" y="505"/>
                      <a:pt x="735" y="741"/>
                    </a:cubicBezTo>
                    <a:cubicBezTo>
                      <a:pt x="762" y="846"/>
                      <a:pt x="735" y="872"/>
                      <a:pt x="630" y="872"/>
                    </a:cubicBezTo>
                    <a:cubicBezTo>
                      <a:pt x="604" y="899"/>
                      <a:pt x="571" y="912"/>
                      <a:pt x="538" y="912"/>
                    </a:cubicBezTo>
                    <a:cubicBezTo>
                      <a:pt x="506" y="912"/>
                      <a:pt x="473" y="899"/>
                      <a:pt x="447" y="872"/>
                    </a:cubicBezTo>
                    <a:cubicBezTo>
                      <a:pt x="394" y="846"/>
                      <a:pt x="368" y="767"/>
                      <a:pt x="342" y="741"/>
                    </a:cubicBezTo>
                    <a:cubicBezTo>
                      <a:pt x="263" y="636"/>
                      <a:pt x="237" y="505"/>
                      <a:pt x="184" y="374"/>
                    </a:cubicBezTo>
                    <a:cubicBezTo>
                      <a:pt x="160" y="350"/>
                      <a:pt x="121" y="337"/>
                      <a:pt x="85" y="337"/>
                    </a:cubicBezTo>
                    <a:cubicBezTo>
                      <a:pt x="40" y="337"/>
                      <a:pt x="0" y="357"/>
                      <a:pt x="0" y="400"/>
                    </a:cubicBezTo>
                    <a:cubicBezTo>
                      <a:pt x="42" y="653"/>
                      <a:pt x="271" y="1126"/>
                      <a:pt x="549" y="1126"/>
                    </a:cubicBezTo>
                    <a:cubicBezTo>
                      <a:pt x="618" y="1126"/>
                      <a:pt x="689" y="1097"/>
                      <a:pt x="762" y="1030"/>
                    </a:cubicBezTo>
                    <a:cubicBezTo>
                      <a:pt x="1155" y="715"/>
                      <a:pt x="578" y="137"/>
                      <a:pt x="263" y="6"/>
                    </a:cubicBezTo>
                    <a:cubicBezTo>
                      <a:pt x="259" y="3"/>
                      <a:pt x="255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50"/>
              <p:cNvSpPr/>
              <p:nvPr/>
            </p:nvSpPr>
            <p:spPr>
              <a:xfrm>
                <a:off x="3033250" y="1363625"/>
                <a:ext cx="257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34" extrusionOk="0">
                    <a:moveTo>
                      <a:pt x="614" y="1"/>
                    </a:moveTo>
                    <a:cubicBezTo>
                      <a:pt x="255" y="1"/>
                      <a:pt x="1" y="581"/>
                      <a:pt x="213" y="864"/>
                    </a:cubicBezTo>
                    <a:cubicBezTo>
                      <a:pt x="223" y="883"/>
                      <a:pt x="242" y="891"/>
                      <a:pt x="263" y="891"/>
                    </a:cubicBezTo>
                    <a:cubicBezTo>
                      <a:pt x="301" y="891"/>
                      <a:pt x="345" y="863"/>
                      <a:pt x="345" y="812"/>
                    </a:cubicBezTo>
                    <a:cubicBezTo>
                      <a:pt x="321" y="670"/>
                      <a:pt x="447" y="272"/>
                      <a:pt x="606" y="272"/>
                    </a:cubicBezTo>
                    <a:cubicBezTo>
                      <a:pt x="624" y="272"/>
                      <a:pt x="641" y="276"/>
                      <a:pt x="660" y="287"/>
                    </a:cubicBezTo>
                    <a:cubicBezTo>
                      <a:pt x="948" y="418"/>
                      <a:pt x="633" y="759"/>
                      <a:pt x="555" y="890"/>
                    </a:cubicBezTo>
                    <a:cubicBezTo>
                      <a:pt x="488" y="934"/>
                      <a:pt x="552" y="1034"/>
                      <a:pt x="605" y="1034"/>
                    </a:cubicBezTo>
                    <a:cubicBezTo>
                      <a:pt x="615" y="1034"/>
                      <a:pt x="625" y="1030"/>
                      <a:pt x="633" y="1022"/>
                    </a:cubicBezTo>
                    <a:cubicBezTo>
                      <a:pt x="817" y="890"/>
                      <a:pt x="975" y="733"/>
                      <a:pt x="1001" y="497"/>
                    </a:cubicBezTo>
                    <a:cubicBezTo>
                      <a:pt x="1027" y="287"/>
                      <a:pt x="948" y="103"/>
                      <a:pt x="738" y="24"/>
                    </a:cubicBezTo>
                    <a:cubicBezTo>
                      <a:pt x="696" y="8"/>
                      <a:pt x="654" y="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50"/>
              <p:cNvSpPr/>
              <p:nvPr/>
            </p:nvSpPr>
            <p:spPr>
              <a:xfrm>
                <a:off x="2644825" y="1504000"/>
                <a:ext cx="21657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7747" extrusionOk="0">
                    <a:moveTo>
                      <a:pt x="4330" y="1"/>
                    </a:moveTo>
                    <a:cubicBezTo>
                      <a:pt x="3249" y="1"/>
                      <a:pt x="2177" y="451"/>
                      <a:pt x="1418" y="1339"/>
                    </a:cubicBezTo>
                    <a:cubicBezTo>
                      <a:pt x="1" y="2940"/>
                      <a:pt x="184" y="5382"/>
                      <a:pt x="1786" y="6799"/>
                    </a:cubicBezTo>
                    <a:cubicBezTo>
                      <a:pt x="2516" y="7434"/>
                      <a:pt x="3427" y="7746"/>
                      <a:pt x="4333" y="7746"/>
                    </a:cubicBezTo>
                    <a:cubicBezTo>
                      <a:pt x="5414" y="7746"/>
                      <a:pt x="6489" y="7302"/>
                      <a:pt x="7245" y="6431"/>
                    </a:cubicBezTo>
                    <a:cubicBezTo>
                      <a:pt x="8663" y="4804"/>
                      <a:pt x="8479" y="2363"/>
                      <a:pt x="6878" y="945"/>
                    </a:cubicBezTo>
                    <a:cubicBezTo>
                      <a:pt x="6138" y="313"/>
                      <a:pt x="5231" y="1"/>
                      <a:pt x="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50"/>
              <p:cNvSpPr/>
              <p:nvPr/>
            </p:nvSpPr>
            <p:spPr>
              <a:xfrm>
                <a:off x="2647450" y="1612850"/>
                <a:ext cx="15477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4047" extrusionOk="0">
                    <a:moveTo>
                      <a:pt x="3468" y="1"/>
                    </a:moveTo>
                    <a:cubicBezTo>
                      <a:pt x="2880" y="1"/>
                      <a:pt x="2490" y="577"/>
                      <a:pt x="2389" y="1080"/>
                    </a:cubicBezTo>
                    <a:cubicBezTo>
                      <a:pt x="2337" y="1447"/>
                      <a:pt x="2258" y="1972"/>
                      <a:pt x="2363" y="2392"/>
                    </a:cubicBezTo>
                    <a:cubicBezTo>
                      <a:pt x="2232" y="2261"/>
                      <a:pt x="2101" y="2130"/>
                      <a:pt x="1996" y="1999"/>
                    </a:cubicBezTo>
                    <a:cubicBezTo>
                      <a:pt x="1733" y="1684"/>
                      <a:pt x="1471" y="1290"/>
                      <a:pt x="1156" y="1054"/>
                    </a:cubicBezTo>
                    <a:cubicBezTo>
                      <a:pt x="1017" y="952"/>
                      <a:pt x="863" y="903"/>
                      <a:pt x="716" y="903"/>
                    </a:cubicBezTo>
                    <a:cubicBezTo>
                      <a:pt x="445" y="903"/>
                      <a:pt x="200" y="1072"/>
                      <a:pt x="132" y="1395"/>
                    </a:cubicBezTo>
                    <a:cubicBezTo>
                      <a:pt x="1" y="1972"/>
                      <a:pt x="394" y="2524"/>
                      <a:pt x="893" y="2865"/>
                    </a:cubicBezTo>
                    <a:cubicBezTo>
                      <a:pt x="1247" y="3101"/>
                      <a:pt x="1809" y="3352"/>
                      <a:pt x="2299" y="3352"/>
                    </a:cubicBezTo>
                    <a:cubicBezTo>
                      <a:pt x="2463" y="3352"/>
                      <a:pt x="2619" y="3324"/>
                      <a:pt x="2757" y="3259"/>
                    </a:cubicBezTo>
                    <a:lnTo>
                      <a:pt x="2783" y="3232"/>
                    </a:lnTo>
                    <a:cubicBezTo>
                      <a:pt x="2783" y="3259"/>
                      <a:pt x="2809" y="3285"/>
                      <a:pt x="2809" y="3311"/>
                    </a:cubicBezTo>
                    <a:cubicBezTo>
                      <a:pt x="2809" y="3364"/>
                      <a:pt x="2809" y="3364"/>
                      <a:pt x="2862" y="3390"/>
                    </a:cubicBezTo>
                    <a:cubicBezTo>
                      <a:pt x="3177" y="3915"/>
                      <a:pt x="4069" y="4046"/>
                      <a:pt x="4647" y="4046"/>
                    </a:cubicBezTo>
                    <a:cubicBezTo>
                      <a:pt x="5172" y="4046"/>
                      <a:pt x="5802" y="3784"/>
                      <a:pt x="6038" y="3232"/>
                    </a:cubicBezTo>
                    <a:cubicBezTo>
                      <a:pt x="6190" y="2751"/>
                      <a:pt x="5852" y="2391"/>
                      <a:pt x="5403" y="2391"/>
                    </a:cubicBezTo>
                    <a:cubicBezTo>
                      <a:pt x="5387" y="2391"/>
                      <a:pt x="5371" y="2392"/>
                      <a:pt x="5356" y="2392"/>
                    </a:cubicBezTo>
                    <a:cubicBezTo>
                      <a:pt x="4909" y="2445"/>
                      <a:pt x="4516" y="2629"/>
                      <a:pt x="4122" y="2760"/>
                    </a:cubicBezTo>
                    <a:cubicBezTo>
                      <a:pt x="3833" y="2865"/>
                      <a:pt x="3544" y="2891"/>
                      <a:pt x="3256" y="2996"/>
                    </a:cubicBezTo>
                    <a:lnTo>
                      <a:pt x="3256" y="2970"/>
                    </a:lnTo>
                    <a:cubicBezTo>
                      <a:pt x="3702" y="2576"/>
                      <a:pt x="4043" y="1972"/>
                      <a:pt x="4174" y="1447"/>
                    </a:cubicBezTo>
                    <a:cubicBezTo>
                      <a:pt x="4306" y="923"/>
                      <a:pt x="4201" y="83"/>
                      <a:pt x="3544" y="4"/>
                    </a:cubicBezTo>
                    <a:cubicBezTo>
                      <a:pt x="3519" y="2"/>
                      <a:pt x="3493" y="1"/>
                      <a:pt x="3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50"/>
              <p:cNvSpPr/>
              <p:nvPr/>
            </p:nvSpPr>
            <p:spPr>
              <a:xfrm>
                <a:off x="2740650" y="1505475"/>
                <a:ext cx="305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728" extrusionOk="0">
                    <a:moveTo>
                      <a:pt x="703" y="1"/>
                    </a:moveTo>
                    <a:cubicBezTo>
                      <a:pt x="601" y="1"/>
                      <a:pt x="497" y="15"/>
                      <a:pt x="394" y="46"/>
                    </a:cubicBezTo>
                    <a:cubicBezTo>
                      <a:pt x="236" y="99"/>
                      <a:pt x="0" y="204"/>
                      <a:pt x="0" y="440"/>
                    </a:cubicBezTo>
                    <a:cubicBezTo>
                      <a:pt x="21" y="652"/>
                      <a:pt x="176" y="727"/>
                      <a:pt x="368" y="727"/>
                    </a:cubicBezTo>
                    <a:cubicBezTo>
                      <a:pt x="650" y="727"/>
                      <a:pt x="1014" y="565"/>
                      <a:pt x="1155" y="440"/>
                    </a:cubicBezTo>
                    <a:cubicBezTo>
                      <a:pt x="1181" y="388"/>
                      <a:pt x="1155" y="361"/>
                      <a:pt x="1129" y="361"/>
                    </a:cubicBezTo>
                    <a:cubicBezTo>
                      <a:pt x="1098" y="354"/>
                      <a:pt x="1074" y="350"/>
                      <a:pt x="1053" y="350"/>
                    </a:cubicBezTo>
                    <a:cubicBezTo>
                      <a:pt x="1002" y="350"/>
                      <a:pt x="967" y="369"/>
                      <a:pt x="893" y="388"/>
                    </a:cubicBezTo>
                    <a:cubicBezTo>
                      <a:pt x="785" y="452"/>
                      <a:pt x="605" y="499"/>
                      <a:pt x="472" y="499"/>
                    </a:cubicBezTo>
                    <a:cubicBezTo>
                      <a:pt x="444" y="499"/>
                      <a:pt x="417" y="497"/>
                      <a:pt x="394" y="493"/>
                    </a:cubicBezTo>
                    <a:cubicBezTo>
                      <a:pt x="315" y="493"/>
                      <a:pt x="263" y="440"/>
                      <a:pt x="315" y="309"/>
                    </a:cubicBezTo>
                    <a:cubicBezTo>
                      <a:pt x="341" y="256"/>
                      <a:pt x="368" y="256"/>
                      <a:pt x="394" y="230"/>
                    </a:cubicBezTo>
                    <a:cubicBezTo>
                      <a:pt x="473" y="204"/>
                      <a:pt x="525" y="178"/>
                      <a:pt x="630" y="178"/>
                    </a:cubicBezTo>
                    <a:cubicBezTo>
                      <a:pt x="701" y="154"/>
                      <a:pt x="766" y="141"/>
                      <a:pt x="834" y="141"/>
                    </a:cubicBezTo>
                    <a:cubicBezTo>
                      <a:pt x="916" y="141"/>
                      <a:pt x="1001" y="160"/>
                      <a:pt x="1103" y="204"/>
                    </a:cubicBezTo>
                    <a:cubicBezTo>
                      <a:pt x="1111" y="212"/>
                      <a:pt x="1120" y="216"/>
                      <a:pt x="1130" y="216"/>
                    </a:cubicBezTo>
                    <a:cubicBezTo>
                      <a:pt x="1177" y="216"/>
                      <a:pt x="1221" y="121"/>
                      <a:pt x="1155" y="99"/>
                    </a:cubicBezTo>
                    <a:cubicBezTo>
                      <a:pt x="1012" y="35"/>
                      <a:pt x="859" y="1"/>
                      <a:pt x="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50"/>
              <p:cNvSpPr/>
              <p:nvPr/>
            </p:nvSpPr>
            <p:spPr>
              <a:xfrm>
                <a:off x="2753775" y="1517025"/>
                <a:ext cx="302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466" extrusionOk="0">
                    <a:moveTo>
                      <a:pt x="785" y="0"/>
                    </a:moveTo>
                    <a:cubicBezTo>
                      <a:pt x="778" y="0"/>
                      <a:pt x="770" y="1"/>
                      <a:pt x="761" y="4"/>
                    </a:cubicBezTo>
                    <a:cubicBezTo>
                      <a:pt x="473" y="136"/>
                      <a:pt x="236" y="372"/>
                      <a:pt x="105" y="661"/>
                    </a:cubicBezTo>
                    <a:cubicBezTo>
                      <a:pt x="0" y="923"/>
                      <a:pt x="0" y="1291"/>
                      <a:pt x="315" y="1422"/>
                    </a:cubicBezTo>
                    <a:cubicBezTo>
                      <a:pt x="376" y="1452"/>
                      <a:pt x="439" y="1466"/>
                      <a:pt x="501" y="1466"/>
                    </a:cubicBezTo>
                    <a:cubicBezTo>
                      <a:pt x="704" y="1466"/>
                      <a:pt x="897" y="1320"/>
                      <a:pt x="998" y="1159"/>
                    </a:cubicBezTo>
                    <a:cubicBezTo>
                      <a:pt x="1181" y="844"/>
                      <a:pt x="1208" y="451"/>
                      <a:pt x="1050" y="136"/>
                    </a:cubicBezTo>
                    <a:cubicBezTo>
                      <a:pt x="1041" y="99"/>
                      <a:pt x="1016" y="85"/>
                      <a:pt x="989" y="85"/>
                    </a:cubicBezTo>
                    <a:cubicBezTo>
                      <a:pt x="937" y="85"/>
                      <a:pt x="875" y="137"/>
                      <a:pt x="893" y="188"/>
                    </a:cubicBezTo>
                    <a:cubicBezTo>
                      <a:pt x="945" y="424"/>
                      <a:pt x="998" y="634"/>
                      <a:pt x="919" y="844"/>
                    </a:cubicBezTo>
                    <a:cubicBezTo>
                      <a:pt x="893" y="949"/>
                      <a:pt x="866" y="1054"/>
                      <a:pt x="788" y="1107"/>
                    </a:cubicBezTo>
                    <a:cubicBezTo>
                      <a:pt x="720" y="1202"/>
                      <a:pt x="610" y="1255"/>
                      <a:pt x="505" y="1255"/>
                    </a:cubicBezTo>
                    <a:cubicBezTo>
                      <a:pt x="407" y="1255"/>
                      <a:pt x="313" y="1208"/>
                      <a:pt x="263" y="1107"/>
                    </a:cubicBezTo>
                    <a:cubicBezTo>
                      <a:pt x="79" y="766"/>
                      <a:pt x="499" y="267"/>
                      <a:pt x="761" y="109"/>
                    </a:cubicBezTo>
                    <a:cubicBezTo>
                      <a:pt x="855" y="86"/>
                      <a:pt x="844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50"/>
              <p:cNvSpPr/>
              <p:nvPr/>
            </p:nvSpPr>
            <p:spPr>
              <a:xfrm>
                <a:off x="2783525" y="1514500"/>
                <a:ext cx="299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064" extrusionOk="0">
                    <a:moveTo>
                      <a:pt x="254" y="0"/>
                    </a:moveTo>
                    <a:cubicBezTo>
                      <a:pt x="201" y="0"/>
                      <a:pt x="201" y="79"/>
                      <a:pt x="227" y="79"/>
                    </a:cubicBezTo>
                    <a:cubicBezTo>
                      <a:pt x="437" y="158"/>
                      <a:pt x="831" y="473"/>
                      <a:pt x="779" y="735"/>
                    </a:cubicBezTo>
                    <a:cubicBezTo>
                      <a:pt x="779" y="855"/>
                      <a:pt x="729" y="898"/>
                      <a:pt x="662" y="898"/>
                    </a:cubicBezTo>
                    <a:cubicBezTo>
                      <a:pt x="566" y="898"/>
                      <a:pt x="436" y="812"/>
                      <a:pt x="359" y="735"/>
                    </a:cubicBezTo>
                    <a:cubicBezTo>
                      <a:pt x="254" y="630"/>
                      <a:pt x="201" y="499"/>
                      <a:pt x="149" y="368"/>
                    </a:cubicBezTo>
                    <a:cubicBezTo>
                      <a:pt x="140" y="332"/>
                      <a:pt x="118" y="317"/>
                      <a:pt x="95" y="317"/>
                    </a:cubicBezTo>
                    <a:cubicBezTo>
                      <a:pt x="51" y="317"/>
                      <a:pt x="0" y="369"/>
                      <a:pt x="18" y="420"/>
                    </a:cubicBezTo>
                    <a:cubicBezTo>
                      <a:pt x="58" y="664"/>
                      <a:pt x="349" y="1064"/>
                      <a:pt x="637" y="1064"/>
                    </a:cubicBezTo>
                    <a:cubicBezTo>
                      <a:pt x="722" y="1064"/>
                      <a:pt x="806" y="1029"/>
                      <a:pt x="884" y="945"/>
                    </a:cubicBezTo>
                    <a:cubicBezTo>
                      <a:pt x="1199" y="552"/>
                      <a:pt x="595" y="132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50"/>
              <p:cNvSpPr/>
              <p:nvPr/>
            </p:nvSpPr>
            <p:spPr>
              <a:xfrm>
                <a:off x="2767125" y="1488825"/>
                <a:ext cx="25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022" extrusionOk="0">
                    <a:moveTo>
                      <a:pt x="602" y="1"/>
                    </a:moveTo>
                    <a:cubicBezTo>
                      <a:pt x="211" y="1"/>
                      <a:pt x="1" y="643"/>
                      <a:pt x="254" y="896"/>
                    </a:cubicBezTo>
                    <a:cubicBezTo>
                      <a:pt x="275" y="903"/>
                      <a:pt x="298" y="906"/>
                      <a:pt x="319" y="906"/>
                    </a:cubicBezTo>
                    <a:cubicBezTo>
                      <a:pt x="377" y="906"/>
                      <a:pt x="423" y="882"/>
                      <a:pt x="385" y="844"/>
                    </a:cubicBezTo>
                    <a:cubicBezTo>
                      <a:pt x="335" y="719"/>
                      <a:pt x="451" y="262"/>
                      <a:pt x="620" y="262"/>
                    </a:cubicBezTo>
                    <a:cubicBezTo>
                      <a:pt x="629" y="262"/>
                      <a:pt x="638" y="263"/>
                      <a:pt x="647" y="266"/>
                    </a:cubicBezTo>
                    <a:cubicBezTo>
                      <a:pt x="778" y="319"/>
                      <a:pt x="778" y="476"/>
                      <a:pt x="778" y="581"/>
                    </a:cubicBezTo>
                    <a:cubicBezTo>
                      <a:pt x="752" y="712"/>
                      <a:pt x="700" y="765"/>
                      <a:pt x="595" y="896"/>
                    </a:cubicBezTo>
                    <a:cubicBezTo>
                      <a:pt x="537" y="973"/>
                      <a:pt x="592" y="1022"/>
                      <a:pt x="656" y="1022"/>
                    </a:cubicBezTo>
                    <a:cubicBezTo>
                      <a:pt x="680" y="1022"/>
                      <a:pt x="705" y="1015"/>
                      <a:pt x="726" y="1001"/>
                    </a:cubicBezTo>
                    <a:cubicBezTo>
                      <a:pt x="883" y="870"/>
                      <a:pt x="1015" y="634"/>
                      <a:pt x="1015" y="397"/>
                    </a:cubicBezTo>
                    <a:cubicBezTo>
                      <a:pt x="1015" y="214"/>
                      <a:pt x="857" y="4"/>
                      <a:pt x="647" y="4"/>
                    </a:cubicBezTo>
                    <a:cubicBezTo>
                      <a:pt x="632" y="2"/>
                      <a:pt x="617" y="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50"/>
              <p:cNvSpPr/>
              <p:nvPr/>
            </p:nvSpPr>
            <p:spPr>
              <a:xfrm>
                <a:off x="2809700" y="1768550"/>
                <a:ext cx="208350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8122" extrusionOk="0">
                    <a:moveTo>
                      <a:pt x="7948" y="1"/>
                    </a:moveTo>
                    <a:cubicBezTo>
                      <a:pt x="7913" y="1"/>
                      <a:pt x="7877" y="8"/>
                      <a:pt x="7843" y="23"/>
                    </a:cubicBezTo>
                    <a:cubicBezTo>
                      <a:pt x="4640" y="1677"/>
                      <a:pt x="1543" y="4486"/>
                      <a:pt x="73" y="7819"/>
                    </a:cubicBezTo>
                    <a:cubicBezTo>
                      <a:pt x="0" y="7983"/>
                      <a:pt x="141" y="8121"/>
                      <a:pt x="279" y="8121"/>
                    </a:cubicBezTo>
                    <a:cubicBezTo>
                      <a:pt x="340" y="8121"/>
                      <a:pt x="400" y="8094"/>
                      <a:pt x="440" y="8029"/>
                    </a:cubicBezTo>
                    <a:cubicBezTo>
                      <a:pt x="2199" y="4564"/>
                      <a:pt x="5349" y="2858"/>
                      <a:pt x="8132" y="417"/>
                    </a:cubicBezTo>
                    <a:cubicBezTo>
                      <a:pt x="8333" y="238"/>
                      <a:pt x="8152" y="1"/>
                      <a:pt x="7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50"/>
              <p:cNvSpPr/>
              <p:nvPr/>
            </p:nvSpPr>
            <p:spPr>
              <a:xfrm>
                <a:off x="2641550" y="1658750"/>
                <a:ext cx="85475" cy="5430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1723" extrusionOk="0">
                    <a:moveTo>
                      <a:pt x="3135" y="1"/>
                    </a:moveTo>
                    <a:cubicBezTo>
                      <a:pt x="3045" y="1"/>
                      <a:pt x="2955" y="50"/>
                      <a:pt x="2914" y="163"/>
                    </a:cubicBezTo>
                    <a:cubicBezTo>
                      <a:pt x="657" y="6673"/>
                      <a:pt x="0" y="14731"/>
                      <a:pt x="1785" y="21425"/>
                    </a:cubicBezTo>
                    <a:cubicBezTo>
                      <a:pt x="1845" y="21628"/>
                      <a:pt x="2025" y="21723"/>
                      <a:pt x="2198" y="21723"/>
                    </a:cubicBezTo>
                    <a:cubicBezTo>
                      <a:pt x="2405" y="21723"/>
                      <a:pt x="2601" y="21589"/>
                      <a:pt x="2573" y="21346"/>
                    </a:cubicBezTo>
                    <a:cubicBezTo>
                      <a:pt x="2205" y="17881"/>
                      <a:pt x="1707" y="14495"/>
                      <a:pt x="1838" y="11030"/>
                    </a:cubicBezTo>
                    <a:cubicBezTo>
                      <a:pt x="1969" y="7381"/>
                      <a:pt x="2599" y="3838"/>
                      <a:pt x="3387" y="294"/>
                    </a:cubicBezTo>
                    <a:cubicBezTo>
                      <a:pt x="3418" y="118"/>
                      <a:pt x="3276" y="1"/>
                      <a:pt x="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9" name="Google Shape;4419;p50"/>
            <p:cNvGrpSpPr/>
            <p:nvPr/>
          </p:nvGrpSpPr>
          <p:grpSpPr>
            <a:xfrm rot="-2166590">
              <a:off x="4622889" y="4353392"/>
              <a:ext cx="714097" cy="677699"/>
              <a:chOff x="4575450" y="2626950"/>
              <a:chExt cx="366875" cy="348175"/>
            </a:xfrm>
          </p:grpSpPr>
          <p:sp>
            <p:nvSpPr>
              <p:cNvPr id="4420" name="Google Shape;4420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2" name="Google Shape;4422;p50"/>
            <p:cNvGrpSpPr/>
            <p:nvPr/>
          </p:nvGrpSpPr>
          <p:grpSpPr>
            <a:xfrm rot="1646115">
              <a:off x="5011408" y="4627826"/>
              <a:ext cx="714089" cy="677691"/>
              <a:chOff x="4575450" y="2626950"/>
              <a:chExt cx="366875" cy="348175"/>
            </a:xfrm>
          </p:grpSpPr>
          <p:sp>
            <p:nvSpPr>
              <p:cNvPr id="4423" name="Google Shape;4423;p50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50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26" name="Google Shape;4426;p50"/>
          <p:cNvSpPr txBox="1">
            <a:spLocks noGrp="1"/>
          </p:cNvSpPr>
          <p:nvPr>
            <p:ph type="title"/>
          </p:nvPr>
        </p:nvSpPr>
        <p:spPr>
          <a:xfrm>
            <a:off x="1478531" y="1952943"/>
            <a:ext cx="6014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Hình</a:t>
            </a:r>
            <a:r>
              <a:rPr lang="en" dirty="0"/>
              <a:t> thức và cách thể hiện</a:t>
            </a:r>
            <a:br>
              <a:rPr lang="en" dirty="0"/>
            </a:br>
            <a:r>
              <a:rPr lang="en" dirty="0"/>
              <a:t>Hình thức thể hiện các nhân vật</a:t>
            </a:r>
            <a:br>
              <a:rPr lang="en" dirty="0"/>
            </a:br>
            <a:r>
              <a:rPr lang="en" dirty="0"/>
              <a:t>Màu sắc</a:t>
            </a:r>
            <a:endParaRPr dirty="0"/>
          </a:p>
        </p:txBody>
      </p:sp>
      <p:sp>
        <p:nvSpPr>
          <p:cNvPr id="4427" name="Google Shape;4427;p50"/>
          <p:cNvSpPr/>
          <p:nvPr/>
        </p:nvSpPr>
        <p:spPr>
          <a:xfrm>
            <a:off x="6509752" y="3107075"/>
            <a:ext cx="1921020" cy="1496924"/>
          </a:xfrm>
          <a:custGeom>
            <a:avLst/>
            <a:gdLst/>
            <a:ahLst/>
            <a:cxnLst/>
            <a:rect l="l" t="t" r="r" b="b"/>
            <a:pathLst>
              <a:path w="24116" h="18792" extrusionOk="0">
                <a:moveTo>
                  <a:pt x="16538" y="3626"/>
                </a:moveTo>
                <a:cubicBezTo>
                  <a:pt x="16478" y="4483"/>
                  <a:pt x="15918" y="5398"/>
                  <a:pt x="15034" y="5587"/>
                </a:cubicBezTo>
                <a:cubicBezTo>
                  <a:pt x="15808" y="5170"/>
                  <a:pt x="16232" y="4421"/>
                  <a:pt x="16538" y="3626"/>
                </a:cubicBezTo>
                <a:close/>
                <a:moveTo>
                  <a:pt x="17660" y="2362"/>
                </a:moveTo>
                <a:cubicBezTo>
                  <a:pt x="17046" y="3055"/>
                  <a:pt x="17341" y="4048"/>
                  <a:pt x="16960" y="4844"/>
                </a:cubicBezTo>
                <a:cubicBezTo>
                  <a:pt x="16738" y="5328"/>
                  <a:pt x="16325" y="5738"/>
                  <a:pt x="15831" y="5928"/>
                </a:cubicBezTo>
                <a:cubicBezTo>
                  <a:pt x="16412" y="5558"/>
                  <a:pt x="16835" y="4973"/>
                  <a:pt x="16959" y="4297"/>
                </a:cubicBezTo>
                <a:cubicBezTo>
                  <a:pt x="17087" y="3646"/>
                  <a:pt x="17070" y="2807"/>
                  <a:pt x="17660" y="2362"/>
                </a:cubicBezTo>
                <a:close/>
                <a:moveTo>
                  <a:pt x="19862" y="1559"/>
                </a:moveTo>
                <a:lnTo>
                  <a:pt x="19862" y="1559"/>
                </a:lnTo>
                <a:cubicBezTo>
                  <a:pt x="18844" y="1741"/>
                  <a:pt x="18023" y="2687"/>
                  <a:pt x="17952" y="3715"/>
                </a:cubicBezTo>
                <a:cubicBezTo>
                  <a:pt x="17918" y="4238"/>
                  <a:pt x="17872" y="4799"/>
                  <a:pt x="17630" y="5282"/>
                </a:cubicBezTo>
                <a:cubicBezTo>
                  <a:pt x="17404" y="5764"/>
                  <a:pt x="16995" y="6188"/>
                  <a:pt x="16479" y="6349"/>
                </a:cubicBezTo>
                <a:cubicBezTo>
                  <a:pt x="17203" y="6012"/>
                  <a:pt x="17606" y="5247"/>
                  <a:pt x="17713" y="4484"/>
                </a:cubicBezTo>
                <a:cubicBezTo>
                  <a:pt x="17755" y="4229"/>
                  <a:pt x="17759" y="3969"/>
                  <a:pt x="17781" y="3700"/>
                </a:cubicBezTo>
                <a:cubicBezTo>
                  <a:pt x="17825" y="3157"/>
                  <a:pt x="18065" y="2629"/>
                  <a:pt x="18445" y="2242"/>
                </a:cubicBezTo>
                <a:cubicBezTo>
                  <a:pt x="18819" y="1863"/>
                  <a:pt x="19323" y="1574"/>
                  <a:pt x="19862" y="1559"/>
                </a:cubicBezTo>
                <a:close/>
                <a:moveTo>
                  <a:pt x="2819" y="10698"/>
                </a:moveTo>
                <a:cubicBezTo>
                  <a:pt x="2452" y="11119"/>
                  <a:pt x="2019" y="11487"/>
                  <a:pt x="1548" y="11791"/>
                </a:cubicBezTo>
                <a:cubicBezTo>
                  <a:pt x="1276" y="11967"/>
                  <a:pt x="996" y="12123"/>
                  <a:pt x="776" y="12360"/>
                </a:cubicBezTo>
                <a:cubicBezTo>
                  <a:pt x="504" y="12661"/>
                  <a:pt x="334" y="13061"/>
                  <a:pt x="329" y="13468"/>
                </a:cubicBezTo>
                <a:cubicBezTo>
                  <a:pt x="324" y="13652"/>
                  <a:pt x="357" y="13835"/>
                  <a:pt x="422" y="14010"/>
                </a:cubicBezTo>
                <a:cubicBezTo>
                  <a:pt x="56" y="13323"/>
                  <a:pt x="389" y="12422"/>
                  <a:pt x="1017" y="12004"/>
                </a:cubicBezTo>
                <a:cubicBezTo>
                  <a:pt x="1326" y="11790"/>
                  <a:pt x="1650" y="11617"/>
                  <a:pt x="1952" y="11396"/>
                </a:cubicBezTo>
                <a:cubicBezTo>
                  <a:pt x="2254" y="11181"/>
                  <a:pt x="2542" y="10947"/>
                  <a:pt x="2819" y="10698"/>
                </a:cubicBezTo>
                <a:close/>
                <a:moveTo>
                  <a:pt x="24067" y="0"/>
                </a:moveTo>
                <a:cubicBezTo>
                  <a:pt x="24061" y="0"/>
                  <a:pt x="24055" y="2"/>
                  <a:pt x="24049" y="5"/>
                </a:cubicBezTo>
                <a:cubicBezTo>
                  <a:pt x="23458" y="334"/>
                  <a:pt x="21949" y="1175"/>
                  <a:pt x="21457" y="1460"/>
                </a:cubicBezTo>
                <a:cubicBezTo>
                  <a:pt x="21512" y="1362"/>
                  <a:pt x="21562" y="1260"/>
                  <a:pt x="21640" y="1182"/>
                </a:cubicBezTo>
                <a:cubicBezTo>
                  <a:pt x="21572" y="1166"/>
                  <a:pt x="21502" y="1158"/>
                  <a:pt x="21433" y="1158"/>
                </a:cubicBezTo>
                <a:cubicBezTo>
                  <a:pt x="21241" y="1158"/>
                  <a:pt x="21050" y="1217"/>
                  <a:pt x="20893" y="1326"/>
                </a:cubicBezTo>
                <a:cubicBezTo>
                  <a:pt x="20843" y="1013"/>
                  <a:pt x="20582" y="752"/>
                  <a:pt x="20281" y="635"/>
                </a:cubicBezTo>
                <a:cubicBezTo>
                  <a:pt x="20094" y="563"/>
                  <a:pt x="19896" y="537"/>
                  <a:pt x="19695" y="537"/>
                </a:cubicBezTo>
                <a:cubicBezTo>
                  <a:pt x="19542" y="537"/>
                  <a:pt x="19387" y="552"/>
                  <a:pt x="19237" y="574"/>
                </a:cubicBezTo>
                <a:cubicBezTo>
                  <a:pt x="18897" y="620"/>
                  <a:pt x="18559" y="698"/>
                  <a:pt x="18219" y="698"/>
                </a:cubicBezTo>
                <a:cubicBezTo>
                  <a:pt x="18208" y="698"/>
                  <a:pt x="18197" y="698"/>
                  <a:pt x="18187" y="697"/>
                </a:cubicBezTo>
                <a:cubicBezTo>
                  <a:pt x="17997" y="693"/>
                  <a:pt x="17793" y="660"/>
                  <a:pt x="17660" y="523"/>
                </a:cubicBezTo>
                <a:cubicBezTo>
                  <a:pt x="17546" y="407"/>
                  <a:pt x="17522" y="196"/>
                  <a:pt x="17624" y="78"/>
                </a:cubicBezTo>
                <a:lnTo>
                  <a:pt x="17624" y="78"/>
                </a:lnTo>
                <a:cubicBezTo>
                  <a:pt x="17419" y="256"/>
                  <a:pt x="17220" y="492"/>
                  <a:pt x="17296" y="744"/>
                </a:cubicBezTo>
                <a:cubicBezTo>
                  <a:pt x="17211" y="739"/>
                  <a:pt x="17125" y="734"/>
                  <a:pt x="17039" y="734"/>
                </a:cubicBezTo>
                <a:cubicBezTo>
                  <a:pt x="16874" y="734"/>
                  <a:pt x="16711" y="752"/>
                  <a:pt x="16563" y="820"/>
                </a:cubicBezTo>
                <a:cubicBezTo>
                  <a:pt x="16222" y="979"/>
                  <a:pt x="16054" y="1354"/>
                  <a:pt x="15877" y="1684"/>
                </a:cubicBezTo>
                <a:cubicBezTo>
                  <a:pt x="15643" y="2116"/>
                  <a:pt x="15349" y="2516"/>
                  <a:pt x="15003" y="2865"/>
                </a:cubicBezTo>
                <a:cubicBezTo>
                  <a:pt x="14847" y="3024"/>
                  <a:pt x="14676" y="3174"/>
                  <a:pt x="14470" y="3256"/>
                </a:cubicBezTo>
                <a:cubicBezTo>
                  <a:pt x="14379" y="3293"/>
                  <a:pt x="14279" y="3313"/>
                  <a:pt x="14181" y="3313"/>
                </a:cubicBezTo>
                <a:cubicBezTo>
                  <a:pt x="14057" y="3313"/>
                  <a:pt x="13935" y="3281"/>
                  <a:pt x="13834" y="3208"/>
                </a:cubicBezTo>
                <a:lnTo>
                  <a:pt x="13834" y="3208"/>
                </a:lnTo>
                <a:cubicBezTo>
                  <a:pt x="13927" y="3435"/>
                  <a:pt x="14166" y="3591"/>
                  <a:pt x="14410" y="3591"/>
                </a:cubicBezTo>
                <a:cubicBezTo>
                  <a:pt x="14422" y="3591"/>
                  <a:pt x="14434" y="3591"/>
                  <a:pt x="14446" y="3590"/>
                </a:cubicBezTo>
                <a:lnTo>
                  <a:pt x="14446" y="3590"/>
                </a:lnTo>
                <a:cubicBezTo>
                  <a:pt x="14071" y="3731"/>
                  <a:pt x="13763" y="4043"/>
                  <a:pt x="13628" y="4421"/>
                </a:cubicBezTo>
                <a:cubicBezTo>
                  <a:pt x="13497" y="4786"/>
                  <a:pt x="13528" y="5206"/>
                  <a:pt x="13711" y="5547"/>
                </a:cubicBezTo>
                <a:cubicBezTo>
                  <a:pt x="13298" y="6044"/>
                  <a:pt x="12637" y="6284"/>
                  <a:pt x="11990" y="6341"/>
                </a:cubicBezTo>
                <a:cubicBezTo>
                  <a:pt x="11862" y="6352"/>
                  <a:pt x="11733" y="6357"/>
                  <a:pt x="11605" y="6357"/>
                </a:cubicBezTo>
                <a:cubicBezTo>
                  <a:pt x="11067" y="6357"/>
                  <a:pt x="10530" y="6273"/>
                  <a:pt x="9994" y="6217"/>
                </a:cubicBezTo>
                <a:cubicBezTo>
                  <a:pt x="9647" y="6180"/>
                  <a:pt x="9293" y="6157"/>
                  <a:pt x="8939" y="6157"/>
                </a:cubicBezTo>
                <a:cubicBezTo>
                  <a:pt x="7955" y="6157"/>
                  <a:pt x="6978" y="6336"/>
                  <a:pt x="6193" y="6905"/>
                </a:cubicBezTo>
                <a:cubicBezTo>
                  <a:pt x="6158" y="6931"/>
                  <a:pt x="6125" y="6956"/>
                  <a:pt x="6091" y="6983"/>
                </a:cubicBezTo>
                <a:cubicBezTo>
                  <a:pt x="5844" y="6767"/>
                  <a:pt x="5522" y="6638"/>
                  <a:pt x="5194" y="6598"/>
                </a:cubicBezTo>
                <a:cubicBezTo>
                  <a:pt x="5115" y="6588"/>
                  <a:pt x="5035" y="6584"/>
                  <a:pt x="4956" y="6584"/>
                </a:cubicBezTo>
                <a:cubicBezTo>
                  <a:pt x="4654" y="6584"/>
                  <a:pt x="4351" y="6649"/>
                  <a:pt x="4068" y="6756"/>
                </a:cubicBezTo>
                <a:cubicBezTo>
                  <a:pt x="3541" y="6952"/>
                  <a:pt x="3060" y="7304"/>
                  <a:pt x="2787" y="7795"/>
                </a:cubicBezTo>
                <a:cubicBezTo>
                  <a:pt x="2553" y="8217"/>
                  <a:pt x="2486" y="8713"/>
                  <a:pt x="2486" y="9196"/>
                </a:cubicBezTo>
                <a:cubicBezTo>
                  <a:pt x="2486" y="9520"/>
                  <a:pt x="2507" y="9873"/>
                  <a:pt x="2317" y="10137"/>
                </a:cubicBezTo>
                <a:cubicBezTo>
                  <a:pt x="2190" y="10315"/>
                  <a:pt x="1970" y="10411"/>
                  <a:pt x="1752" y="10411"/>
                </a:cubicBezTo>
                <a:cubicBezTo>
                  <a:pt x="1614" y="10411"/>
                  <a:pt x="1476" y="10372"/>
                  <a:pt x="1363" y="10291"/>
                </a:cubicBezTo>
                <a:lnTo>
                  <a:pt x="1363" y="10291"/>
                </a:lnTo>
                <a:cubicBezTo>
                  <a:pt x="1508" y="10474"/>
                  <a:pt x="1739" y="10584"/>
                  <a:pt x="1972" y="10584"/>
                </a:cubicBezTo>
                <a:cubicBezTo>
                  <a:pt x="1987" y="10584"/>
                  <a:pt x="2002" y="10584"/>
                  <a:pt x="2017" y="10583"/>
                </a:cubicBezTo>
                <a:cubicBezTo>
                  <a:pt x="2193" y="10571"/>
                  <a:pt x="2462" y="10401"/>
                  <a:pt x="2649" y="10228"/>
                </a:cubicBezTo>
                <a:lnTo>
                  <a:pt x="2649" y="10228"/>
                </a:lnTo>
                <a:cubicBezTo>
                  <a:pt x="2525" y="10555"/>
                  <a:pt x="2235" y="10807"/>
                  <a:pt x="1930" y="10988"/>
                </a:cubicBezTo>
                <a:cubicBezTo>
                  <a:pt x="1579" y="11196"/>
                  <a:pt x="1194" y="11342"/>
                  <a:pt x="870" y="11587"/>
                </a:cubicBezTo>
                <a:cubicBezTo>
                  <a:pt x="323" y="12000"/>
                  <a:pt x="1" y="12688"/>
                  <a:pt x="11" y="13374"/>
                </a:cubicBezTo>
                <a:cubicBezTo>
                  <a:pt x="22" y="14060"/>
                  <a:pt x="360" y="14729"/>
                  <a:pt x="891" y="15163"/>
                </a:cubicBezTo>
                <a:cubicBezTo>
                  <a:pt x="685" y="14774"/>
                  <a:pt x="867" y="14275"/>
                  <a:pt x="1182" y="13967"/>
                </a:cubicBezTo>
                <a:cubicBezTo>
                  <a:pt x="1496" y="13660"/>
                  <a:pt x="1918" y="13493"/>
                  <a:pt x="2314" y="13302"/>
                </a:cubicBezTo>
                <a:cubicBezTo>
                  <a:pt x="2710" y="13111"/>
                  <a:pt x="3111" y="12868"/>
                  <a:pt x="3316" y="12479"/>
                </a:cubicBezTo>
                <a:lnTo>
                  <a:pt x="3316" y="12479"/>
                </a:lnTo>
                <a:cubicBezTo>
                  <a:pt x="3264" y="12873"/>
                  <a:pt x="3048" y="13245"/>
                  <a:pt x="2731" y="13485"/>
                </a:cubicBezTo>
                <a:cubicBezTo>
                  <a:pt x="3089" y="13399"/>
                  <a:pt x="3416" y="13191"/>
                  <a:pt x="3648" y="12904"/>
                </a:cubicBezTo>
                <a:cubicBezTo>
                  <a:pt x="4032" y="12430"/>
                  <a:pt x="4132" y="11781"/>
                  <a:pt x="4105" y="11171"/>
                </a:cubicBezTo>
                <a:cubicBezTo>
                  <a:pt x="4078" y="10560"/>
                  <a:pt x="3940" y="9958"/>
                  <a:pt x="3909" y="9348"/>
                </a:cubicBezTo>
                <a:cubicBezTo>
                  <a:pt x="3879" y="8738"/>
                  <a:pt x="3971" y="8089"/>
                  <a:pt x="4348" y="7608"/>
                </a:cubicBezTo>
                <a:cubicBezTo>
                  <a:pt x="4610" y="7275"/>
                  <a:pt x="5038" y="7056"/>
                  <a:pt x="5451" y="7056"/>
                </a:cubicBezTo>
                <a:cubicBezTo>
                  <a:pt x="5566" y="7056"/>
                  <a:pt x="5681" y="7073"/>
                  <a:pt x="5790" y="7109"/>
                </a:cubicBezTo>
                <a:cubicBezTo>
                  <a:pt x="5825" y="7120"/>
                  <a:pt x="5861" y="7136"/>
                  <a:pt x="5897" y="7152"/>
                </a:cubicBezTo>
                <a:cubicBezTo>
                  <a:pt x="5291" y="7719"/>
                  <a:pt x="4906" y="8522"/>
                  <a:pt x="4857" y="9351"/>
                </a:cubicBezTo>
                <a:cubicBezTo>
                  <a:pt x="4809" y="10213"/>
                  <a:pt x="5127" y="11086"/>
                  <a:pt x="5706" y="11723"/>
                </a:cubicBezTo>
                <a:cubicBezTo>
                  <a:pt x="6005" y="11986"/>
                  <a:pt x="6309" y="12241"/>
                  <a:pt x="6630" y="12478"/>
                </a:cubicBezTo>
                <a:cubicBezTo>
                  <a:pt x="6792" y="12596"/>
                  <a:pt x="6966" y="12717"/>
                  <a:pt x="7088" y="12879"/>
                </a:cubicBezTo>
                <a:cubicBezTo>
                  <a:pt x="7208" y="13038"/>
                  <a:pt x="7308" y="13252"/>
                  <a:pt x="7258" y="13455"/>
                </a:cubicBezTo>
                <a:cubicBezTo>
                  <a:pt x="7268" y="13509"/>
                  <a:pt x="7274" y="13565"/>
                  <a:pt x="7275" y="13621"/>
                </a:cubicBezTo>
                <a:cubicBezTo>
                  <a:pt x="7285" y="14122"/>
                  <a:pt x="6913" y="14620"/>
                  <a:pt x="7085" y="15090"/>
                </a:cubicBezTo>
                <a:cubicBezTo>
                  <a:pt x="7098" y="15122"/>
                  <a:pt x="7110" y="15151"/>
                  <a:pt x="7125" y="15179"/>
                </a:cubicBezTo>
                <a:cubicBezTo>
                  <a:pt x="7140" y="15207"/>
                  <a:pt x="7155" y="15232"/>
                  <a:pt x="7173" y="15256"/>
                </a:cubicBezTo>
                <a:cubicBezTo>
                  <a:pt x="7428" y="15623"/>
                  <a:pt x="7985" y="15731"/>
                  <a:pt x="8373" y="16002"/>
                </a:cubicBezTo>
                <a:cubicBezTo>
                  <a:pt x="8790" y="16293"/>
                  <a:pt x="9014" y="16781"/>
                  <a:pt x="9307" y="17196"/>
                </a:cubicBezTo>
                <a:cubicBezTo>
                  <a:pt x="9570" y="17568"/>
                  <a:pt x="9971" y="17915"/>
                  <a:pt x="10410" y="17915"/>
                </a:cubicBezTo>
                <a:cubicBezTo>
                  <a:pt x="10438" y="17915"/>
                  <a:pt x="10465" y="17914"/>
                  <a:pt x="10494" y="17911"/>
                </a:cubicBezTo>
                <a:cubicBezTo>
                  <a:pt x="10565" y="18102"/>
                  <a:pt x="10579" y="18314"/>
                  <a:pt x="10530" y="18511"/>
                </a:cubicBezTo>
                <a:cubicBezTo>
                  <a:pt x="10520" y="18551"/>
                  <a:pt x="10509" y="18593"/>
                  <a:pt x="10520" y="18633"/>
                </a:cubicBezTo>
                <a:cubicBezTo>
                  <a:pt x="10543" y="18711"/>
                  <a:pt x="10639" y="18738"/>
                  <a:pt x="10719" y="18748"/>
                </a:cubicBezTo>
                <a:cubicBezTo>
                  <a:pt x="10935" y="18777"/>
                  <a:pt x="11153" y="18791"/>
                  <a:pt x="11371" y="18791"/>
                </a:cubicBezTo>
                <a:cubicBezTo>
                  <a:pt x="11550" y="18791"/>
                  <a:pt x="11730" y="18781"/>
                  <a:pt x="11908" y="18761"/>
                </a:cubicBezTo>
                <a:cubicBezTo>
                  <a:pt x="11960" y="18756"/>
                  <a:pt x="12016" y="18747"/>
                  <a:pt x="12054" y="18710"/>
                </a:cubicBezTo>
                <a:cubicBezTo>
                  <a:pt x="12107" y="18659"/>
                  <a:pt x="12104" y="18574"/>
                  <a:pt x="12092" y="18501"/>
                </a:cubicBezTo>
                <a:cubicBezTo>
                  <a:pt x="11991" y="17917"/>
                  <a:pt x="11530" y="17411"/>
                  <a:pt x="10958" y="17257"/>
                </a:cubicBezTo>
                <a:cubicBezTo>
                  <a:pt x="11012" y="17108"/>
                  <a:pt x="10899" y="16953"/>
                  <a:pt x="10785" y="16841"/>
                </a:cubicBezTo>
                <a:cubicBezTo>
                  <a:pt x="10275" y="16335"/>
                  <a:pt x="9614" y="16002"/>
                  <a:pt x="9119" y="15481"/>
                </a:cubicBezTo>
                <a:cubicBezTo>
                  <a:pt x="9039" y="15397"/>
                  <a:pt x="8963" y="15307"/>
                  <a:pt x="8903" y="15209"/>
                </a:cubicBezTo>
                <a:cubicBezTo>
                  <a:pt x="8754" y="14964"/>
                  <a:pt x="8707" y="14662"/>
                  <a:pt x="8774" y="14385"/>
                </a:cubicBezTo>
                <a:cubicBezTo>
                  <a:pt x="8880" y="13940"/>
                  <a:pt x="9244" y="13612"/>
                  <a:pt x="9548" y="13269"/>
                </a:cubicBezTo>
                <a:cubicBezTo>
                  <a:pt x="9979" y="12781"/>
                  <a:pt x="10322" y="12190"/>
                  <a:pt x="10428" y="11552"/>
                </a:cubicBezTo>
                <a:cubicBezTo>
                  <a:pt x="10575" y="11504"/>
                  <a:pt x="10730" y="11485"/>
                  <a:pt x="10887" y="11485"/>
                </a:cubicBezTo>
                <a:cubicBezTo>
                  <a:pt x="11186" y="11485"/>
                  <a:pt x="11496" y="11552"/>
                  <a:pt x="11790" y="11614"/>
                </a:cubicBezTo>
                <a:cubicBezTo>
                  <a:pt x="12379" y="11741"/>
                  <a:pt x="12979" y="11843"/>
                  <a:pt x="13579" y="11843"/>
                </a:cubicBezTo>
                <a:cubicBezTo>
                  <a:pt x="13703" y="11843"/>
                  <a:pt x="13826" y="11839"/>
                  <a:pt x="13949" y="11829"/>
                </a:cubicBezTo>
                <a:cubicBezTo>
                  <a:pt x="14494" y="11788"/>
                  <a:pt x="15039" y="11645"/>
                  <a:pt x="15508" y="11370"/>
                </a:cubicBezTo>
                <a:cubicBezTo>
                  <a:pt x="16083" y="11645"/>
                  <a:pt x="16699" y="11801"/>
                  <a:pt x="17336" y="11831"/>
                </a:cubicBezTo>
                <a:cubicBezTo>
                  <a:pt x="17366" y="11832"/>
                  <a:pt x="17395" y="11832"/>
                  <a:pt x="17424" y="11832"/>
                </a:cubicBezTo>
                <a:cubicBezTo>
                  <a:pt x="18121" y="11832"/>
                  <a:pt x="18833" y="11641"/>
                  <a:pt x="19536" y="11567"/>
                </a:cubicBezTo>
                <a:cubicBezTo>
                  <a:pt x="19555" y="11565"/>
                  <a:pt x="19576" y="11564"/>
                  <a:pt x="19597" y="11564"/>
                </a:cubicBezTo>
                <a:cubicBezTo>
                  <a:pt x="19668" y="11564"/>
                  <a:pt x="19739" y="11580"/>
                  <a:pt x="19767" y="11640"/>
                </a:cubicBezTo>
                <a:cubicBezTo>
                  <a:pt x="19787" y="11679"/>
                  <a:pt x="19780" y="11725"/>
                  <a:pt x="19772" y="11768"/>
                </a:cubicBezTo>
                <a:cubicBezTo>
                  <a:pt x="19703" y="12213"/>
                  <a:pt x="19627" y="12672"/>
                  <a:pt x="19396" y="13061"/>
                </a:cubicBezTo>
                <a:cubicBezTo>
                  <a:pt x="19314" y="13197"/>
                  <a:pt x="19216" y="13323"/>
                  <a:pt x="19144" y="13466"/>
                </a:cubicBezTo>
                <a:cubicBezTo>
                  <a:pt x="19074" y="13609"/>
                  <a:pt x="19034" y="13776"/>
                  <a:pt x="19081" y="13927"/>
                </a:cubicBezTo>
                <a:cubicBezTo>
                  <a:pt x="19052" y="13901"/>
                  <a:pt x="19015" y="13890"/>
                  <a:pt x="18977" y="13890"/>
                </a:cubicBezTo>
                <a:cubicBezTo>
                  <a:pt x="18920" y="13890"/>
                  <a:pt x="18860" y="13915"/>
                  <a:pt x="18818" y="13955"/>
                </a:cubicBezTo>
                <a:cubicBezTo>
                  <a:pt x="18747" y="14021"/>
                  <a:pt x="18715" y="14118"/>
                  <a:pt x="18684" y="14210"/>
                </a:cubicBezTo>
                <a:cubicBezTo>
                  <a:pt x="18569" y="14566"/>
                  <a:pt x="18453" y="14923"/>
                  <a:pt x="18336" y="15279"/>
                </a:cubicBezTo>
                <a:cubicBezTo>
                  <a:pt x="18589" y="15279"/>
                  <a:pt x="18848" y="15276"/>
                  <a:pt x="19090" y="15202"/>
                </a:cubicBezTo>
                <a:cubicBezTo>
                  <a:pt x="19332" y="15125"/>
                  <a:pt x="19560" y="14962"/>
                  <a:pt x="19649" y="14725"/>
                </a:cubicBezTo>
                <a:cubicBezTo>
                  <a:pt x="19703" y="14587"/>
                  <a:pt x="19710" y="14424"/>
                  <a:pt x="19813" y="14318"/>
                </a:cubicBezTo>
                <a:cubicBezTo>
                  <a:pt x="19885" y="14245"/>
                  <a:pt x="19989" y="14215"/>
                  <a:pt x="20071" y="14155"/>
                </a:cubicBezTo>
                <a:cubicBezTo>
                  <a:pt x="20262" y="14014"/>
                  <a:pt x="20294" y="13748"/>
                  <a:pt x="20315" y="13512"/>
                </a:cubicBezTo>
                <a:cubicBezTo>
                  <a:pt x="20349" y="13149"/>
                  <a:pt x="20397" y="12779"/>
                  <a:pt x="20558" y="12452"/>
                </a:cubicBezTo>
                <a:cubicBezTo>
                  <a:pt x="20753" y="12054"/>
                  <a:pt x="21114" y="11696"/>
                  <a:pt x="21078" y="11256"/>
                </a:cubicBezTo>
                <a:cubicBezTo>
                  <a:pt x="21052" y="10933"/>
                  <a:pt x="20771" y="10656"/>
                  <a:pt x="20456" y="10612"/>
                </a:cubicBezTo>
                <a:cubicBezTo>
                  <a:pt x="19790" y="10439"/>
                  <a:pt x="19147" y="10178"/>
                  <a:pt x="18531" y="9871"/>
                </a:cubicBezTo>
                <a:cubicBezTo>
                  <a:pt x="18901" y="9178"/>
                  <a:pt x="18924" y="8344"/>
                  <a:pt x="18839" y="7560"/>
                </a:cubicBezTo>
                <a:cubicBezTo>
                  <a:pt x="18753" y="6747"/>
                  <a:pt x="18563" y="5942"/>
                  <a:pt x="18579" y="5125"/>
                </a:cubicBezTo>
                <a:cubicBezTo>
                  <a:pt x="18586" y="4785"/>
                  <a:pt x="18633" y="4432"/>
                  <a:pt x="18788" y="4133"/>
                </a:cubicBezTo>
                <a:cubicBezTo>
                  <a:pt x="18798" y="4180"/>
                  <a:pt x="18812" y="4228"/>
                  <a:pt x="18830" y="4274"/>
                </a:cubicBezTo>
                <a:cubicBezTo>
                  <a:pt x="18904" y="4458"/>
                  <a:pt x="19021" y="4622"/>
                  <a:pt x="19099" y="4804"/>
                </a:cubicBezTo>
                <a:cubicBezTo>
                  <a:pt x="19252" y="5155"/>
                  <a:pt x="19243" y="5572"/>
                  <a:pt x="19078" y="5917"/>
                </a:cubicBezTo>
                <a:cubicBezTo>
                  <a:pt x="19050" y="5972"/>
                  <a:pt x="19019" y="6028"/>
                  <a:pt x="19019" y="6090"/>
                </a:cubicBezTo>
                <a:cubicBezTo>
                  <a:pt x="19019" y="6146"/>
                  <a:pt x="19047" y="6199"/>
                  <a:pt x="19073" y="6250"/>
                </a:cubicBezTo>
                <a:cubicBezTo>
                  <a:pt x="19116" y="6333"/>
                  <a:pt x="19158" y="6418"/>
                  <a:pt x="19202" y="6501"/>
                </a:cubicBezTo>
                <a:cubicBezTo>
                  <a:pt x="19264" y="6620"/>
                  <a:pt x="19347" y="6758"/>
                  <a:pt x="19482" y="6771"/>
                </a:cubicBezTo>
                <a:cubicBezTo>
                  <a:pt x="19490" y="6772"/>
                  <a:pt x="19497" y="6772"/>
                  <a:pt x="19504" y="6772"/>
                </a:cubicBezTo>
                <a:cubicBezTo>
                  <a:pt x="19554" y="6772"/>
                  <a:pt x="19605" y="6758"/>
                  <a:pt x="19654" y="6758"/>
                </a:cubicBezTo>
                <a:cubicBezTo>
                  <a:pt x="19674" y="6758"/>
                  <a:pt x="19694" y="6760"/>
                  <a:pt x="19713" y="6767"/>
                </a:cubicBezTo>
                <a:cubicBezTo>
                  <a:pt x="19776" y="6788"/>
                  <a:pt x="19817" y="6849"/>
                  <a:pt x="19863" y="6897"/>
                </a:cubicBezTo>
                <a:cubicBezTo>
                  <a:pt x="19958" y="6997"/>
                  <a:pt x="20096" y="7048"/>
                  <a:pt x="20233" y="7048"/>
                </a:cubicBezTo>
                <a:cubicBezTo>
                  <a:pt x="20341" y="7048"/>
                  <a:pt x="20448" y="7017"/>
                  <a:pt x="20533" y="6951"/>
                </a:cubicBezTo>
                <a:cubicBezTo>
                  <a:pt x="20806" y="6743"/>
                  <a:pt x="20797" y="6343"/>
                  <a:pt x="20863" y="6008"/>
                </a:cubicBezTo>
                <a:cubicBezTo>
                  <a:pt x="20907" y="5790"/>
                  <a:pt x="20990" y="5583"/>
                  <a:pt x="21075" y="5378"/>
                </a:cubicBezTo>
                <a:cubicBezTo>
                  <a:pt x="21296" y="4833"/>
                  <a:pt x="21517" y="4289"/>
                  <a:pt x="21738" y="3745"/>
                </a:cubicBezTo>
                <a:cubicBezTo>
                  <a:pt x="21784" y="3787"/>
                  <a:pt x="21851" y="3811"/>
                  <a:pt x="21914" y="3811"/>
                </a:cubicBezTo>
                <a:cubicBezTo>
                  <a:pt x="21918" y="3811"/>
                  <a:pt x="21922" y="3811"/>
                  <a:pt x="21926" y="3811"/>
                </a:cubicBezTo>
                <a:cubicBezTo>
                  <a:pt x="22036" y="3803"/>
                  <a:pt x="22136" y="3735"/>
                  <a:pt x="22210" y="3653"/>
                </a:cubicBezTo>
                <a:cubicBezTo>
                  <a:pt x="22325" y="3532"/>
                  <a:pt x="22403" y="3377"/>
                  <a:pt x="22433" y="3214"/>
                </a:cubicBezTo>
                <a:lnTo>
                  <a:pt x="22433" y="3214"/>
                </a:lnTo>
                <a:cubicBezTo>
                  <a:pt x="22411" y="3290"/>
                  <a:pt x="22332" y="3332"/>
                  <a:pt x="22253" y="3332"/>
                </a:cubicBezTo>
                <a:cubicBezTo>
                  <a:pt x="22210" y="3332"/>
                  <a:pt x="22168" y="3320"/>
                  <a:pt x="22133" y="3295"/>
                </a:cubicBezTo>
                <a:cubicBezTo>
                  <a:pt x="22035" y="3225"/>
                  <a:pt x="22004" y="3089"/>
                  <a:pt x="22019" y="2968"/>
                </a:cubicBezTo>
                <a:cubicBezTo>
                  <a:pt x="22033" y="2849"/>
                  <a:pt x="22084" y="2737"/>
                  <a:pt x="22120" y="2622"/>
                </a:cubicBezTo>
                <a:cubicBezTo>
                  <a:pt x="22168" y="2474"/>
                  <a:pt x="22192" y="2310"/>
                  <a:pt x="22137" y="2163"/>
                </a:cubicBezTo>
                <a:cubicBezTo>
                  <a:pt x="22129" y="2144"/>
                  <a:pt x="22121" y="2126"/>
                  <a:pt x="22112" y="2110"/>
                </a:cubicBezTo>
                <a:cubicBezTo>
                  <a:pt x="22205" y="1995"/>
                  <a:pt x="22312" y="1892"/>
                  <a:pt x="22428" y="1803"/>
                </a:cubicBezTo>
                <a:cubicBezTo>
                  <a:pt x="22352" y="1764"/>
                  <a:pt x="22269" y="1741"/>
                  <a:pt x="22184" y="1738"/>
                </a:cubicBezTo>
                <a:cubicBezTo>
                  <a:pt x="22839" y="1206"/>
                  <a:pt x="23474" y="646"/>
                  <a:pt x="24088" y="63"/>
                </a:cubicBezTo>
                <a:cubicBezTo>
                  <a:pt x="24115" y="38"/>
                  <a:pt x="24095" y="0"/>
                  <a:pt x="24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50"/>
          <p:cNvSpPr/>
          <p:nvPr/>
        </p:nvSpPr>
        <p:spPr>
          <a:xfrm>
            <a:off x="713224" y="3496764"/>
            <a:ext cx="1920998" cy="1107219"/>
          </a:xfrm>
          <a:custGeom>
            <a:avLst/>
            <a:gdLst/>
            <a:ahLst/>
            <a:cxnLst/>
            <a:rect l="l" t="t" r="r" b="b"/>
            <a:pathLst>
              <a:path w="23037" h="13278" extrusionOk="0">
                <a:moveTo>
                  <a:pt x="5504" y="2454"/>
                </a:moveTo>
                <a:lnTo>
                  <a:pt x="5504" y="2454"/>
                </a:lnTo>
                <a:cubicBezTo>
                  <a:pt x="5313" y="2917"/>
                  <a:pt x="5630" y="3335"/>
                  <a:pt x="5759" y="3773"/>
                </a:cubicBezTo>
                <a:cubicBezTo>
                  <a:pt x="5770" y="3808"/>
                  <a:pt x="5779" y="3843"/>
                  <a:pt x="5788" y="3879"/>
                </a:cubicBezTo>
                <a:cubicBezTo>
                  <a:pt x="5824" y="4047"/>
                  <a:pt x="5827" y="4230"/>
                  <a:pt x="5755" y="4386"/>
                </a:cubicBezTo>
                <a:cubicBezTo>
                  <a:pt x="5865" y="3725"/>
                  <a:pt x="5064" y="3089"/>
                  <a:pt x="5504" y="2454"/>
                </a:cubicBezTo>
                <a:close/>
                <a:moveTo>
                  <a:pt x="8238" y="612"/>
                </a:moveTo>
                <a:cubicBezTo>
                  <a:pt x="8311" y="1104"/>
                  <a:pt x="8045" y="1579"/>
                  <a:pt x="7737" y="1944"/>
                </a:cubicBezTo>
                <a:cubicBezTo>
                  <a:pt x="7433" y="2313"/>
                  <a:pt x="7060" y="2634"/>
                  <a:pt x="6835" y="3057"/>
                </a:cubicBezTo>
                <a:cubicBezTo>
                  <a:pt x="6671" y="3363"/>
                  <a:pt x="6582" y="3726"/>
                  <a:pt x="6695" y="4061"/>
                </a:cubicBezTo>
                <a:cubicBezTo>
                  <a:pt x="6763" y="4265"/>
                  <a:pt x="6937" y="4467"/>
                  <a:pt x="7164" y="4467"/>
                </a:cubicBezTo>
                <a:cubicBezTo>
                  <a:pt x="7167" y="4467"/>
                  <a:pt x="7170" y="4467"/>
                  <a:pt x="7173" y="4467"/>
                </a:cubicBezTo>
                <a:cubicBezTo>
                  <a:pt x="7577" y="4448"/>
                  <a:pt x="7711" y="3948"/>
                  <a:pt x="7388" y="3710"/>
                </a:cubicBezTo>
                <a:lnTo>
                  <a:pt x="7388" y="3710"/>
                </a:lnTo>
                <a:cubicBezTo>
                  <a:pt x="7770" y="3944"/>
                  <a:pt x="7619" y="4505"/>
                  <a:pt x="7181" y="4540"/>
                </a:cubicBezTo>
                <a:cubicBezTo>
                  <a:pt x="7171" y="4540"/>
                  <a:pt x="7160" y="4541"/>
                  <a:pt x="7150" y="4541"/>
                </a:cubicBezTo>
                <a:cubicBezTo>
                  <a:pt x="6892" y="4541"/>
                  <a:pt x="6689" y="4322"/>
                  <a:pt x="6605" y="4094"/>
                </a:cubicBezTo>
                <a:cubicBezTo>
                  <a:pt x="6594" y="4064"/>
                  <a:pt x="6585" y="4036"/>
                  <a:pt x="6577" y="4005"/>
                </a:cubicBezTo>
                <a:cubicBezTo>
                  <a:pt x="6487" y="3669"/>
                  <a:pt x="6580" y="3304"/>
                  <a:pt x="6738" y="3006"/>
                </a:cubicBezTo>
                <a:cubicBezTo>
                  <a:pt x="7184" y="2173"/>
                  <a:pt x="8273" y="1661"/>
                  <a:pt x="8238" y="612"/>
                </a:cubicBezTo>
                <a:close/>
                <a:moveTo>
                  <a:pt x="20655" y="1793"/>
                </a:moveTo>
                <a:cubicBezTo>
                  <a:pt x="20968" y="1809"/>
                  <a:pt x="21218" y="2057"/>
                  <a:pt x="21346" y="2330"/>
                </a:cubicBezTo>
                <a:cubicBezTo>
                  <a:pt x="21480" y="2608"/>
                  <a:pt x="21490" y="2927"/>
                  <a:pt x="21476" y="3230"/>
                </a:cubicBezTo>
                <a:cubicBezTo>
                  <a:pt x="21438" y="3790"/>
                  <a:pt x="21330" y="4472"/>
                  <a:pt x="21749" y="4922"/>
                </a:cubicBezTo>
                <a:cubicBezTo>
                  <a:pt x="21249" y="4518"/>
                  <a:pt x="21329" y="3791"/>
                  <a:pt x="21366" y="3223"/>
                </a:cubicBezTo>
                <a:cubicBezTo>
                  <a:pt x="21377" y="3003"/>
                  <a:pt x="21378" y="2784"/>
                  <a:pt x="21332" y="2571"/>
                </a:cubicBezTo>
                <a:cubicBezTo>
                  <a:pt x="21254" y="2225"/>
                  <a:pt x="21022" y="1871"/>
                  <a:pt x="20655" y="1793"/>
                </a:cubicBezTo>
                <a:close/>
                <a:moveTo>
                  <a:pt x="6488" y="1957"/>
                </a:moveTo>
                <a:cubicBezTo>
                  <a:pt x="5933" y="2495"/>
                  <a:pt x="6064" y="3332"/>
                  <a:pt x="6282" y="3997"/>
                </a:cubicBezTo>
                <a:cubicBezTo>
                  <a:pt x="6286" y="4011"/>
                  <a:pt x="6290" y="4025"/>
                  <a:pt x="6293" y="4038"/>
                </a:cubicBezTo>
                <a:cubicBezTo>
                  <a:pt x="6369" y="4288"/>
                  <a:pt x="6472" y="4554"/>
                  <a:pt x="6425" y="4822"/>
                </a:cubicBezTo>
                <a:cubicBezTo>
                  <a:pt x="6406" y="4956"/>
                  <a:pt x="6337" y="5088"/>
                  <a:pt x="6232" y="5175"/>
                </a:cubicBezTo>
                <a:cubicBezTo>
                  <a:pt x="6184" y="5215"/>
                  <a:pt x="6129" y="5245"/>
                  <a:pt x="6068" y="5262"/>
                </a:cubicBezTo>
                <a:cubicBezTo>
                  <a:pt x="6036" y="5271"/>
                  <a:pt x="6002" y="5275"/>
                  <a:pt x="5969" y="5275"/>
                </a:cubicBezTo>
                <a:cubicBezTo>
                  <a:pt x="5851" y="5275"/>
                  <a:pt x="5734" y="5221"/>
                  <a:pt x="5673" y="5118"/>
                </a:cubicBezTo>
                <a:cubicBezTo>
                  <a:pt x="5598" y="4996"/>
                  <a:pt x="5640" y="4805"/>
                  <a:pt x="5774" y="4748"/>
                </a:cubicBezTo>
                <a:lnTo>
                  <a:pt x="5774" y="4748"/>
                </a:lnTo>
                <a:cubicBezTo>
                  <a:pt x="5694" y="4795"/>
                  <a:pt x="5658" y="4890"/>
                  <a:pt x="5666" y="4976"/>
                </a:cubicBezTo>
                <a:cubicBezTo>
                  <a:pt x="5675" y="5121"/>
                  <a:pt x="5813" y="5209"/>
                  <a:pt x="5947" y="5209"/>
                </a:cubicBezTo>
                <a:cubicBezTo>
                  <a:pt x="5981" y="5209"/>
                  <a:pt x="6015" y="5203"/>
                  <a:pt x="6046" y="5191"/>
                </a:cubicBezTo>
                <a:cubicBezTo>
                  <a:pt x="6124" y="5166"/>
                  <a:pt x="6192" y="5111"/>
                  <a:pt x="6241" y="5042"/>
                </a:cubicBezTo>
                <a:cubicBezTo>
                  <a:pt x="6446" y="4733"/>
                  <a:pt x="6270" y="4353"/>
                  <a:pt x="6174" y="4028"/>
                </a:cubicBezTo>
                <a:cubicBezTo>
                  <a:pt x="6143" y="3936"/>
                  <a:pt x="6115" y="3841"/>
                  <a:pt x="6092" y="3742"/>
                </a:cubicBezTo>
                <a:cubicBezTo>
                  <a:pt x="5939" y="3116"/>
                  <a:pt x="5938" y="2374"/>
                  <a:pt x="6488" y="1957"/>
                </a:cubicBezTo>
                <a:close/>
                <a:moveTo>
                  <a:pt x="7540" y="5605"/>
                </a:moveTo>
                <a:cubicBezTo>
                  <a:pt x="7860" y="5708"/>
                  <a:pt x="8163" y="5834"/>
                  <a:pt x="8470" y="5979"/>
                </a:cubicBezTo>
                <a:cubicBezTo>
                  <a:pt x="8797" y="6139"/>
                  <a:pt x="8898" y="6534"/>
                  <a:pt x="8912" y="6867"/>
                </a:cubicBezTo>
                <a:cubicBezTo>
                  <a:pt x="8810" y="6571"/>
                  <a:pt x="8721" y="6225"/>
                  <a:pt x="8419" y="6076"/>
                </a:cubicBezTo>
                <a:cubicBezTo>
                  <a:pt x="8124" y="5929"/>
                  <a:pt x="7819" y="5785"/>
                  <a:pt x="7540" y="5605"/>
                </a:cubicBezTo>
                <a:close/>
                <a:moveTo>
                  <a:pt x="15295" y="5769"/>
                </a:moveTo>
                <a:lnTo>
                  <a:pt x="15295" y="5769"/>
                </a:lnTo>
                <a:cubicBezTo>
                  <a:pt x="15123" y="6024"/>
                  <a:pt x="15200" y="6326"/>
                  <a:pt x="15400" y="6542"/>
                </a:cubicBezTo>
                <a:cubicBezTo>
                  <a:pt x="15578" y="6735"/>
                  <a:pt x="15818" y="6873"/>
                  <a:pt x="16040" y="7013"/>
                </a:cubicBezTo>
                <a:cubicBezTo>
                  <a:pt x="16500" y="7295"/>
                  <a:pt x="16985" y="7533"/>
                  <a:pt x="17486" y="7737"/>
                </a:cubicBezTo>
                <a:cubicBezTo>
                  <a:pt x="16962" y="7596"/>
                  <a:pt x="16457" y="7377"/>
                  <a:pt x="15987" y="7104"/>
                </a:cubicBezTo>
                <a:cubicBezTo>
                  <a:pt x="15589" y="6866"/>
                  <a:pt x="15055" y="6557"/>
                  <a:pt x="15111" y="6018"/>
                </a:cubicBezTo>
                <a:cubicBezTo>
                  <a:pt x="15117" y="5973"/>
                  <a:pt x="15127" y="5928"/>
                  <a:pt x="15146" y="5885"/>
                </a:cubicBezTo>
                <a:lnTo>
                  <a:pt x="15146" y="5885"/>
                </a:lnTo>
                <a:cubicBezTo>
                  <a:pt x="14865" y="5934"/>
                  <a:pt x="14577" y="5984"/>
                  <a:pt x="14295" y="6024"/>
                </a:cubicBezTo>
                <a:cubicBezTo>
                  <a:pt x="14623" y="5932"/>
                  <a:pt x="14963" y="5850"/>
                  <a:pt x="15295" y="5769"/>
                </a:cubicBezTo>
                <a:close/>
                <a:moveTo>
                  <a:pt x="21042" y="4922"/>
                </a:moveTo>
                <a:cubicBezTo>
                  <a:pt x="20988" y="5114"/>
                  <a:pt x="20990" y="5311"/>
                  <a:pt x="21029" y="5502"/>
                </a:cubicBezTo>
                <a:cubicBezTo>
                  <a:pt x="21084" y="5760"/>
                  <a:pt x="21207" y="6010"/>
                  <a:pt x="21354" y="6228"/>
                </a:cubicBezTo>
                <a:cubicBezTo>
                  <a:pt x="21673" y="6692"/>
                  <a:pt x="22116" y="7068"/>
                  <a:pt x="22382" y="7572"/>
                </a:cubicBezTo>
                <a:cubicBezTo>
                  <a:pt x="22599" y="7987"/>
                  <a:pt x="22688" y="8535"/>
                  <a:pt x="22402" y="8939"/>
                </a:cubicBezTo>
                <a:cubicBezTo>
                  <a:pt x="22631" y="8523"/>
                  <a:pt x="22517" y="8015"/>
                  <a:pt x="22297" y="7619"/>
                </a:cubicBezTo>
                <a:cubicBezTo>
                  <a:pt x="22016" y="7130"/>
                  <a:pt x="21577" y="6757"/>
                  <a:pt x="21273" y="6281"/>
                </a:cubicBezTo>
                <a:cubicBezTo>
                  <a:pt x="21128" y="6052"/>
                  <a:pt x="21010" y="5782"/>
                  <a:pt x="20974" y="5508"/>
                </a:cubicBezTo>
                <a:cubicBezTo>
                  <a:pt x="20949" y="5311"/>
                  <a:pt x="20964" y="5111"/>
                  <a:pt x="21042" y="4922"/>
                </a:cubicBezTo>
                <a:close/>
                <a:moveTo>
                  <a:pt x="14962" y="0"/>
                </a:moveTo>
                <a:cubicBezTo>
                  <a:pt x="14936" y="0"/>
                  <a:pt x="14910" y="1"/>
                  <a:pt x="14884" y="2"/>
                </a:cubicBezTo>
                <a:cubicBezTo>
                  <a:pt x="14109" y="27"/>
                  <a:pt x="13414" y="472"/>
                  <a:pt x="12661" y="664"/>
                </a:cubicBezTo>
                <a:cubicBezTo>
                  <a:pt x="12337" y="746"/>
                  <a:pt x="12006" y="781"/>
                  <a:pt x="11673" y="781"/>
                </a:cubicBezTo>
                <a:cubicBezTo>
                  <a:pt x="10963" y="781"/>
                  <a:pt x="10244" y="622"/>
                  <a:pt x="9555" y="432"/>
                </a:cubicBezTo>
                <a:cubicBezTo>
                  <a:pt x="9232" y="343"/>
                  <a:pt x="8900" y="246"/>
                  <a:pt x="8570" y="246"/>
                </a:cubicBezTo>
                <a:cubicBezTo>
                  <a:pt x="8475" y="246"/>
                  <a:pt x="8379" y="254"/>
                  <a:pt x="8284" y="273"/>
                </a:cubicBezTo>
                <a:cubicBezTo>
                  <a:pt x="8233" y="283"/>
                  <a:pt x="8183" y="297"/>
                  <a:pt x="8134" y="312"/>
                </a:cubicBezTo>
                <a:cubicBezTo>
                  <a:pt x="7658" y="463"/>
                  <a:pt x="7284" y="851"/>
                  <a:pt x="6892" y="1175"/>
                </a:cubicBezTo>
                <a:cubicBezTo>
                  <a:pt x="6490" y="1509"/>
                  <a:pt x="6038" y="1789"/>
                  <a:pt x="5561" y="2004"/>
                </a:cubicBezTo>
                <a:cubicBezTo>
                  <a:pt x="5065" y="2228"/>
                  <a:pt x="4507" y="2404"/>
                  <a:pt x="4191" y="2845"/>
                </a:cubicBezTo>
                <a:cubicBezTo>
                  <a:pt x="4055" y="3035"/>
                  <a:pt x="3977" y="3259"/>
                  <a:pt x="3899" y="3481"/>
                </a:cubicBezTo>
                <a:lnTo>
                  <a:pt x="3465" y="4729"/>
                </a:lnTo>
                <a:cubicBezTo>
                  <a:pt x="3394" y="4574"/>
                  <a:pt x="3254" y="4443"/>
                  <a:pt x="3112" y="4339"/>
                </a:cubicBezTo>
                <a:lnTo>
                  <a:pt x="3112" y="4339"/>
                </a:lnTo>
                <a:cubicBezTo>
                  <a:pt x="3142" y="4492"/>
                  <a:pt x="3060" y="4641"/>
                  <a:pt x="3012" y="4790"/>
                </a:cubicBezTo>
                <a:cubicBezTo>
                  <a:pt x="2954" y="4963"/>
                  <a:pt x="2943" y="5149"/>
                  <a:pt x="2977" y="5329"/>
                </a:cubicBezTo>
                <a:cubicBezTo>
                  <a:pt x="2024" y="4687"/>
                  <a:pt x="1048" y="4079"/>
                  <a:pt x="54" y="3504"/>
                </a:cubicBezTo>
                <a:lnTo>
                  <a:pt x="0" y="3597"/>
                </a:lnTo>
                <a:cubicBezTo>
                  <a:pt x="867" y="4379"/>
                  <a:pt x="1729" y="5166"/>
                  <a:pt x="2585" y="5959"/>
                </a:cubicBezTo>
                <a:cubicBezTo>
                  <a:pt x="2416" y="6254"/>
                  <a:pt x="2247" y="6562"/>
                  <a:pt x="2225" y="6899"/>
                </a:cubicBezTo>
                <a:cubicBezTo>
                  <a:pt x="2216" y="7049"/>
                  <a:pt x="2236" y="7201"/>
                  <a:pt x="2236" y="7352"/>
                </a:cubicBezTo>
                <a:cubicBezTo>
                  <a:pt x="2240" y="7715"/>
                  <a:pt x="2132" y="8070"/>
                  <a:pt x="1988" y="8403"/>
                </a:cubicBezTo>
                <a:cubicBezTo>
                  <a:pt x="1842" y="8738"/>
                  <a:pt x="1663" y="9052"/>
                  <a:pt x="1508" y="9381"/>
                </a:cubicBezTo>
                <a:cubicBezTo>
                  <a:pt x="1468" y="9466"/>
                  <a:pt x="1430" y="9558"/>
                  <a:pt x="1455" y="9646"/>
                </a:cubicBezTo>
                <a:cubicBezTo>
                  <a:pt x="1473" y="9723"/>
                  <a:pt x="1535" y="9783"/>
                  <a:pt x="1578" y="9850"/>
                </a:cubicBezTo>
                <a:cubicBezTo>
                  <a:pt x="1668" y="9998"/>
                  <a:pt x="1673" y="10199"/>
                  <a:pt x="1803" y="10313"/>
                </a:cubicBezTo>
                <a:cubicBezTo>
                  <a:pt x="1873" y="10375"/>
                  <a:pt x="1960" y="10397"/>
                  <a:pt x="2052" y="10397"/>
                </a:cubicBezTo>
                <a:cubicBezTo>
                  <a:pt x="2157" y="10397"/>
                  <a:pt x="2268" y="10369"/>
                  <a:pt x="2368" y="10339"/>
                </a:cubicBezTo>
                <a:lnTo>
                  <a:pt x="2402" y="10331"/>
                </a:lnTo>
                <a:cubicBezTo>
                  <a:pt x="2431" y="10475"/>
                  <a:pt x="2559" y="10595"/>
                  <a:pt x="2706" y="10633"/>
                </a:cubicBezTo>
                <a:cubicBezTo>
                  <a:pt x="2746" y="10643"/>
                  <a:pt x="2788" y="10648"/>
                  <a:pt x="2829" y="10648"/>
                </a:cubicBezTo>
                <a:cubicBezTo>
                  <a:pt x="2958" y="10648"/>
                  <a:pt x="3088" y="10602"/>
                  <a:pt x="3198" y="10533"/>
                </a:cubicBezTo>
                <a:cubicBezTo>
                  <a:pt x="3232" y="10513"/>
                  <a:pt x="3265" y="10490"/>
                  <a:pt x="3286" y="10459"/>
                </a:cubicBezTo>
                <a:cubicBezTo>
                  <a:pt x="3320" y="10410"/>
                  <a:pt x="3324" y="10351"/>
                  <a:pt x="3333" y="10293"/>
                </a:cubicBezTo>
                <a:cubicBezTo>
                  <a:pt x="3371" y="10040"/>
                  <a:pt x="3494" y="9799"/>
                  <a:pt x="3679" y="9621"/>
                </a:cubicBezTo>
                <a:cubicBezTo>
                  <a:pt x="3895" y="9411"/>
                  <a:pt x="4182" y="9291"/>
                  <a:pt x="4437" y="9130"/>
                </a:cubicBezTo>
                <a:cubicBezTo>
                  <a:pt x="4915" y="8831"/>
                  <a:pt x="5293" y="8371"/>
                  <a:pt x="5496" y="7843"/>
                </a:cubicBezTo>
                <a:cubicBezTo>
                  <a:pt x="5553" y="7694"/>
                  <a:pt x="5596" y="7539"/>
                  <a:pt x="5625" y="7381"/>
                </a:cubicBezTo>
                <a:cubicBezTo>
                  <a:pt x="5625" y="7380"/>
                  <a:pt x="5626" y="7378"/>
                  <a:pt x="5626" y="7377"/>
                </a:cubicBezTo>
                <a:cubicBezTo>
                  <a:pt x="5699" y="6981"/>
                  <a:pt x="5681" y="6568"/>
                  <a:pt x="5573" y="6180"/>
                </a:cubicBezTo>
                <a:cubicBezTo>
                  <a:pt x="5658" y="6034"/>
                  <a:pt x="5753" y="5891"/>
                  <a:pt x="5867" y="5765"/>
                </a:cubicBezTo>
                <a:cubicBezTo>
                  <a:pt x="6019" y="5598"/>
                  <a:pt x="6208" y="5466"/>
                  <a:pt x="6415" y="5375"/>
                </a:cubicBezTo>
                <a:lnTo>
                  <a:pt x="6430" y="5375"/>
                </a:lnTo>
                <a:cubicBezTo>
                  <a:pt x="6780" y="5375"/>
                  <a:pt x="7128" y="5434"/>
                  <a:pt x="7465" y="5533"/>
                </a:cubicBezTo>
                <a:cubicBezTo>
                  <a:pt x="7463" y="5536"/>
                  <a:pt x="7461" y="5538"/>
                  <a:pt x="7460" y="5540"/>
                </a:cubicBezTo>
                <a:cubicBezTo>
                  <a:pt x="7053" y="6034"/>
                  <a:pt x="6609" y="6497"/>
                  <a:pt x="6114" y="6901"/>
                </a:cubicBezTo>
                <a:cubicBezTo>
                  <a:pt x="5948" y="7007"/>
                  <a:pt x="5830" y="7192"/>
                  <a:pt x="5791" y="7388"/>
                </a:cubicBezTo>
                <a:cubicBezTo>
                  <a:pt x="5789" y="7397"/>
                  <a:pt x="5789" y="7404"/>
                  <a:pt x="5786" y="7412"/>
                </a:cubicBezTo>
                <a:cubicBezTo>
                  <a:pt x="5786" y="7421"/>
                  <a:pt x="5784" y="7429"/>
                  <a:pt x="5783" y="7437"/>
                </a:cubicBezTo>
                <a:lnTo>
                  <a:pt x="5800" y="7439"/>
                </a:lnTo>
                <a:cubicBezTo>
                  <a:pt x="5763" y="7879"/>
                  <a:pt x="6126" y="8238"/>
                  <a:pt x="6322" y="8635"/>
                </a:cubicBezTo>
                <a:cubicBezTo>
                  <a:pt x="6481" y="8963"/>
                  <a:pt x="6531" y="9333"/>
                  <a:pt x="6563" y="9695"/>
                </a:cubicBezTo>
                <a:cubicBezTo>
                  <a:pt x="6585" y="9931"/>
                  <a:pt x="6618" y="10197"/>
                  <a:pt x="6807" y="10338"/>
                </a:cubicBezTo>
                <a:cubicBezTo>
                  <a:pt x="6890" y="10399"/>
                  <a:pt x="6994" y="10429"/>
                  <a:pt x="7065" y="10501"/>
                </a:cubicBezTo>
                <a:cubicBezTo>
                  <a:pt x="7169" y="10605"/>
                  <a:pt x="7177" y="10769"/>
                  <a:pt x="7230" y="10907"/>
                </a:cubicBezTo>
                <a:cubicBezTo>
                  <a:pt x="7320" y="11145"/>
                  <a:pt x="7547" y="11309"/>
                  <a:pt x="7791" y="11384"/>
                </a:cubicBezTo>
                <a:cubicBezTo>
                  <a:pt x="8032" y="11459"/>
                  <a:pt x="8290" y="11460"/>
                  <a:pt x="8545" y="11460"/>
                </a:cubicBezTo>
                <a:cubicBezTo>
                  <a:pt x="8428" y="11105"/>
                  <a:pt x="8311" y="10748"/>
                  <a:pt x="8196" y="10392"/>
                </a:cubicBezTo>
                <a:cubicBezTo>
                  <a:pt x="8166" y="10300"/>
                  <a:pt x="8134" y="10204"/>
                  <a:pt x="8063" y="10137"/>
                </a:cubicBezTo>
                <a:cubicBezTo>
                  <a:pt x="8021" y="10097"/>
                  <a:pt x="7961" y="10072"/>
                  <a:pt x="7904" y="10072"/>
                </a:cubicBezTo>
                <a:cubicBezTo>
                  <a:pt x="7866" y="10072"/>
                  <a:pt x="7830" y="10083"/>
                  <a:pt x="7801" y="10108"/>
                </a:cubicBezTo>
                <a:cubicBezTo>
                  <a:pt x="7848" y="9958"/>
                  <a:pt x="7808" y="9790"/>
                  <a:pt x="7737" y="9647"/>
                </a:cubicBezTo>
                <a:cubicBezTo>
                  <a:pt x="7668" y="9506"/>
                  <a:pt x="7567" y="9379"/>
                  <a:pt x="7485" y="9243"/>
                </a:cubicBezTo>
                <a:cubicBezTo>
                  <a:pt x="7255" y="8855"/>
                  <a:pt x="7179" y="8398"/>
                  <a:pt x="7109" y="7951"/>
                </a:cubicBezTo>
                <a:cubicBezTo>
                  <a:pt x="7102" y="7909"/>
                  <a:pt x="7152" y="7586"/>
                  <a:pt x="7172" y="7547"/>
                </a:cubicBezTo>
                <a:cubicBezTo>
                  <a:pt x="7173" y="7460"/>
                  <a:pt x="7270" y="7412"/>
                  <a:pt x="7352" y="7383"/>
                </a:cubicBezTo>
                <a:cubicBezTo>
                  <a:pt x="7867" y="7211"/>
                  <a:pt x="8415" y="7097"/>
                  <a:pt x="8929" y="6921"/>
                </a:cubicBezTo>
                <a:cubicBezTo>
                  <a:pt x="8935" y="6919"/>
                  <a:pt x="8941" y="6917"/>
                  <a:pt x="8948" y="6915"/>
                </a:cubicBezTo>
                <a:cubicBezTo>
                  <a:pt x="8985" y="7821"/>
                  <a:pt x="9045" y="8852"/>
                  <a:pt x="9053" y="9440"/>
                </a:cubicBezTo>
                <a:cubicBezTo>
                  <a:pt x="9059" y="9827"/>
                  <a:pt x="9123" y="10708"/>
                  <a:pt x="9052" y="11084"/>
                </a:cubicBezTo>
                <a:cubicBezTo>
                  <a:pt x="9046" y="11291"/>
                  <a:pt x="8959" y="11499"/>
                  <a:pt x="8847" y="11678"/>
                </a:cubicBezTo>
                <a:cubicBezTo>
                  <a:pt x="8695" y="11916"/>
                  <a:pt x="8495" y="12125"/>
                  <a:pt x="8359" y="12372"/>
                </a:cubicBezTo>
                <a:cubicBezTo>
                  <a:pt x="8222" y="12621"/>
                  <a:pt x="8152" y="12933"/>
                  <a:pt x="8283" y="13187"/>
                </a:cubicBezTo>
                <a:cubicBezTo>
                  <a:pt x="8486" y="13247"/>
                  <a:pt x="8698" y="13277"/>
                  <a:pt x="8910" y="13277"/>
                </a:cubicBezTo>
                <a:cubicBezTo>
                  <a:pt x="9111" y="13277"/>
                  <a:pt x="9313" y="13250"/>
                  <a:pt x="9506" y="13195"/>
                </a:cubicBezTo>
                <a:cubicBezTo>
                  <a:pt x="9529" y="13189"/>
                  <a:pt x="9554" y="13180"/>
                  <a:pt x="9570" y="13161"/>
                </a:cubicBezTo>
                <a:cubicBezTo>
                  <a:pt x="9588" y="13138"/>
                  <a:pt x="9588" y="13108"/>
                  <a:pt x="9585" y="13078"/>
                </a:cubicBezTo>
                <a:cubicBezTo>
                  <a:pt x="9573" y="12944"/>
                  <a:pt x="9528" y="12813"/>
                  <a:pt x="9509" y="12678"/>
                </a:cubicBezTo>
                <a:cubicBezTo>
                  <a:pt x="9491" y="12545"/>
                  <a:pt x="9501" y="12397"/>
                  <a:pt x="9586" y="12292"/>
                </a:cubicBezTo>
                <a:cubicBezTo>
                  <a:pt x="9647" y="12216"/>
                  <a:pt x="9737" y="12171"/>
                  <a:pt x="9814" y="12114"/>
                </a:cubicBezTo>
                <a:cubicBezTo>
                  <a:pt x="9963" y="12000"/>
                  <a:pt x="10066" y="11829"/>
                  <a:pt x="10096" y="11644"/>
                </a:cubicBezTo>
                <a:cubicBezTo>
                  <a:pt x="10131" y="11433"/>
                  <a:pt x="10072" y="11219"/>
                  <a:pt x="10066" y="11004"/>
                </a:cubicBezTo>
                <a:cubicBezTo>
                  <a:pt x="10057" y="10701"/>
                  <a:pt x="10095" y="9922"/>
                  <a:pt x="10177" y="9630"/>
                </a:cubicBezTo>
                <a:cubicBezTo>
                  <a:pt x="10333" y="9076"/>
                  <a:pt x="10447" y="8510"/>
                  <a:pt x="10521" y="7941"/>
                </a:cubicBezTo>
                <a:cubicBezTo>
                  <a:pt x="10562" y="7624"/>
                  <a:pt x="10588" y="7305"/>
                  <a:pt x="10651" y="6992"/>
                </a:cubicBezTo>
                <a:cubicBezTo>
                  <a:pt x="10692" y="6793"/>
                  <a:pt x="10746" y="6598"/>
                  <a:pt x="10807" y="6404"/>
                </a:cubicBezTo>
                <a:cubicBezTo>
                  <a:pt x="10845" y="6405"/>
                  <a:pt x="10883" y="6405"/>
                  <a:pt x="10921" y="6405"/>
                </a:cubicBezTo>
                <a:cubicBezTo>
                  <a:pt x="11582" y="6405"/>
                  <a:pt x="12240" y="6273"/>
                  <a:pt x="12885" y="6113"/>
                </a:cubicBezTo>
                <a:cubicBezTo>
                  <a:pt x="13197" y="6036"/>
                  <a:pt x="13529" y="5953"/>
                  <a:pt x="13848" y="5953"/>
                </a:cubicBezTo>
                <a:cubicBezTo>
                  <a:pt x="13983" y="5953"/>
                  <a:pt x="14116" y="5968"/>
                  <a:pt x="14244" y="6005"/>
                </a:cubicBezTo>
                <a:cubicBezTo>
                  <a:pt x="14246" y="6014"/>
                  <a:pt x="14247" y="6021"/>
                  <a:pt x="14250" y="6029"/>
                </a:cubicBezTo>
                <a:lnTo>
                  <a:pt x="14250" y="6030"/>
                </a:lnTo>
                <a:cubicBezTo>
                  <a:pt x="14380" y="6654"/>
                  <a:pt x="14741" y="7225"/>
                  <a:pt x="15182" y="7690"/>
                </a:cubicBezTo>
                <a:cubicBezTo>
                  <a:pt x="15497" y="8023"/>
                  <a:pt x="15874" y="8338"/>
                  <a:pt x="15994" y="8779"/>
                </a:cubicBezTo>
                <a:cubicBezTo>
                  <a:pt x="16070" y="9053"/>
                  <a:pt x="16033" y="9357"/>
                  <a:pt x="15893" y="9606"/>
                </a:cubicBezTo>
                <a:cubicBezTo>
                  <a:pt x="15835" y="9708"/>
                  <a:pt x="15763" y="9800"/>
                  <a:pt x="15685" y="9887"/>
                </a:cubicBezTo>
                <a:cubicBezTo>
                  <a:pt x="15209" y="10423"/>
                  <a:pt x="14559" y="10779"/>
                  <a:pt x="14067" y="11302"/>
                </a:cubicBezTo>
                <a:cubicBezTo>
                  <a:pt x="13958" y="11418"/>
                  <a:pt x="13851" y="11577"/>
                  <a:pt x="13909" y="11725"/>
                </a:cubicBezTo>
                <a:cubicBezTo>
                  <a:pt x="13343" y="11898"/>
                  <a:pt x="12898" y="12418"/>
                  <a:pt x="12820" y="13005"/>
                </a:cubicBezTo>
                <a:cubicBezTo>
                  <a:pt x="12810" y="13078"/>
                  <a:pt x="12810" y="13163"/>
                  <a:pt x="12863" y="13212"/>
                </a:cubicBezTo>
                <a:cubicBezTo>
                  <a:pt x="12903" y="13248"/>
                  <a:pt x="12960" y="13255"/>
                  <a:pt x="13012" y="13258"/>
                </a:cubicBezTo>
                <a:cubicBezTo>
                  <a:pt x="13138" y="13268"/>
                  <a:pt x="13264" y="13273"/>
                  <a:pt x="13390" y="13273"/>
                </a:cubicBezTo>
                <a:cubicBezTo>
                  <a:pt x="13662" y="13273"/>
                  <a:pt x="13933" y="13250"/>
                  <a:pt x="14200" y="13205"/>
                </a:cubicBezTo>
                <a:cubicBezTo>
                  <a:pt x="14280" y="13191"/>
                  <a:pt x="14374" y="13163"/>
                  <a:pt x="14395" y="13082"/>
                </a:cubicBezTo>
                <a:cubicBezTo>
                  <a:pt x="14404" y="13042"/>
                  <a:pt x="14391" y="13001"/>
                  <a:pt x="14379" y="12961"/>
                </a:cubicBezTo>
                <a:cubicBezTo>
                  <a:pt x="14324" y="12764"/>
                  <a:pt x="14331" y="12553"/>
                  <a:pt x="14396" y="12360"/>
                </a:cubicBezTo>
                <a:cubicBezTo>
                  <a:pt x="14414" y="12361"/>
                  <a:pt x="14433" y="12362"/>
                  <a:pt x="14451" y="12362"/>
                </a:cubicBezTo>
                <a:cubicBezTo>
                  <a:pt x="14903" y="12362"/>
                  <a:pt x="15301" y="11993"/>
                  <a:pt x="15557" y="11604"/>
                </a:cubicBezTo>
                <a:cubicBezTo>
                  <a:pt x="15837" y="11179"/>
                  <a:pt x="16043" y="10684"/>
                  <a:pt x="16450" y="10379"/>
                </a:cubicBezTo>
                <a:cubicBezTo>
                  <a:pt x="16828" y="10095"/>
                  <a:pt x="17381" y="9967"/>
                  <a:pt x="17623" y="9593"/>
                </a:cubicBezTo>
                <a:cubicBezTo>
                  <a:pt x="17640" y="9568"/>
                  <a:pt x="17655" y="9543"/>
                  <a:pt x="17668" y="9514"/>
                </a:cubicBezTo>
                <a:cubicBezTo>
                  <a:pt x="17676" y="9501"/>
                  <a:pt x="17682" y="9485"/>
                  <a:pt x="17687" y="9470"/>
                </a:cubicBezTo>
                <a:cubicBezTo>
                  <a:pt x="17693" y="9455"/>
                  <a:pt x="17698" y="9439"/>
                  <a:pt x="17703" y="9422"/>
                </a:cubicBezTo>
                <a:cubicBezTo>
                  <a:pt x="17860" y="8948"/>
                  <a:pt x="17472" y="8462"/>
                  <a:pt x="17464" y="7961"/>
                </a:cubicBezTo>
                <a:cubicBezTo>
                  <a:pt x="17463" y="7905"/>
                  <a:pt x="17468" y="7848"/>
                  <a:pt x="17477" y="7793"/>
                </a:cubicBezTo>
                <a:cubicBezTo>
                  <a:pt x="17717" y="7983"/>
                  <a:pt x="17978" y="8155"/>
                  <a:pt x="18087" y="8433"/>
                </a:cubicBezTo>
                <a:cubicBezTo>
                  <a:pt x="18174" y="8662"/>
                  <a:pt x="18139" y="8918"/>
                  <a:pt x="18066" y="9150"/>
                </a:cubicBezTo>
                <a:cubicBezTo>
                  <a:pt x="18027" y="9276"/>
                  <a:pt x="17978" y="9398"/>
                  <a:pt x="17922" y="9517"/>
                </a:cubicBezTo>
                <a:cubicBezTo>
                  <a:pt x="17912" y="9534"/>
                  <a:pt x="17904" y="9550"/>
                  <a:pt x="17897" y="9567"/>
                </a:cubicBezTo>
                <a:cubicBezTo>
                  <a:pt x="17888" y="9585"/>
                  <a:pt x="17879" y="9604"/>
                  <a:pt x="17868" y="9621"/>
                </a:cubicBezTo>
                <a:cubicBezTo>
                  <a:pt x="17860" y="9639"/>
                  <a:pt x="17850" y="9658"/>
                  <a:pt x="17841" y="9676"/>
                </a:cubicBezTo>
                <a:cubicBezTo>
                  <a:pt x="17556" y="10216"/>
                  <a:pt x="17162" y="10711"/>
                  <a:pt x="17010" y="11302"/>
                </a:cubicBezTo>
                <a:cubicBezTo>
                  <a:pt x="16996" y="11357"/>
                  <a:pt x="16984" y="11414"/>
                  <a:pt x="16951" y="11462"/>
                </a:cubicBezTo>
                <a:cubicBezTo>
                  <a:pt x="16920" y="11506"/>
                  <a:pt x="16875" y="11537"/>
                  <a:pt x="16832" y="11570"/>
                </a:cubicBezTo>
                <a:cubicBezTo>
                  <a:pt x="16438" y="11860"/>
                  <a:pt x="16144" y="12280"/>
                  <a:pt x="16003" y="12748"/>
                </a:cubicBezTo>
                <a:cubicBezTo>
                  <a:pt x="15980" y="12823"/>
                  <a:pt x="15965" y="12919"/>
                  <a:pt x="16022" y="12974"/>
                </a:cubicBezTo>
                <a:cubicBezTo>
                  <a:pt x="16050" y="13002"/>
                  <a:pt x="16090" y="13012"/>
                  <a:pt x="16129" y="13022"/>
                </a:cubicBezTo>
                <a:cubicBezTo>
                  <a:pt x="16340" y="13072"/>
                  <a:pt x="16556" y="13097"/>
                  <a:pt x="16772" y="13097"/>
                </a:cubicBezTo>
                <a:cubicBezTo>
                  <a:pt x="17041" y="13097"/>
                  <a:pt x="17309" y="13058"/>
                  <a:pt x="17566" y="12982"/>
                </a:cubicBezTo>
                <a:cubicBezTo>
                  <a:pt x="17592" y="12974"/>
                  <a:pt x="17620" y="12965"/>
                  <a:pt x="17642" y="12946"/>
                </a:cubicBezTo>
                <a:cubicBezTo>
                  <a:pt x="17681" y="12914"/>
                  <a:pt x="17691" y="12861"/>
                  <a:pt x="17699" y="12812"/>
                </a:cubicBezTo>
                <a:cubicBezTo>
                  <a:pt x="17728" y="12646"/>
                  <a:pt x="17756" y="12480"/>
                  <a:pt x="17784" y="12314"/>
                </a:cubicBezTo>
                <a:cubicBezTo>
                  <a:pt x="17794" y="12264"/>
                  <a:pt x="17804" y="12208"/>
                  <a:pt x="17837" y="12170"/>
                </a:cubicBezTo>
                <a:cubicBezTo>
                  <a:pt x="17866" y="12137"/>
                  <a:pt x="17907" y="12120"/>
                  <a:pt x="17947" y="12100"/>
                </a:cubicBezTo>
                <a:cubicBezTo>
                  <a:pt x="18137" y="12001"/>
                  <a:pt x="18268" y="11813"/>
                  <a:pt x="18348" y="11614"/>
                </a:cubicBezTo>
                <a:cubicBezTo>
                  <a:pt x="18427" y="11414"/>
                  <a:pt x="18460" y="11201"/>
                  <a:pt x="18501" y="10989"/>
                </a:cubicBezTo>
                <a:cubicBezTo>
                  <a:pt x="18623" y="10347"/>
                  <a:pt x="18820" y="9701"/>
                  <a:pt x="19225" y="9185"/>
                </a:cubicBezTo>
                <a:cubicBezTo>
                  <a:pt x="19384" y="8980"/>
                  <a:pt x="19578" y="8797"/>
                  <a:pt x="19704" y="8570"/>
                </a:cubicBezTo>
                <a:cubicBezTo>
                  <a:pt x="19828" y="8341"/>
                  <a:pt x="19875" y="8044"/>
                  <a:pt x="19733" y="7827"/>
                </a:cubicBezTo>
                <a:cubicBezTo>
                  <a:pt x="19669" y="7730"/>
                  <a:pt x="19576" y="7657"/>
                  <a:pt x="19490" y="7578"/>
                </a:cubicBezTo>
                <a:cubicBezTo>
                  <a:pt x="19069" y="7188"/>
                  <a:pt x="18867" y="6574"/>
                  <a:pt x="18970" y="6009"/>
                </a:cubicBezTo>
                <a:cubicBezTo>
                  <a:pt x="19245" y="5685"/>
                  <a:pt x="19454" y="5304"/>
                  <a:pt x="19584" y="4899"/>
                </a:cubicBezTo>
                <a:cubicBezTo>
                  <a:pt x="19594" y="4871"/>
                  <a:pt x="19604" y="4841"/>
                  <a:pt x="19612" y="4811"/>
                </a:cubicBezTo>
                <a:cubicBezTo>
                  <a:pt x="19727" y="4422"/>
                  <a:pt x="19771" y="4012"/>
                  <a:pt x="19735" y="3609"/>
                </a:cubicBezTo>
                <a:cubicBezTo>
                  <a:pt x="19669" y="2889"/>
                  <a:pt x="19348" y="2198"/>
                  <a:pt x="18852" y="1672"/>
                </a:cubicBezTo>
                <a:cubicBezTo>
                  <a:pt x="18937" y="1634"/>
                  <a:pt x="19031" y="1616"/>
                  <a:pt x="19126" y="1616"/>
                </a:cubicBezTo>
                <a:cubicBezTo>
                  <a:pt x="19231" y="1616"/>
                  <a:pt x="19338" y="1638"/>
                  <a:pt x="19434" y="1681"/>
                </a:cubicBezTo>
                <a:cubicBezTo>
                  <a:pt x="19675" y="1787"/>
                  <a:pt x="19859" y="1999"/>
                  <a:pt x="19988" y="2231"/>
                </a:cubicBezTo>
                <a:cubicBezTo>
                  <a:pt x="20191" y="2597"/>
                  <a:pt x="20279" y="3025"/>
                  <a:pt x="20237" y="3440"/>
                </a:cubicBezTo>
                <a:cubicBezTo>
                  <a:pt x="20185" y="3935"/>
                  <a:pt x="19957" y="4392"/>
                  <a:pt x="19803" y="4866"/>
                </a:cubicBezTo>
                <a:cubicBezTo>
                  <a:pt x="19793" y="4897"/>
                  <a:pt x="19783" y="4930"/>
                  <a:pt x="19773" y="4963"/>
                </a:cubicBezTo>
                <a:cubicBezTo>
                  <a:pt x="19639" y="5412"/>
                  <a:pt x="19588" y="5908"/>
                  <a:pt x="19810" y="6317"/>
                </a:cubicBezTo>
                <a:cubicBezTo>
                  <a:pt x="19794" y="5989"/>
                  <a:pt x="19942" y="5656"/>
                  <a:pt x="20198" y="5449"/>
                </a:cubicBezTo>
                <a:lnTo>
                  <a:pt x="20198" y="5449"/>
                </a:lnTo>
                <a:cubicBezTo>
                  <a:pt x="20172" y="5501"/>
                  <a:pt x="20150" y="5552"/>
                  <a:pt x="20129" y="5605"/>
                </a:cubicBezTo>
                <a:cubicBezTo>
                  <a:pt x="20110" y="5652"/>
                  <a:pt x="20093" y="5702"/>
                  <a:pt x="20080" y="5752"/>
                </a:cubicBezTo>
                <a:cubicBezTo>
                  <a:pt x="20012" y="6199"/>
                  <a:pt x="20166" y="6670"/>
                  <a:pt x="20429" y="7043"/>
                </a:cubicBezTo>
                <a:cubicBezTo>
                  <a:pt x="20682" y="7398"/>
                  <a:pt x="21022" y="7675"/>
                  <a:pt x="21354" y="7957"/>
                </a:cubicBezTo>
                <a:cubicBezTo>
                  <a:pt x="21686" y="8239"/>
                  <a:pt x="22016" y="8535"/>
                  <a:pt x="22234" y="8910"/>
                </a:cubicBezTo>
                <a:cubicBezTo>
                  <a:pt x="22242" y="8925"/>
                  <a:pt x="22251" y="8940"/>
                  <a:pt x="22260" y="8956"/>
                </a:cubicBezTo>
                <a:cubicBezTo>
                  <a:pt x="22460" y="9324"/>
                  <a:pt x="22537" y="9775"/>
                  <a:pt x="22373" y="10159"/>
                </a:cubicBezTo>
                <a:cubicBezTo>
                  <a:pt x="22951" y="9368"/>
                  <a:pt x="23036" y="8247"/>
                  <a:pt x="22589" y="7375"/>
                </a:cubicBezTo>
                <a:cubicBezTo>
                  <a:pt x="22422" y="7053"/>
                  <a:pt x="22190" y="6766"/>
                  <a:pt x="22017" y="6445"/>
                </a:cubicBezTo>
                <a:cubicBezTo>
                  <a:pt x="21843" y="6125"/>
                  <a:pt x="21729" y="5750"/>
                  <a:pt x="21821" y="5398"/>
                </a:cubicBezTo>
                <a:lnTo>
                  <a:pt x="21833" y="5395"/>
                </a:lnTo>
                <a:cubicBezTo>
                  <a:pt x="21833" y="5393"/>
                  <a:pt x="21833" y="5391"/>
                  <a:pt x="21832" y="5389"/>
                </a:cubicBezTo>
                <a:lnTo>
                  <a:pt x="21832" y="5389"/>
                </a:lnTo>
                <a:cubicBezTo>
                  <a:pt x="21983" y="5529"/>
                  <a:pt x="22185" y="5597"/>
                  <a:pt x="22388" y="5597"/>
                </a:cubicBezTo>
                <a:cubicBezTo>
                  <a:pt x="22628" y="5597"/>
                  <a:pt x="22869" y="5501"/>
                  <a:pt x="23025" y="5316"/>
                </a:cubicBezTo>
                <a:lnTo>
                  <a:pt x="23025" y="5316"/>
                </a:lnTo>
                <a:cubicBezTo>
                  <a:pt x="22935" y="5376"/>
                  <a:pt x="22831" y="5403"/>
                  <a:pt x="22726" y="5403"/>
                </a:cubicBezTo>
                <a:cubicBezTo>
                  <a:pt x="22501" y="5403"/>
                  <a:pt x="22266" y="5281"/>
                  <a:pt x="22129" y="5096"/>
                </a:cubicBezTo>
                <a:cubicBezTo>
                  <a:pt x="21925" y="4825"/>
                  <a:pt x="21890" y="4461"/>
                  <a:pt x="21916" y="4123"/>
                </a:cubicBezTo>
                <a:cubicBezTo>
                  <a:pt x="21941" y="3785"/>
                  <a:pt x="22022" y="3450"/>
                  <a:pt x="22020" y="3110"/>
                </a:cubicBezTo>
                <a:cubicBezTo>
                  <a:pt x="22016" y="2122"/>
                  <a:pt x="21233" y="1196"/>
                  <a:pt x="20262" y="1027"/>
                </a:cubicBezTo>
                <a:cubicBezTo>
                  <a:pt x="20157" y="1009"/>
                  <a:pt x="20050" y="1000"/>
                  <a:pt x="19943" y="1000"/>
                </a:cubicBezTo>
                <a:cubicBezTo>
                  <a:pt x="19488" y="1000"/>
                  <a:pt x="19030" y="1162"/>
                  <a:pt x="18724" y="1486"/>
                </a:cubicBezTo>
                <a:lnTo>
                  <a:pt x="18713" y="1477"/>
                </a:lnTo>
                <a:cubicBezTo>
                  <a:pt x="17970" y="918"/>
                  <a:pt x="17098" y="555"/>
                  <a:pt x="16214" y="261"/>
                </a:cubicBezTo>
                <a:cubicBezTo>
                  <a:pt x="15807" y="124"/>
                  <a:pt x="15388" y="0"/>
                  <a:pt x="149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9" name="Google Shape;4429;p50"/>
          <p:cNvGrpSpPr/>
          <p:nvPr/>
        </p:nvGrpSpPr>
        <p:grpSpPr>
          <a:xfrm flipH="1">
            <a:off x="3749696" y="3975449"/>
            <a:ext cx="1644628" cy="1644628"/>
            <a:chOff x="3488100" y="3365100"/>
            <a:chExt cx="819650" cy="819650"/>
          </a:xfrm>
        </p:grpSpPr>
        <p:sp>
          <p:nvSpPr>
            <p:cNvPr id="4430" name="Google Shape;4430;p50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0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0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0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0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0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0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0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0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0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0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0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0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0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0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0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0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0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0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0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0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0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0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0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0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0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0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0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0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0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0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0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0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3" name="Google Shape;4463;p50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4464" name="Google Shape;4464;p50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50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50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50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50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50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50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50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50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50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50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50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50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50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50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50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50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50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50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50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50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50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50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50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50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50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50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50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50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50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4F3304-A5E9-4A81-A1C2-AD860E8BCB59}"/>
              </a:ext>
            </a:extLst>
          </p:cNvPr>
          <p:cNvSpPr txBox="1"/>
          <p:nvPr/>
        </p:nvSpPr>
        <p:spPr>
          <a:xfrm>
            <a:off x="635280" y="901116"/>
            <a:ext cx="83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TỪ TIẾT TRƯỚC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p53"/>
          <p:cNvSpPr txBox="1">
            <a:spLocks noGrp="1"/>
          </p:cNvSpPr>
          <p:nvPr>
            <p:ph type="title"/>
          </p:nvPr>
        </p:nvSpPr>
        <p:spPr>
          <a:xfrm>
            <a:off x="232699" y="1309056"/>
            <a:ext cx="9044466" cy="20885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    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có thể tạo một câu chuyện tranh  theo nhiều cách thức, cách tạo hình khác nhau.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51" name="Google Shape;4751;p53"/>
          <p:cNvSpPr/>
          <p:nvPr/>
        </p:nvSpPr>
        <p:spPr>
          <a:xfrm>
            <a:off x="2412621" y="3486267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2" name="Google Shape;4752;p53"/>
          <p:cNvSpPr/>
          <p:nvPr/>
        </p:nvSpPr>
        <p:spPr>
          <a:xfrm>
            <a:off x="6371573" y="783978"/>
            <a:ext cx="141548" cy="186726"/>
          </a:xfrm>
          <a:custGeom>
            <a:avLst/>
            <a:gdLst/>
            <a:ahLst/>
            <a:cxnLst/>
            <a:rect l="l" t="t" r="r" b="b"/>
            <a:pathLst>
              <a:path w="915" h="1207" extrusionOk="0">
                <a:moveTo>
                  <a:pt x="431" y="38"/>
                </a:moveTo>
                <a:cubicBezTo>
                  <a:pt x="419" y="61"/>
                  <a:pt x="410" y="101"/>
                  <a:pt x="405" y="149"/>
                </a:cubicBezTo>
                <a:cubicBezTo>
                  <a:pt x="386" y="363"/>
                  <a:pt x="380" y="388"/>
                  <a:pt x="333" y="432"/>
                </a:cubicBezTo>
                <a:cubicBezTo>
                  <a:pt x="305" y="459"/>
                  <a:pt x="267" y="469"/>
                  <a:pt x="170" y="475"/>
                </a:cubicBezTo>
                <a:cubicBezTo>
                  <a:pt x="51" y="485"/>
                  <a:pt x="0" y="515"/>
                  <a:pt x="20" y="567"/>
                </a:cubicBezTo>
                <a:cubicBezTo>
                  <a:pt x="31" y="597"/>
                  <a:pt x="47" y="605"/>
                  <a:pt x="122" y="619"/>
                </a:cubicBezTo>
                <a:cubicBezTo>
                  <a:pt x="360" y="664"/>
                  <a:pt x="389" y="699"/>
                  <a:pt x="399" y="971"/>
                </a:cubicBezTo>
                <a:cubicBezTo>
                  <a:pt x="405" y="1132"/>
                  <a:pt x="414" y="1175"/>
                  <a:pt x="448" y="1194"/>
                </a:cubicBezTo>
                <a:cubicBezTo>
                  <a:pt x="474" y="1207"/>
                  <a:pt x="496" y="1198"/>
                  <a:pt x="516" y="1165"/>
                </a:cubicBezTo>
                <a:cubicBezTo>
                  <a:pt x="531" y="1139"/>
                  <a:pt x="534" y="1116"/>
                  <a:pt x="541" y="977"/>
                </a:cubicBezTo>
                <a:cubicBezTo>
                  <a:pt x="554" y="702"/>
                  <a:pt x="578" y="655"/>
                  <a:pt x="718" y="630"/>
                </a:cubicBezTo>
                <a:cubicBezTo>
                  <a:pt x="747" y="624"/>
                  <a:pt x="789" y="618"/>
                  <a:pt x="811" y="614"/>
                </a:cubicBezTo>
                <a:cubicBezTo>
                  <a:pt x="876" y="602"/>
                  <a:pt x="914" y="569"/>
                  <a:pt x="902" y="535"/>
                </a:cubicBezTo>
                <a:cubicBezTo>
                  <a:pt x="891" y="506"/>
                  <a:pt x="873" y="496"/>
                  <a:pt x="816" y="487"/>
                </a:cubicBezTo>
                <a:cubicBezTo>
                  <a:pt x="732" y="473"/>
                  <a:pt x="630" y="447"/>
                  <a:pt x="610" y="432"/>
                </a:cubicBezTo>
                <a:cubicBezTo>
                  <a:pt x="581" y="414"/>
                  <a:pt x="576" y="392"/>
                  <a:pt x="563" y="234"/>
                </a:cubicBezTo>
                <a:cubicBezTo>
                  <a:pt x="545" y="38"/>
                  <a:pt x="532" y="0"/>
                  <a:pt x="478" y="0"/>
                </a:cubicBezTo>
                <a:cubicBezTo>
                  <a:pt x="452" y="3"/>
                  <a:pt x="447" y="7"/>
                  <a:pt x="431" y="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53"/>
          <p:cNvSpPr/>
          <p:nvPr/>
        </p:nvSpPr>
        <p:spPr>
          <a:xfrm>
            <a:off x="782714" y="3165227"/>
            <a:ext cx="1576222" cy="1381152"/>
          </a:xfrm>
          <a:custGeom>
            <a:avLst/>
            <a:gdLst/>
            <a:ahLst/>
            <a:cxnLst/>
            <a:rect l="l" t="t" r="r" b="b"/>
            <a:pathLst>
              <a:path w="29291" h="25666" extrusionOk="0">
                <a:moveTo>
                  <a:pt x="20115" y="16"/>
                </a:moveTo>
                <a:cubicBezTo>
                  <a:pt x="20007" y="24"/>
                  <a:pt x="19856" y="52"/>
                  <a:pt x="19705" y="95"/>
                </a:cubicBezTo>
                <a:cubicBezTo>
                  <a:pt x="19388" y="182"/>
                  <a:pt x="18948" y="506"/>
                  <a:pt x="18698" y="838"/>
                </a:cubicBezTo>
                <a:cubicBezTo>
                  <a:pt x="18549" y="1034"/>
                  <a:pt x="18393" y="1315"/>
                  <a:pt x="18325" y="1504"/>
                </a:cubicBezTo>
                <a:cubicBezTo>
                  <a:pt x="18294" y="1594"/>
                  <a:pt x="18246" y="1787"/>
                  <a:pt x="18232" y="1881"/>
                </a:cubicBezTo>
                <a:cubicBezTo>
                  <a:pt x="18227" y="1919"/>
                  <a:pt x="18220" y="1947"/>
                  <a:pt x="18216" y="1944"/>
                </a:cubicBezTo>
                <a:cubicBezTo>
                  <a:pt x="18212" y="1940"/>
                  <a:pt x="18192" y="1914"/>
                  <a:pt x="18171" y="1886"/>
                </a:cubicBezTo>
                <a:cubicBezTo>
                  <a:pt x="18120" y="1818"/>
                  <a:pt x="18002" y="1706"/>
                  <a:pt x="17934" y="1660"/>
                </a:cubicBezTo>
                <a:cubicBezTo>
                  <a:pt x="17859" y="1609"/>
                  <a:pt x="17767" y="1570"/>
                  <a:pt x="17679" y="1547"/>
                </a:cubicBezTo>
                <a:cubicBezTo>
                  <a:pt x="17579" y="1521"/>
                  <a:pt x="17381" y="1520"/>
                  <a:pt x="17279" y="1542"/>
                </a:cubicBezTo>
                <a:cubicBezTo>
                  <a:pt x="16935" y="1622"/>
                  <a:pt x="16702" y="1804"/>
                  <a:pt x="16363" y="2257"/>
                </a:cubicBezTo>
                <a:cubicBezTo>
                  <a:pt x="16112" y="2592"/>
                  <a:pt x="15979" y="2713"/>
                  <a:pt x="15803" y="2766"/>
                </a:cubicBezTo>
                <a:cubicBezTo>
                  <a:pt x="15741" y="2785"/>
                  <a:pt x="15695" y="2782"/>
                  <a:pt x="15609" y="2760"/>
                </a:cubicBezTo>
                <a:cubicBezTo>
                  <a:pt x="15556" y="2746"/>
                  <a:pt x="15533" y="2744"/>
                  <a:pt x="15523" y="2750"/>
                </a:cubicBezTo>
                <a:cubicBezTo>
                  <a:pt x="15499" y="2767"/>
                  <a:pt x="15501" y="2787"/>
                  <a:pt x="15536" y="2821"/>
                </a:cubicBezTo>
                <a:cubicBezTo>
                  <a:pt x="15624" y="2909"/>
                  <a:pt x="15808" y="2902"/>
                  <a:pt x="16020" y="2801"/>
                </a:cubicBezTo>
                <a:cubicBezTo>
                  <a:pt x="16180" y="2726"/>
                  <a:pt x="16260" y="2661"/>
                  <a:pt x="16429" y="2468"/>
                </a:cubicBezTo>
                <a:cubicBezTo>
                  <a:pt x="16704" y="2159"/>
                  <a:pt x="16868" y="2032"/>
                  <a:pt x="17047" y="1993"/>
                </a:cubicBezTo>
                <a:cubicBezTo>
                  <a:pt x="17115" y="1980"/>
                  <a:pt x="17288" y="1976"/>
                  <a:pt x="17300" y="1988"/>
                </a:cubicBezTo>
                <a:cubicBezTo>
                  <a:pt x="17305" y="1993"/>
                  <a:pt x="17282" y="2008"/>
                  <a:pt x="17233" y="2026"/>
                </a:cubicBezTo>
                <a:cubicBezTo>
                  <a:pt x="17062" y="2091"/>
                  <a:pt x="16889" y="2186"/>
                  <a:pt x="16710" y="2315"/>
                </a:cubicBezTo>
                <a:cubicBezTo>
                  <a:pt x="16490" y="2473"/>
                  <a:pt x="16301" y="2664"/>
                  <a:pt x="16207" y="2828"/>
                </a:cubicBezTo>
                <a:cubicBezTo>
                  <a:pt x="16070" y="3062"/>
                  <a:pt x="16007" y="3258"/>
                  <a:pt x="15958" y="3606"/>
                </a:cubicBezTo>
                <a:cubicBezTo>
                  <a:pt x="15878" y="4175"/>
                  <a:pt x="15825" y="4380"/>
                  <a:pt x="15716" y="4554"/>
                </a:cubicBezTo>
                <a:cubicBezTo>
                  <a:pt x="15501" y="4901"/>
                  <a:pt x="15264" y="5079"/>
                  <a:pt x="15016" y="5079"/>
                </a:cubicBezTo>
                <a:cubicBezTo>
                  <a:pt x="14927" y="5079"/>
                  <a:pt x="14867" y="5063"/>
                  <a:pt x="14749" y="5010"/>
                </a:cubicBezTo>
                <a:cubicBezTo>
                  <a:pt x="14650" y="4964"/>
                  <a:pt x="14618" y="4959"/>
                  <a:pt x="14596" y="4983"/>
                </a:cubicBezTo>
                <a:cubicBezTo>
                  <a:pt x="14578" y="5003"/>
                  <a:pt x="14578" y="5036"/>
                  <a:pt x="14595" y="5121"/>
                </a:cubicBezTo>
                <a:cubicBezTo>
                  <a:pt x="14613" y="5207"/>
                  <a:pt x="14637" y="5266"/>
                  <a:pt x="14707" y="5389"/>
                </a:cubicBezTo>
                <a:cubicBezTo>
                  <a:pt x="14819" y="5586"/>
                  <a:pt x="14968" y="5755"/>
                  <a:pt x="15117" y="5855"/>
                </a:cubicBezTo>
                <a:cubicBezTo>
                  <a:pt x="15230" y="5930"/>
                  <a:pt x="15335" y="5960"/>
                  <a:pt x="15486" y="5961"/>
                </a:cubicBezTo>
                <a:cubicBezTo>
                  <a:pt x="15546" y="5961"/>
                  <a:pt x="15548" y="5962"/>
                  <a:pt x="15553" y="5983"/>
                </a:cubicBezTo>
                <a:cubicBezTo>
                  <a:pt x="15563" y="6015"/>
                  <a:pt x="15543" y="6124"/>
                  <a:pt x="15522" y="6174"/>
                </a:cubicBezTo>
                <a:cubicBezTo>
                  <a:pt x="15499" y="6227"/>
                  <a:pt x="15409" y="6314"/>
                  <a:pt x="15307" y="6383"/>
                </a:cubicBezTo>
                <a:cubicBezTo>
                  <a:pt x="15231" y="6433"/>
                  <a:pt x="15132" y="6478"/>
                  <a:pt x="14851" y="6588"/>
                </a:cubicBezTo>
                <a:cubicBezTo>
                  <a:pt x="14501" y="6725"/>
                  <a:pt x="14321" y="6879"/>
                  <a:pt x="14180" y="7157"/>
                </a:cubicBezTo>
                <a:cubicBezTo>
                  <a:pt x="14092" y="7332"/>
                  <a:pt x="14056" y="7503"/>
                  <a:pt x="14062" y="7703"/>
                </a:cubicBezTo>
                <a:cubicBezTo>
                  <a:pt x="14066" y="7839"/>
                  <a:pt x="14080" y="7900"/>
                  <a:pt x="14128" y="8000"/>
                </a:cubicBezTo>
                <a:cubicBezTo>
                  <a:pt x="14219" y="8194"/>
                  <a:pt x="14421" y="8379"/>
                  <a:pt x="14579" y="8414"/>
                </a:cubicBezTo>
                <a:cubicBezTo>
                  <a:pt x="14608" y="8420"/>
                  <a:pt x="14632" y="8420"/>
                  <a:pt x="14645" y="8415"/>
                </a:cubicBezTo>
                <a:cubicBezTo>
                  <a:pt x="14680" y="8401"/>
                  <a:pt x="14680" y="8373"/>
                  <a:pt x="14641" y="8272"/>
                </a:cubicBezTo>
                <a:cubicBezTo>
                  <a:pt x="14594" y="8149"/>
                  <a:pt x="14589" y="8077"/>
                  <a:pt x="14619" y="8010"/>
                </a:cubicBezTo>
                <a:cubicBezTo>
                  <a:pt x="14649" y="7947"/>
                  <a:pt x="14687" y="7907"/>
                  <a:pt x="14744" y="7877"/>
                </a:cubicBezTo>
                <a:cubicBezTo>
                  <a:pt x="14876" y="7812"/>
                  <a:pt x="15029" y="7883"/>
                  <a:pt x="15107" y="8046"/>
                </a:cubicBezTo>
                <a:cubicBezTo>
                  <a:pt x="15123" y="8081"/>
                  <a:pt x="15142" y="8129"/>
                  <a:pt x="15148" y="8155"/>
                </a:cubicBezTo>
                <a:cubicBezTo>
                  <a:pt x="15171" y="8256"/>
                  <a:pt x="15152" y="8426"/>
                  <a:pt x="15106" y="8536"/>
                </a:cubicBezTo>
                <a:cubicBezTo>
                  <a:pt x="14999" y="8783"/>
                  <a:pt x="14662" y="9017"/>
                  <a:pt x="14344" y="9066"/>
                </a:cubicBezTo>
                <a:cubicBezTo>
                  <a:pt x="14208" y="9087"/>
                  <a:pt x="14137" y="9090"/>
                  <a:pt x="13902" y="9081"/>
                </a:cubicBezTo>
                <a:lnTo>
                  <a:pt x="13678" y="9074"/>
                </a:lnTo>
                <a:lnTo>
                  <a:pt x="13611" y="9036"/>
                </a:lnTo>
                <a:cubicBezTo>
                  <a:pt x="13399" y="8918"/>
                  <a:pt x="12782" y="8609"/>
                  <a:pt x="12680" y="8569"/>
                </a:cubicBezTo>
                <a:cubicBezTo>
                  <a:pt x="12147" y="8358"/>
                  <a:pt x="11692" y="8275"/>
                  <a:pt x="11215" y="8301"/>
                </a:cubicBezTo>
                <a:cubicBezTo>
                  <a:pt x="10949" y="8316"/>
                  <a:pt x="10761" y="8341"/>
                  <a:pt x="10413" y="8409"/>
                </a:cubicBezTo>
                <a:cubicBezTo>
                  <a:pt x="10213" y="8449"/>
                  <a:pt x="10123" y="8471"/>
                  <a:pt x="9925" y="8532"/>
                </a:cubicBezTo>
                <a:cubicBezTo>
                  <a:pt x="9364" y="8706"/>
                  <a:pt x="8514" y="9169"/>
                  <a:pt x="8113" y="9519"/>
                </a:cubicBezTo>
                <a:cubicBezTo>
                  <a:pt x="8006" y="9614"/>
                  <a:pt x="7880" y="9742"/>
                  <a:pt x="7837" y="9804"/>
                </a:cubicBezTo>
                <a:cubicBezTo>
                  <a:pt x="7814" y="9834"/>
                  <a:pt x="7797" y="9857"/>
                  <a:pt x="7796" y="9855"/>
                </a:cubicBezTo>
                <a:cubicBezTo>
                  <a:pt x="7794" y="9854"/>
                  <a:pt x="7797" y="9834"/>
                  <a:pt x="7801" y="9812"/>
                </a:cubicBezTo>
                <a:cubicBezTo>
                  <a:pt x="7848" y="9556"/>
                  <a:pt x="7843" y="9279"/>
                  <a:pt x="7783" y="8985"/>
                </a:cubicBezTo>
                <a:cubicBezTo>
                  <a:pt x="7725" y="8700"/>
                  <a:pt x="7581" y="8372"/>
                  <a:pt x="7397" y="8111"/>
                </a:cubicBezTo>
                <a:cubicBezTo>
                  <a:pt x="7259" y="7912"/>
                  <a:pt x="6952" y="7662"/>
                  <a:pt x="6716" y="7555"/>
                </a:cubicBezTo>
                <a:cubicBezTo>
                  <a:pt x="6649" y="7524"/>
                  <a:pt x="6529" y="7492"/>
                  <a:pt x="6430" y="7478"/>
                </a:cubicBezTo>
                <a:cubicBezTo>
                  <a:pt x="6384" y="7472"/>
                  <a:pt x="6226" y="7466"/>
                  <a:pt x="5999" y="7466"/>
                </a:cubicBezTo>
                <a:cubicBezTo>
                  <a:pt x="5601" y="7465"/>
                  <a:pt x="5563" y="7461"/>
                  <a:pt x="5337" y="7406"/>
                </a:cubicBezTo>
                <a:cubicBezTo>
                  <a:pt x="5069" y="7340"/>
                  <a:pt x="4888" y="7245"/>
                  <a:pt x="4735" y="7093"/>
                </a:cubicBezTo>
                <a:cubicBezTo>
                  <a:pt x="4657" y="7015"/>
                  <a:pt x="4605" y="6943"/>
                  <a:pt x="4524" y="6805"/>
                </a:cubicBezTo>
                <a:cubicBezTo>
                  <a:pt x="4438" y="6658"/>
                  <a:pt x="4419" y="6634"/>
                  <a:pt x="4397" y="6647"/>
                </a:cubicBezTo>
                <a:cubicBezTo>
                  <a:pt x="4370" y="6663"/>
                  <a:pt x="4381" y="6719"/>
                  <a:pt x="4432" y="6823"/>
                </a:cubicBezTo>
                <a:cubicBezTo>
                  <a:pt x="4503" y="6971"/>
                  <a:pt x="4603" y="7113"/>
                  <a:pt x="4723" y="7237"/>
                </a:cubicBezTo>
                <a:cubicBezTo>
                  <a:pt x="4933" y="7453"/>
                  <a:pt x="5105" y="7569"/>
                  <a:pt x="5421" y="7697"/>
                </a:cubicBezTo>
                <a:cubicBezTo>
                  <a:pt x="5565" y="7754"/>
                  <a:pt x="5588" y="7763"/>
                  <a:pt x="5863" y="7842"/>
                </a:cubicBezTo>
                <a:cubicBezTo>
                  <a:pt x="6143" y="7923"/>
                  <a:pt x="6196" y="7942"/>
                  <a:pt x="6307" y="8004"/>
                </a:cubicBezTo>
                <a:cubicBezTo>
                  <a:pt x="6476" y="8097"/>
                  <a:pt x="6662" y="8252"/>
                  <a:pt x="6773" y="8390"/>
                </a:cubicBezTo>
                <a:cubicBezTo>
                  <a:pt x="6894" y="8543"/>
                  <a:pt x="7035" y="8845"/>
                  <a:pt x="7059" y="9003"/>
                </a:cubicBezTo>
                <a:cubicBezTo>
                  <a:pt x="7065" y="9040"/>
                  <a:pt x="7061" y="9036"/>
                  <a:pt x="7010" y="8948"/>
                </a:cubicBezTo>
                <a:cubicBezTo>
                  <a:pt x="6927" y="8802"/>
                  <a:pt x="6825" y="8661"/>
                  <a:pt x="6691" y="8507"/>
                </a:cubicBezTo>
                <a:cubicBezTo>
                  <a:pt x="6563" y="8359"/>
                  <a:pt x="6391" y="8220"/>
                  <a:pt x="6220" y="8124"/>
                </a:cubicBezTo>
                <a:cubicBezTo>
                  <a:pt x="6117" y="8067"/>
                  <a:pt x="5862" y="7955"/>
                  <a:pt x="5758" y="7923"/>
                </a:cubicBezTo>
                <a:cubicBezTo>
                  <a:pt x="5636" y="7883"/>
                  <a:pt x="5343" y="7807"/>
                  <a:pt x="5233" y="7785"/>
                </a:cubicBezTo>
                <a:cubicBezTo>
                  <a:pt x="4953" y="7729"/>
                  <a:pt x="4642" y="7697"/>
                  <a:pt x="4441" y="7707"/>
                </a:cubicBezTo>
                <a:cubicBezTo>
                  <a:pt x="4274" y="7713"/>
                  <a:pt x="4043" y="7754"/>
                  <a:pt x="3886" y="7803"/>
                </a:cubicBezTo>
                <a:cubicBezTo>
                  <a:pt x="3514" y="7919"/>
                  <a:pt x="3030" y="8174"/>
                  <a:pt x="2689" y="8433"/>
                </a:cubicBezTo>
                <a:cubicBezTo>
                  <a:pt x="2351" y="8690"/>
                  <a:pt x="2071" y="9091"/>
                  <a:pt x="1934" y="9509"/>
                </a:cubicBezTo>
                <a:cubicBezTo>
                  <a:pt x="1885" y="9660"/>
                  <a:pt x="1831" y="9888"/>
                  <a:pt x="1820" y="9985"/>
                </a:cubicBezTo>
                <a:cubicBezTo>
                  <a:pt x="1805" y="10103"/>
                  <a:pt x="1814" y="10438"/>
                  <a:pt x="1832" y="10559"/>
                </a:cubicBezTo>
                <a:cubicBezTo>
                  <a:pt x="1846" y="10654"/>
                  <a:pt x="1901" y="10924"/>
                  <a:pt x="1913" y="10967"/>
                </a:cubicBezTo>
                <a:cubicBezTo>
                  <a:pt x="1921" y="10994"/>
                  <a:pt x="1919" y="10992"/>
                  <a:pt x="1866" y="10945"/>
                </a:cubicBezTo>
                <a:cubicBezTo>
                  <a:pt x="1753" y="10851"/>
                  <a:pt x="1652" y="10796"/>
                  <a:pt x="1486" y="10740"/>
                </a:cubicBezTo>
                <a:cubicBezTo>
                  <a:pt x="1419" y="10719"/>
                  <a:pt x="1406" y="10716"/>
                  <a:pt x="1266" y="10716"/>
                </a:cubicBezTo>
                <a:cubicBezTo>
                  <a:pt x="1117" y="10716"/>
                  <a:pt x="1114" y="10718"/>
                  <a:pt x="981" y="10752"/>
                </a:cubicBezTo>
                <a:cubicBezTo>
                  <a:pt x="907" y="10771"/>
                  <a:pt x="813" y="10802"/>
                  <a:pt x="774" y="10821"/>
                </a:cubicBezTo>
                <a:cubicBezTo>
                  <a:pt x="489" y="10954"/>
                  <a:pt x="253" y="11240"/>
                  <a:pt x="173" y="11549"/>
                </a:cubicBezTo>
                <a:cubicBezTo>
                  <a:pt x="155" y="11616"/>
                  <a:pt x="151" y="11656"/>
                  <a:pt x="147" y="11798"/>
                </a:cubicBezTo>
                <a:cubicBezTo>
                  <a:pt x="142" y="11983"/>
                  <a:pt x="145" y="12011"/>
                  <a:pt x="170" y="12011"/>
                </a:cubicBezTo>
                <a:cubicBezTo>
                  <a:pt x="191" y="12011"/>
                  <a:pt x="198" y="11998"/>
                  <a:pt x="217" y="11934"/>
                </a:cubicBezTo>
                <a:cubicBezTo>
                  <a:pt x="233" y="11871"/>
                  <a:pt x="284" y="11770"/>
                  <a:pt x="354" y="11665"/>
                </a:cubicBezTo>
                <a:cubicBezTo>
                  <a:pt x="487" y="11458"/>
                  <a:pt x="745" y="11267"/>
                  <a:pt x="953" y="11220"/>
                </a:cubicBezTo>
                <a:cubicBezTo>
                  <a:pt x="1163" y="11171"/>
                  <a:pt x="1308" y="11191"/>
                  <a:pt x="1544" y="11305"/>
                </a:cubicBezTo>
                <a:cubicBezTo>
                  <a:pt x="1617" y="11340"/>
                  <a:pt x="1632" y="11350"/>
                  <a:pt x="1614" y="11351"/>
                </a:cubicBezTo>
                <a:cubicBezTo>
                  <a:pt x="1552" y="11353"/>
                  <a:pt x="1322" y="11435"/>
                  <a:pt x="1223" y="11491"/>
                </a:cubicBezTo>
                <a:cubicBezTo>
                  <a:pt x="997" y="11619"/>
                  <a:pt x="840" y="11765"/>
                  <a:pt x="683" y="11998"/>
                </a:cubicBezTo>
                <a:cubicBezTo>
                  <a:pt x="509" y="12255"/>
                  <a:pt x="388" y="12559"/>
                  <a:pt x="346" y="12846"/>
                </a:cubicBezTo>
                <a:cubicBezTo>
                  <a:pt x="329" y="12959"/>
                  <a:pt x="326" y="13250"/>
                  <a:pt x="342" y="13352"/>
                </a:cubicBezTo>
                <a:cubicBezTo>
                  <a:pt x="374" y="13576"/>
                  <a:pt x="432" y="13766"/>
                  <a:pt x="518" y="13939"/>
                </a:cubicBezTo>
                <a:cubicBezTo>
                  <a:pt x="613" y="14134"/>
                  <a:pt x="709" y="14265"/>
                  <a:pt x="874" y="14428"/>
                </a:cubicBezTo>
                <a:cubicBezTo>
                  <a:pt x="979" y="14530"/>
                  <a:pt x="1074" y="14600"/>
                  <a:pt x="1166" y="14639"/>
                </a:cubicBezTo>
                <a:cubicBezTo>
                  <a:pt x="1202" y="14653"/>
                  <a:pt x="1225" y="14669"/>
                  <a:pt x="1225" y="14677"/>
                </a:cubicBezTo>
                <a:cubicBezTo>
                  <a:pt x="1225" y="14695"/>
                  <a:pt x="1139" y="14856"/>
                  <a:pt x="1088" y="14929"/>
                </a:cubicBezTo>
                <a:cubicBezTo>
                  <a:pt x="975" y="15095"/>
                  <a:pt x="789" y="15305"/>
                  <a:pt x="690" y="15376"/>
                </a:cubicBezTo>
                <a:cubicBezTo>
                  <a:pt x="533" y="15487"/>
                  <a:pt x="330" y="15546"/>
                  <a:pt x="126" y="15541"/>
                </a:cubicBezTo>
                <a:cubicBezTo>
                  <a:pt x="0" y="15537"/>
                  <a:pt x="0" y="15537"/>
                  <a:pt x="17" y="15635"/>
                </a:cubicBezTo>
                <a:cubicBezTo>
                  <a:pt x="59" y="15891"/>
                  <a:pt x="100" y="16024"/>
                  <a:pt x="193" y="16215"/>
                </a:cubicBezTo>
                <a:cubicBezTo>
                  <a:pt x="285" y="16404"/>
                  <a:pt x="397" y="16562"/>
                  <a:pt x="628" y="16839"/>
                </a:cubicBezTo>
                <a:cubicBezTo>
                  <a:pt x="946" y="17217"/>
                  <a:pt x="1376" y="17528"/>
                  <a:pt x="1780" y="17669"/>
                </a:cubicBezTo>
                <a:cubicBezTo>
                  <a:pt x="2096" y="17779"/>
                  <a:pt x="2322" y="17793"/>
                  <a:pt x="2728" y="17724"/>
                </a:cubicBezTo>
                <a:cubicBezTo>
                  <a:pt x="3126" y="17656"/>
                  <a:pt x="3428" y="17543"/>
                  <a:pt x="3794" y="17325"/>
                </a:cubicBezTo>
                <a:cubicBezTo>
                  <a:pt x="4243" y="17057"/>
                  <a:pt x="4497" y="16830"/>
                  <a:pt x="4745" y="16476"/>
                </a:cubicBezTo>
                <a:cubicBezTo>
                  <a:pt x="4908" y="16244"/>
                  <a:pt x="5048" y="15939"/>
                  <a:pt x="5098" y="15712"/>
                </a:cubicBezTo>
                <a:cubicBezTo>
                  <a:pt x="5131" y="15558"/>
                  <a:pt x="5140" y="15310"/>
                  <a:pt x="5115" y="15197"/>
                </a:cubicBezTo>
                <a:cubicBezTo>
                  <a:pt x="5112" y="15179"/>
                  <a:pt x="5109" y="15164"/>
                  <a:pt x="5110" y="15160"/>
                </a:cubicBezTo>
                <a:cubicBezTo>
                  <a:pt x="5112" y="15159"/>
                  <a:pt x="5148" y="15165"/>
                  <a:pt x="5189" y="15172"/>
                </a:cubicBezTo>
                <a:cubicBezTo>
                  <a:pt x="5368" y="15202"/>
                  <a:pt x="5548" y="15196"/>
                  <a:pt x="5670" y="15155"/>
                </a:cubicBezTo>
                <a:cubicBezTo>
                  <a:pt x="5748" y="15129"/>
                  <a:pt x="5885" y="15061"/>
                  <a:pt x="5959" y="15011"/>
                </a:cubicBezTo>
                <a:cubicBezTo>
                  <a:pt x="6344" y="14755"/>
                  <a:pt x="6570" y="14269"/>
                  <a:pt x="6528" y="13784"/>
                </a:cubicBezTo>
                <a:cubicBezTo>
                  <a:pt x="6511" y="13599"/>
                  <a:pt x="6471" y="13433"/>
                  <a:pt x="6352" y="13061"/>
                </a:cubicBezTo>
                <a:cubicBezTo>
                  <a:pt x="6319" y="12962"/>
                  <a:pt x="6288" y="12855"/>
                  <a:pt x="6281" y="12821"/>
                </a:cubicBezTo>
                <a:cubicBezTo>
                  <a:pt x="6265" y="12741"/>
                  <a:pt x="6265" y="12585"/>
                  <a:pt x="6282" y="12521"/>
                </a:cubicBezTo>
                <a:cubicBezTo>
                  <a:pt x="6319" y="12379"/>
                  <a:pt x="6416" y="12249"/>
                  <a:pt x="6553" y="12150"/>
                </a:cubicBezTo>
                <a:lnTo>
                  <a:pt x="6592" y="12123"/>
                </a:lnTo>
                <a:lnTo>
                  <a:pt x="6597" y="12283"/>
                </a:lnTo>
                <a:cubicBezTo>
                  <a:pt x="6600" y="12455"/>
                  <a:pt x="6616" y="12572"/>
                  <a:pt x="6672" y="12875"/>
                </a:cubicBezTo>
                <a:cubicBezTo>
                  <a:pt x="6706" y="13054"/>
                  <a:pt x="6716" y="13103"/>
                  <a:pt x="6794" y="13449"/>
                </a:cubicBezTo>
                <a:cubicBezTo>
                  <a:pt x="6834" y="13625"/>
                  <a:pt x="6882" y="13888"/>
                  <a:pt x="6910" y="14060"/>
                </a:cubicBezTo>
                <a:cubicBezTo>
                  <a:pt x="6931" y="14209"/>
                  <a:pt x="6931" y="14569"/>
                  <a:pt x="6910" y="14706"/>
                </a:cubicBezTo>
                <a:cubicBezTo>
                  <a:pt x="6865" y="14990"/>
                  <a:pt x="6802" y="15242"/>
                  <a:pt x="6711" y="15510"/>
                </a:cubicBezTo>
                <a:cubicBezTo>
                  <a:pt x="6606" y="15820"/>
                  <a:pt x="6505" y="16019"/>
                  <a:pt x="6349" y="16224"/>
                </a:cubicBezTo>
                <a:cubicBezTo>
                  <a:pt x="6131" y="16511"/>
                  <a:pt x="5809" y="16751"/>
                  <a:pt x="5479" y="16874"/>
                </a:cubicBezTo>
                <a:cubicBezTo>
                  <a:pt x="5175" y="16989"/>
                  <a:pt x="4852" y="17086"/>
                  <a:pt x="4677" y="17117"/>
                </a:cubicBezTo>
                <a:cubicBezTo>
                  <a:pt x="4631" y="17126"/>
                  <a:pt x="4588" y="17138"/>
                  <a:pt x="4581" y="17144"/>
                </a:cubicBezTo>
                <a:cubicBezTo>
                  <a:pt x="4545" y="17183"/>
                  <a:pt x="4382" y="17553"/>
                  <a:pt x="4296" y="17792"/>
                </a:cubicBezTo>
                <a:cubicBezTo>
                  <a:pt x="4206" y="18044"/>
                  <a:pt x="4208" y="18033"/>
                  <a:pt x="4202" y="18289"/>
                </a:cubicBezTo>
                <a:cubicBezTo>
                  <a:pt x="4200" y="18473"/>
                  <a:pt x="4203" y="18562"/>
                  <a:pt x="4219" y="18764"/>
                </a:cubicBezTo>
                <a:cubicBezTo>
                  <a:pt x="4246" y="19089"/>
                  <a:pt x="4248" y="19638"/>
                  <a:pt x="4226" y="19948"/>
                </a:cubicBezTo>
                <a:cubicBezTo>
                  <a:pt x="4217" y="20058"/>
                  <a:pt x="4207" y="20234"/>
                  <a:pt x="4201" y="20338"/>
                </a:cubicBezTo>
                <a:cubicBezTo>
                  <a:pt x="4190" y="20596"/>
                  <a:pt x="4177" y="20752"/>
                  <a:pt x="4159" y="20902"/>
                </a:cubicBezTo>
                <a:cubicBezTo>
                  <a:pt x="4141" y="21039"/>
                  <a:pt x="4062" y="21467"/>
                  <a:pt x="4004" y="21728"/>
                </a:cubicBezTo>
                <a:cubicBezTo>
                  <a:pt x="3911" y="22151"/>
                  <a:pt x="3870" y="22545"/>
                  <a:pt x="3891" y="22800"/>
                </a:cubicBezTo>
                <a:cubicBezTo>
                  <a:pt x="3912" y="23043"/>
                  <a:pt x="3939" y="23105"/>
                  <a:pt x="4101" y="23275"/>
                </a:cubicBezTo>
                <a:cubicBezTo>
                  <a:pt x="4161" y="23340"/>
                  <a:pt x="4233" y="23416"/>
                  <a:pt x="4258" y="23444"/>
                </a:cubicBezTo>
                <a:lnTo>
                  <a:pt x="4304" y="23497"/>
                </a:lnTo>
                <a:lnTo>
                  <a:pt x="4264" y="23580"/>
                </a:lnTo>
                <a:cubicBezTo>
                  <a:pt x="4213" y="23689"/>
                  <a:pt x="4077" y="24020"/>
                  <a:pt x="4045" y="24114"/>
                </a:cubicBezTo>
                <a:cubicBezTo>
                  <a:pt x="4011" y="24215"/>
                  <a:pt x="3972" y="24371"/>
                  <a:pt x="3961" y="24455"/>
                </a:cubicBezTo>
                <a:cubicBezTo>
                  <a:pt x="3956" y="24494"/>
                  <a:pt x="3953" y="24590"/>
                  <a:pt x="3955" y="24668"/>
                </a:cubicBezTo>
                <a:cubicBezTo>
                  <a:pt x="3958" y="24795"/>
                  <a:pt x="3961" y="24818"/>
                  <a:pt x="3978" y="24872"/>
                </a:cubicBezTo>
                <a:cubicBezTo>
                  <a:pt x="4016" y="24973"/>
                  <a:pt x="4067" y="25044"/>
                  <a:pt x="4176" y="25136"/>
                </a:cubicBezTo>
                <a:cubicBezTo>
                  <a:pt x="4342" y="25279"/>
                  <a:pt x="4505" y="25377"/>
                  <a:pt x="4718" y="25461"/>
                </a:cubicBezTo>
                <a:cubicBezTo>
                  <a:pt x="4770" y="25482"/>
                  <a:pt x="5153" y="25581"/>
                  <a:pt x="5264" y="25603"/>
                </a:cubicBezTo>
                <a:cubicBezTo>
                  <a:pt x="5456" y="25640"/>
                  <a:pt x="5871" y="25665"/>
                  <a:pt x="6056" y="25653"/>
                </a:cubicBezTo>
                <a:cubicBezTo>
                  <a:pt x="6347" y="25634"/>
                  <a:pt x="6384" y="25600"/>
                  <a:pt x="6370" y="25377"/>
                </a:cubicBezTo>
                <a:cubicBezTo>
                  <a:pt x="6353" y="25107"/>
                  <a:pt x="6160" y="24478"/>
                  <a:pt x="5958" y="24032"/>
                </a:cubicBezTo>
                <a:cubicBezTo>
                  <a:pt x="5848" y="23789"/>
                  <a:pt x="5786" y="23678"/>
                  <a:pt x="5638" y="23463"/>
                </a:cubicBezTo>
                <a:cubicBezTo>
                  <a:pt x="5532" y="23309"/>
                  <a:pt x="5501" y="23253"/>
                  <a:pt x="5477" y="23164"/>
                </a:cubicBezTo>
                <a:cubicBezTo>
                  <a:pt x="5384" y="22818"/>
                  <a:pt x="5325" y="22002"/>
                  <a:pt x="5361" y="21564"/>
                </a:cubicBezTo>
                <a:cubicBezTo>
                  <a:pt x="5405" y="21055"/>
                  <a:pt x="5484" y="20718"/>
                  <a:pt x="5668" y="20268"/>
                </a:cubicBezTo>
                <a:cubicBezTo>
                  <a:pt x="5724" y="20133"/>
                  <a:pt x="5892" y="19800"/>
                  <a:pt x="5996" y="19615"/>
                </a:cubicBezTo>
                <a:cubicBezTo>
                  <a:pt x="6143" y="19359"/>
                  <a:pt x="6200" y="19269"/>
                  <a:pt x="6423" y="18952"/>
                </a:cubicBezTo>
                <a:cubicBezTo>
                  <a:pt x="6485" y="18865"/>
                  <a:pt x="6661" y="18632"/>
                  <a:pt x="6753" y="18515"/>
                </a:cubicBezTo>
                <a:cubicBezTo>
                  <a:pt x="6787" y="18473"/>
                  <a:pt x="6855" y="18386"/>
                  <a:pt x="6903" y="18324"/>
                </a:cubicBezTo>
                <a:cubicBezTo>
                  <a:pt x="6952" y="18260"/>
                  <a:pt x="7059" y="18126"/>
                  <a:pt x="7140" y="18027"/>
                </a:cubicBezTo>
                <a:lnTo>
                  <a:pt x="7289" y="17845"/>
                </a:lnTo>
                <a:lnTo>
                  <a:pt x="7402" y="17801"/>
                </a:lnTo>
                <a:cubicBezTo>
                  <a:pt x="7464" y="17777"/>
                  <a:pt x="7537" y="17750"/>
                  <a:pt x="7562" y="17741"/>
                </a:cubicBezTo>
                <a:cubicBezTo>
                  <a:pt x="7659" y="17707"/>
                  <a:pt x="7983" y="17614"/>
                  <a:pt x="8191" y="17561"/>
                </a:cubicBezTo>
                <a:cubicBezTo>
                  <a:pt x="8464" y="17489"/>
                  <a:pt x="8762" y="17392"/>
                  <a:pt x="8890" y="17330"/>
                </a:cubicBezTo>
                <a:cubicBezTo>
                  <a:pt x="9139" y="17212"/>
                  <a:pt x="9294" y="17066"/>
                  <a:pt x="9538" y="16721"/>
                </a:cubicBezTo>
                <a:cubicBezTo>
                  <a:pt x="9806" y="16344"/>
                  <a:pt x="9965" y="16147"/>
                  <a:pt x="10176" y="15930"/>
                </a:cubicBezTo>
                <a:cubicBezTo>
                  <a:pt x="10400" y="15699"/>
                  <a:pt x="10711" y="15443"/>
                  <a:pt x="10953" y="15292"/>
                </a:cubicBezTo>
                <a:cubicBezTo>
                  <a:pt x="11172" y="15151"/>
                  <a:pt x="11413" y="15073"/>
                  <a:pt x="11623" y="15073"/>
                </a:cubicBezTo>
                <a:cubicBezTo>
                  <a:pt x="11802" y="15073"/>
                  <a:pt x="12136" y="15139"/>
                  <a:pt x="12157" y="15177"/>
                </a:cubicBezTo>
                <a:cubicBezTo>
                  <a:pt x="12161" y="15184"/>
                  <a:pt x="12188" y="15269"/>
                  <a:pt x="12219" y="15369"/>
                </a:cubicBezTo>
                <a:cubicBezTo>
                  <a:pt x="12278" y="15553"/>
                  <a:pt x="12334" y="15702"/>
                  <a:pt x="12438" y="15955"/>
                </a:cubicBezTo>
                <a:cubicBezTo>
                  <a:pt x="12600" y="16347"/>
                  <a:pt x="12651" y="16550"/>
                  <a:pt x="12664" y="16846"/>
                </a:cubicBezTo>
                <a:cubicBezTo>
                  <a:pt x="12670" y="17013"/>
                  <a:pt x="12655" y="17313"/>
                  <a:pt x="12634" y="17413"/>
                </a:cubicBezTo>
                <a:cubicBezTo>
                  <a:pt x="12585" y="17654"/>
                  <a:pt x="12473" y="17870"/>
                  <a:pt x="12279" y="18107"/>
                </a:cubicBezTo>
                <a:cubicBezTo>
                  <a:pt x="12104" y="18320"/>
                  <a:pt x="12035" y="18381"/>
                  <a:pt x="11781" y="18551"/>
                </a:cubicBezTo>
                <a:cubicBezTo>
                  <a:pt x="11619" y="18659"/>
                  <a:pt x="11516" y="18741"/>
                  <a:pt x="11474" y="18796"/>
                </a:cubicBezTo>
                <a:cubicBezTo>
                  <a:pt x="11463" y="18812"/>
                  <a:pt x="11441" y="18849"/>
                  <a:pt x="11427" y="18879"/>
                </a:cubicBezTo>
                <a:cubicBezTo>
                  <a:pt x="11413" y="18909"/>
                  <a:pt x="11399" y="18933"/>
                  <a:pt x="11395" y="18933"/>
                </a:cubicBezTo>
                <a:cubicBezTo>
                  <a:pt x="11379" y="18933"/>
                  <a:pt x="11366" y="18995"/>
                  <a:pt x="11372" y="19041"/>
                </a:cubicBezTo>
                <a:cubicBezTo>
                  <a:pt x="11384" y="19150"/>
                  <a:pt x="11456" y="19436"/>
                  <a:pt x="11494" y="19523"/>
                </a:cubicBezTo>
                <a:cubicBezTo>
                  <a:pt x="11564" y="19692"/>
                  <a:pt x="11668" y="19857"/>
                  <a:pt x="11809" y="20029"/>
                </a:cubicBezTo>
                <a:cubicBezTo>
                  <a:pt x="11909" y="20148"/>
                  <a:pt x="12216" y="20475"/>
                  <a:pt x="12441" y="20702"/>
                </a:cubicBezTo>
                <a:cubicBezTo>
                  <a:pt x="12679" y="20943"/>
                  <a:pt x="12828" y="21077"/>
                  <a:pt x="13066" y="21271"/>
                </a:cubicBezTo>
                <a:cubicBezTo>
                  <a:pt x="13400" y="21541"/>
                  <a:pt x="13642" y="21746"/>
                  <a:pt x="13751" y="21850"/>
                </a:cubicBezTo>
                <a:cubicBezTo>
                  <a:pt x="14042" y="22124"/>
                  <a:pt x="14157" y="22247"/>
                  <a:pt x="14255" y="22383"/>
                </a:cubicBezTo>
                <a:cubicBezTo>
                  <a:pt x="14318" y="22472"/>
                  <a:pt x="14340" y="22547"/>
                  <a:pt x="14353" y="22713"/>
                </a:cubicBezTo>
                <a:cubicBezTo>
                  <a:pt x="14367" y="22908"/>
                  <a:pt x="14385" y="22959"/>
                  <a:pt x="14452" y="23010"/>
                </a:cubicBezTo>
                <a:cubicBezTo>
                  <a:pt x="14490" y="23038"/>
                  <a:pt x="14536" y="23051"/>
                  <a:pt x="14721" y="23085"/>
                </a:cubicBezTo>
                <a:cubicBezTo>
                  <a:pt x="14760" y="23093"/>
                  <a:pt x="14805" y="23102"/>
                  <a:pt x="14819" y="23108"/>
                </a:cubicBezTo>
                <a:lnTo>
                  <a:pt x="14846" y="23116"/>
                </a:lnTo>
                <a:lnTo>
                  <a:pt x="14814" y="23216"/>
                </a:lnTo>
                <a:cubicBezTo>
                  <a:pt x="14795" y="23271"/>
                  <a:pt x="14767" y="23377"/>
                  <a:pt x="14748" y="23453"/>
                </a:cubicBezTo>
                <a:cubicBezTo>
                  <a:pt x="14722" y="23565"/>
                  <a:pt x="14717" y="23606"/>
                  <a:pt x="14717" y="23679"/>
                </a:cubicBezTo>
                <a:cubicBezTo>
                  <a:pt x="14716" y="23811"/>
                  <a:pt x="14743" y="23864"/>
                  <a:pt x="14862" y="23966"/>
                </a:cubicBezTo>
                <a:cubicBezTo>
                  <a:pt x="14998" y="24082"/>
                  <a:pt x="15189" y="24130"/>
                  <a:pt x="15597" y="24150"/>
                </a:cubicBezTo>
                <a:cubicBezTo>
                  <a:pt x="15695" y="24156"/>
                  <a:pt x="15842" y="24165"/>
                  <a:pt x="15921" y="24173"/>
                </a:cubicBezTo>
                <a:cubicBezTo>
                  <a:pt x="16413" y="24215"/>
                  <a:pt x="16725" y="24201"/>
                  <a:pt x="16833" y="24130"/>
                </a:cubicBezTo>
                <a:cubicBezTo>
                  <a:pt x="16873" y="24103"/>
                  <a:pt x="16895" y="24057"/>
                  <a:pt x="16889" y="24010"/>
                </a:cubicBezTo>
                <a:cubicBezTo>
                  <a:pt x="16882" y="23959"/>
                  <a:pt x="16837" y="23825"/>
                  <a:pt x="16800" y="23745"/>
                </a:cubicBezTo>
                <a:cubicBezTo>
                  <a:pt x="16735" y="23606"/>
                  <a:pt x="16614" y="23420"/>
                  <a:pt x="16493" y="23267"/>
                </a:cubicBezTo>
                <a:cubicBezTo>
                  <a:pt x="16218" y="22923"/>
                  <a:pt x="15976" y="22691"/>
                  <a:pt x="15417" y="22239"/>
                </a:cubicBezTo>
                <a:cubicBezTo>
                  <a:pt x="15096" y="21979"/>
                  <a:pt x="15018" y="21917"/>
                  <a:pt x="14916" y="21840"/>
                </a:cubicBezTo>
                <a:cubicBezTo>
                  <a:pt x="14657" y="21646"/>
                  <a:pt x="14470" y="21489"/>
                  <a:pt x="14373" y="21387"/>
                </a:cubicBezTo>
                <a:cubicBezTo>
                  <a:pt x="14309" y="21318"/>
                  <a:pt x="14306" y="21312"/>
                  <a:pt x="14123" y="20947"/>
                </a:cubicBezTo>
                <a:cubicBezTo>
                  <a:pt x="13970" y="20641"/>
                  <a:pt x="13789" y="20298"/>
                  <a:pt x="13761" y="20262"/>
                </a:cubicBezTo>
                <a:cubicBezTo>
                  <a:pt x="13758" y="20257"/>
                  <a:pt x="13720" y="20184"/>
                  <a:pt x="13678" y="20099"/>
                </a:cubicBezTo>
                <a:cubicBezTo>
                  <a:pt x="13518" y="19781"/>
                  <a:pt x="13468" y="19549"/>
                  <a:pt x="13497" y="19268"/>
                </a:cubicBezTo>
                <a:cubicBezTo>
                  <a:pt x="13509" y="19140"/>
                  <a:pt x="13606" y="18655"/>
                  <a:pt x="13647" y="18508"/>
                </a:cubicBezTo>
                <a:lnTo>
                  <a:pt x="13658" y="18465"/>
                </a:lnTo>
                <a:lnTo>
                  <a:pt x="13790" y="18411"/>
                </a:lnTo>
                <a:cubicBezTo>
                  <a:pt x="14040" y="18306"/>
                  <a:pt x="14435" y="18116"/>
                  <a:pt x="14639" y="18002"/>
                </a:cubicBezTo>
                <a:cubicBezTo>
                  <a:pt x="15055" y="17769"/>
                  <a:pt x="15440" y="17429"/>
                  <a:pt x="15712" y="17059"/>
                </a:cubicBezTo>
                <a:cubicBezTo>
                  <a:pt x="15899" y="16806"/>
                  <a:pt x="16039" y="16578"/>
                  <a:pt x="16162" y="16328"/>
                </a:cubicBezTo>
                <a:cubicBezTo>
                  <a:pt x="16207" y="16240"/>
                  <a:pt x="16243" y="16164"/>
                  <a:pt x="16245" y="16163"/>
                </a:cubicBezTo>
                <a:cubicBezTo>
                  <a:pt x="16247" y="16162"/>
                  <a:pt x="16305" y="16168"/>
                  <a:pt x="16376" y="16178"/>
                </a:cubicBezTo>
                <a:cubicBezTo>
                  <a:pt x="16592" y="16205"/>
                  <a:pt x="16728" y="16211"/>
                  <a:pt x="17143" y="16217"/>
                </a:cubicBezTo>
                <a:cubicBezTo>
                  <a:pt x="17544" y="16222"/>
                  <a:pt x="17600" y="16220"/>
                  <a:pt x="18052" y="16185"/>
                </a:cubicBezTo>
                <a:cubicBezTo>
                  <a:pt x="18104" y="16181"/>
                  <a:pt x="18148" y="16181"/>
                  <a:pt x="18152" y="16184"/>
                </a:cubicBezTo>
                <a:cubicBezTo>
                  <a:pt x="18155" y="16186"/>
                  <a:pt x="18176" y="16234"/>
                  <a:pt x="18199" y="16287"/>
                </a:cubicBezTo>
                <a:cubicBezTo>
                  <a:pt x="18447" y="16862"/>
                  <a:pt x="18661" y="17249"/>
                  <a:pt x="19045" y="17817"/>
                </a:cubicBezTo>
                <a:cubicBezTo>
                  <a:pt x="19125" y="17938"/>
                  <a:pt x="19272" y="18156"/>
                  <a:pt x="19369" y="18301"/>
                </a:cubicBezTo>
                <a:cubicBezTo>
                  <a:pt x="19609" y="18659"/>
                  <a:pt x="19722" y="18818"/>
                  <a:pt x="19884" y="19020"/>
                </a:cubicBezTo>
                <a:cubicBezTo>
                  <a:pt x="20216" y="19437"/>
                  <a:pt x="20276" y="19517"/>
                  <a:pt x="20351" y="19640"/>
                </a:cubicBezTo>
                <a:cubicBezTo>
                  <a:pt x="20406" y="19730"/>
                  <a:pt x="20432" y="19799"/>
                  <a:pt x="20468" y="19965"/>
                </a:cubicBezTo>
                <a:cubicBezTo>
                  <a:pt x="20506" y="20132"/>
                  <a:pt x="20566" y="20317"/>
                  <a:pt x="20611" y="20410"/>
                </a:cubicBezTo>
                <a:cubicBezTo>
                  <a:pt x="20749" y="20700"/>
                  <a:pt x="21034" y="21096"/>
                  <a:pt x="21392" y="21492"/>
                </a:cubicBezTo>
                <a:cubicBezTo>
                  <a:pt x="21541" y="21656"/>
                  <a:pt x="21686" y="21833"/>
                  <a:pt x="21745" y="21920"/>
                </a:cubicBezTo>
                <a:cubicBezTo>
                  <a:pt x="21863" y="22097"/>
                  <a:pt x="21961" y="22355"/>
                  <a:pt x="22009" y="22613"/>
                </a:cubicBezTo>
                <a:cubicBezTo>
                  <a:pt x="22113" y="23182"/>
                  <a:pt x="22193" y="23555"/>
                  <a:pt x="22245" y="23694"/>
                </a:cubicBezTo>
                <a:cubicBezTo>
                  <a:pt x="22384" y="24078"/>
                  <a:pt x="22508" y="24212"/>
                  <a:pt x="22806" y="24306"/>
                </a:cubicBezTo>
                <a:cubicBezTo>
                  <a:pt x="22861" y="24322"/>
                  <a:pt x="22914" y="24343"/>
                  <a:pt x="22924" y="24352"/>
                </a:cubicBezTo>
                <a:cubicBezTo>
                  <a:pt x="22942" y="24366"/>
                  <a:pt x="22952" y="24400"/>
                  <a:pt x="23062" y="24892"/>
                </a:cubicBezTo>
                <a:cubicBezTo>
                  <a:pt x="23126" y="25167"/>
                  <a:pt x="23138" y="25199"/>
                  <a:pt x="23229" y="25293"/>
                </a:cubicBezTo>
                <a:cubicBezTo>
                  <a:pt x="23300" y="25367"/>
                  <a:pt x="23331" y="25384"/>
                  <a:pt x="23484" y="25435"/>
                </a:cubicBezTo>
                <a:cubicBezTo>
                  <a:pt x="23710" y="25511"/>
                  <a:pt x="23871" y="25531"/>
                  <a:pt x="24153" y="25522"/>
                </a:cubicBezTo>
                <a:cubicBezTo>
                  <a:pt x="24334" y="25517"/>
                  <a:pt x="24571" y="25499"/>
                  <a:pt x="24678" y="25482"/>
                </a:cubicBezTo>
                <a:cubicBezTo>
                  <a:pt x="24997" y="25434"/>
                  <a:pt x="25174" y="25318"/>
                  <a:pt x="25190" y="25148"/>
                </a:cubicBezTo>
                <a:cubicBezTo>
                  <a:pt x="25202" y="25008"/>
                  <a:pt x="25116" y="24870"/>
                  <a:pt x="24701" y="24368"/>
                </a:cubicBezTo>
                <a:cubicBezTo>
                  <a:pt x="24639" y="24292"/>
                  <a:pt x="24499" y="24122"/>
                  <a:pt x="24392" y="23991"/>
                </a:cubicBezTo>
                <a:cubicBezTo>
                  <a:pt x="24171" y="23719"/>
                  <a:pt x="24156" y="23704"/>
                  <a:pt x="24020" y="23546"/>
                </a:cubicBezTo>
                <a:cubicBezTo>
                  <a:pt x="23588" y="23048"/>
                  <a:pt x="23444" y="22844"/>
                  <a:pt x="23115" y="22260"/>
                </a:cubicBezTo>
                <a:cubicBezTo>
                  <a:pt x="23088" y="22213"/>
                  <a:pt x="23045" y="22136"/>
                  <a:pt x="23016" y="22089"/>
                </a:cubicBezTo>
                <a:cubicBezTo>
                  <a:pt x="22957" y="21986"/>
                  <a:pt x="22722" y="21523"/>
                  <a:pt x="22641" y="21346"/>
                </a:cubicBezTo>
                <a:cubicBezTo>
                  <a:pt x="22609" y="21275"/>
                  <a:pt x="22550" y="21153"/>
                  <a:pt x="22512" y="21076"/>
                </a:cubicBezTo>
                <a:cubicBezTo>
                  <a:pt x="22424" y="20897"/>
                  <a:pt x="22350" y="20734"/>
                  <a:pt x="22333" y="20675"/>
                </a:cubicBezTo>
                <a:cubicBezTo>
                  <a:pt x="22327" y="20649"/>
                  <a:pt x="22313" y="20572"/>
                  <a:pt x="22306" y="20503"/>
                </a:cubicBezTo>
                <a:cubicBezTo>
                  <a:pt x="22262" y="20109"/>
                  <a:pt x="22160" y="19748"/>
                  <a:pt x="22030" y="19524"/>
                </a:cubicBezTo>
                <a:cubicBezTo>
                  <a:pt x="21983" y="19446"/>
                  <a:pt x="21891" y="19309"/>
                  <a:pt x="21777" y="19151"/>
                </a:cubicBezTo>
                <a:cubicBezTo>
                  <a:pt x="21495" y="18764"/>
                  <a:pt x="21211" y="18273"/>
                  <a:pt x="21121" y="18017"/>
                </a:cubicBezTo>
                <a:cubicBezTo>
                  <a:pt x="21046" y="17802"/>
                  <a:pt x="20955" y="17419"/>
                  <a:pt x="20868" y="16937"/>
                </a:cubicBezTo>
                <a:cubicBezTo>
                  <a:pt x="20842" y="16793"/>
                  <a:pt x="20814" y="16644"/>
                  <a:pt x="20805" y="16603"/>
                </a:cubicBezTo>
                <a:cubicBezTo>
                  <a:pt x="20750" y="16354"/>
                  <a:pt x="20705" y="16158"/>
                  <a:pt x="20660" y="15976"/>
                </a:cubicBezTo>
                <a:cubicBezTo>
                  <a:pt x="20587" y="15679"/>
                  <a:pt x="20566" y="15585"/>
                  <a:pt x="20566" y="15571"/>
                </a:cubicBezTo>
                <a:cubicBezTo>
                  <a:pt x="20566" y="15565"/>
                  <a:pt x="20578" y="15558"/>
                  <a:pt x="20593" y="15555"/>
                </a:cubicBezTo>
                <a:cubicBezTo>
                  <a:pt x="20608" y="15551"/>
                  <a:pt x="20714" y="15520"/>
                  <a:pt x="20827" y="15484"/>
                </a:cubicBezTo>
                <a:cubicBezTo>
                  <a:pt x="21444" y="15293"/>
                  <a:pt x="21769" y="15129"/>
                  <a:pt x="22115" y="14836"/>
                </a:cubicBezTo>
                <a:lnTo>
                  <a:pt x="22189" y="14772"/>
                </a:lnTo>
                <a:lnTo>
                  <a:pt x="22440" y="14895"/>
                </a:lnTo>
                <a:cubicBezTo>
                  <a:pt x="22895" y="15117"/>
                  <a:pt x="23199" y="15235"/>
                  <a:pt x="23658" y="15361"/>
                </a:cubicBezTo>
                <a:cubicBezTo>
                  <a:pt x="24115" y="15488"/>
                  <a:pt x="24327" y="15517"/>
                  <a:pt x="24890" y="15523"/>
                </a:cubicBezTo>
                <a:lnTo>
                  <a:pt x="25249" y="15527"/>
                </a:lnTo>
                <a:lnTo>
                  <a:pt x="25438" y="15496"/>
                </a:lnTo>
                <a:cubicBezTo>
                  <a:pt x="25785" y="15440"/>
                  <a:pt x="25823" y="15436"/>
                  <a:pt x="26057" y="15436"/>
                </a:cubicBezTo>
                <a:cubicBezTo>
                  <a:pt x="26481" y="15436"/>
                  <a:pt x="26553" y="15473"/>
                  <a:pt x="26595" y="15712"/>
                </a:cubicBezTo>
                <a:cubicBezTo>
                  <a:pt x="26612" y="15804"/>
                  <a:pt x="26632" y="16209"/>
                  <a:pt x="26627" y="16329"/>
                </a:cubicBezTo>
                <a:cubicBezTo>
                  <a:pt x="26612" y="16680"/>
                  <a:pt x="26557" y="16903"/>
                  <a:pt x="26417" y="17168"/>
                </a:cubicBezTo>
                <a:cubicBezTo>
                  <a:pt x="26289" y="17415"/>
                  <a:pt x="26181" y="17583"/>
                  <a:pt x="26046" y="17748"/>
                </a:cubicBezTo>
                <a:cubicBezTo>
                  <a:pt x="25955" y="17861"/>
                  <a:pt x="25941" y="17888"/>
                  <a:pt x="25941" y="17963"/>
                </a:cubicBezTo>
                <a:cubicBezTo>
                  <a:pt x="25941" y="18089"/>
                  <a:pt x="26019" y="18202"/>
                  <a:pt x="26207" y="18346"/>
                </a:cubicBezTo>
                <a:cubicBezTo>
                  <a:pt x="26270" y="18395"/>
                  <a:pt x="26309" y="18438"/>
                  <a:pt x="26324" y="18477"/>
                </a:cubicBezTo>
                <a:cubicBezTo>
                  <a:pt x="26337" y="18510"/>
                  <a:pt x="26260" y="18551"/>
                  <a:pt x="26120" y="18587"/>
                </a:cubicBezTo>
                <a:cubicBezTo>
                  <a:pt x="26004" y="18617"/>
                  <a:pt x="25882" y="18622"/>
                  <a:pt x="25753" y="18598"/>
                </a:cubicBezTo>
                <a:cubicBezTo>
                  <a:pt x="25710" y="18592"/>
                  <a:pt x="25612" y="18583"/>
                  <a:pt x="25535" y="18581"/>
                </a:cubicBezTo>
                <a:lnTo>
                  <a:pt x="25395" y="18577"/>
                </a:lnTo>
                <a:lnTo>
                  <a:pt x="25321" y="18603"/>
                </a:lnTo>
                <a:cubicBezTo>
                  <a:pt x="25233" y="18636"/>
                  <a:pt x="25207" y="18654"/>
                  <a:pt x="25146" y="18725"/>
                </a:cubicBezTo>
                <a:cubicBezTo>
                  <a:pt x="25093" y="18787"/>
                  <a:pt x="24975" y="18979"/>
                  <a:pt x="24931" y="19075"/>
                </a:cubicBezTo>
                <a:cubicBezTo>
                  <a:pt x="24834" y="19289"/>
                  <a:pt x="24727" y="19589"/>
                  <a:pt x="24701" y="19723"/>
                </a:cubicBezTo>
                <a:cubicBezTo>
                  <a:pt x="24688" y="19799"/>
                  <a:pt x="24686" y="19976"/>
                  <a:pt x="24699" y="20061"/>
                </a:cubicBezTo>
                <a:cubicBezTo>
                  <a:pt x="24720" y="20191"/>
                  <a:pt x="24765" y="20276"/>
                  <a:pt x="24836" y="20312"/>
                </a:cubicBezTo>
                <a:cubicBezTo>
                  <a:pt x="24904" y="20347"/>
                  <a:pt x="24977" y="20362"/>
                  <a:pt x="25048" y="20357"/>
                </a:cubicBezTo>
                <a:cubicBezTo>
                  <a:pt x="25129" y="20350"/>
                  <a:pt x="25182" y="20333"/>
                  <a:pt x="25304" y="20267"/>
                </a:cubicBezTo>
                <a:cubicBezTo>
                  <a:pt x="25412" y="20211"/>
                  <a:pt x="25507" y="20175"/>
                  <a:pt x="25625" y="20147"/>
                </a:cubicBezTo>
                <a:cubicBezTo>
                  <a:pt x="25963" y="20066"/>
                  <a:pt x="26014" y="20052"/>
                  <a:pt x="26119" y="20006"/>
                </a:cubicBezTo>
                <a:cubicBezTo>
                  <a:pt x="26260" y="19944"/>
                  <a:pt x="26307" y="19913"/>
                  <a:pt x="26409" y="19811"/>
                </a:cubicBezTo>
                <a:cubicBezTo>
                  <a:pt x="26477" y="19744"/>
                  <a:pt x="26497" y="19718"/>
                  <a:pt x="26527" y="19657"/>
                </a:cubicBezTo>
                <a:cubicBezTo>
                  <a:pt x="26545" y="19618"/>
                  <a:pt x="26569" y="19556"/>
                  <a:pt x="26579" y="19522"/>
                </a:cubicBezTo>
                <a:cubicBezTo>
                  <a:pt x="26712" y="19059"/>
                  <a:pt x="26770" y="18961"/>
                  <a:pt x="27054" y="18737"/>
                </a:cubicBezTo>
                <a:cubicBezTo>
                  <a:pt x="27147" y="18664"/>
                  <a:pt x="27183" y="18626"/>
                  <a:pt x="27238" y="18540"/>
                </a:cubicBezTo>
                <a:cubicBezTo>
                  <a:pt x="27320" y="18413"/>
                  <a:pt x="27346" y="18281"/>
                  <a:pt x="27337" y="18013"/>
                </a:cubicBezTo>
                <a:cubicBezTo>
                  <a:pt x="27333" y="17837"/>
                  <a:pt x="27317" y="17730"/>
                  <a:pt x="27255" y="17430"/>
                </a:cubicBezTo>
                <a:cubicBezTo>
                  <a:pt x="27200" y="17171"/>
                  <a:pt x="27190" y="17086"/>
                  <a:pt x="27190" y="16882"/>
                </a:cubicBezTo>
                <a:cubicBezTo>
                  <a:pt x="27190" y="16729"/>
                  <a:pt x="27193" y="16691"/>
                  <a:pt x="27210" y="16614"/>
                </a:cubicBezTo>
                <a:cubicBezTo>
                  <a:pt x="27250" y="16432"/>
                  <a:pt x="27320" y="16277"/>
                  <a:pt x="27456" y="16077"/>
                </a:cubicBezTo>
                <a:cubicBezTo>
                  <a:pt x="27566" y="15916"/>
                  <a:pt x="27603" y="15841"/>
                  <a:pt x="27643" y="15702"/>
                </a:cubicBezTo>
                <a:cubicBezTo>
                  <a:pt x="27711" y="15467"/>
                  <a:pt x="27717" y="15253"/>
                  <a:pt x="27665" y="15044"/>
                </a:cubicBezTo>
                <a:cubicBezTo>
                  <a:pt x="27615" y="14851"/>
                  <a:pt x="27562" y="14723"/>
                  <a:pt x="27485" y="14623"/>
                </a:cubicBezTo>
                <a:cubicBezTo>
                  <a:pt x="27431" y="14551"/>
                  <a:pt x="27393" y="14519"/>
                  <a:pt x="27280" y="14452"/>
                </a:cubicBezTo>
                <a:cubicBezTo>
                  <a:pt x="27101" y="14344"/>
                  <a:pt x="26749" y="14191"/>
                  <a:pt x="26523" y="14122"/>
                </a:cubicBezTo>
                <a:cubicBezTo>
                  <a:pt x="26463" y="14103"/>
                  <a:pt x="26349" y="14070"/>
                  <a:pt x="26271" y="14047"/>
                </a:cubicBezTo>
                <a:cubicBezTo>
                  <a:pt x="25756" y="13890"/>
                  <a:pt x="25618" y="13829"/>
                  <a:pt x="24946" y="13453"/>
                </a:cubicBezTo>
                <a:cubicBezTo>
                  <a:pt x="24864" y="13407"/>
                  <a:pt x="24757" y="13348"/>
                  <a:pt x="24710" y="13322"/>
                </a:cubicBezTo>
                <a:cubicBezTo>
                  <a:pt x="24663" y="13295"/>
                  <a:pt x="24601" y="13260"/>
                  <a:pt x="24570" y="13243"/>
                </a:cubicBezTo>
                <a:cubicBezTo>
                  <a:pt x="24299" y="13086"/>
                  <a:pt x="23743" y="12798"/>
                  <a:pt x="23715" y="12798"/>
                </a:cubicBezTo>
                <a:cubicBezTo>
                  <a:pt x="23682" y="12798"/>
                  <a:pt x="23679" y="12778"/>
                  <a:pt x="23696" y="12707"/>
                </a:cubicBezTo>
                <a:cubicBezTo>
                  <a:pt x="23743" y="12521"/>
                  <a:pt x="23762" y="12139"/>
                  <a:pt x="23736" y="11901"/>
                </a:cubicBezTo>
                <a:cubicBezTo>
                  <a:pt x="23715" y="11693"/>
                  <a:pt x="23663" y="11477"/>
                  <a:pt x="23602" y="11322"/>
                </a:cubicBezTo>
                <a:cubicBezTo>
                  <a:pt x="23557" y="11206"/>
                  <a:pt x="23457" y="11020"/>
                  <a:pt x="23404" y="10951"/>
                </a:cubicBezTo>
                <a:cubicBezTo>
                  <a:pt x="23378" y="10914"/>
                  <a:pt x="23279" y="10810"/>
                  <a:pt x="23184" y="10718"/>
                </a:cubicBezTo>
                <a:cubicBezTo>
                  <a:pt x="22969" y="10505"/>
                  <a:pt x="22877" y="10393"/>
                  <a:pt x="22933" y="10416"/>
                </a:cubicBezTo>
                <a:cubicBezTo>
                  <a:pt x="22959" y="10426"/>
                  <a:pt x="23287" y="10504"/>
                  <a:pt x="23367" y="10519"/>
                </a:cubicBezTo>
                <a:cubicBezTo>
                  <a:pt x="23428" y="10530"/>
                  <a:pt x="23472" y="10531"/>
                  <a:pt x="23577" y="10528"/>
                </a:cubicBezTo>
                <a:cubicBezTo>
                  <a:pt x="23738" y="10521"/>
                  <a:pt x="23793" y="10514"/>
                  <a:pt x="23920" y="10474"/>
                </a:cubicBezTo>
                <a:cubicBezTo>
                  <a:pt x="24050" y="10433"/>
                  <a:pt x="24142" y="10390"/>
                  <a:pt x="24217" y="10331"/>
                </a:cubicBezTo>
                <a:cubicBezTo>
                  <a:pt x="24279" y="10280"/>
                  <a:pt x="24370" y="10176"/>
                  <a:pt x="24398" y="10121"/>
                </a:cubicBezTo>
                <a:cubicBezTo>
                  <a:pt x="24443" y="10032"/>
                  <a:pt x="24491" y="9823"/>
                  <a:pt x="24499" y="9684"/>
                </a:cubicBezTo>
                <a:lnTo>
                  <a:pt x="24504" y="9597"/>
                </a:lnTo>
                <a:lnTo>
                  <a:pt x="24580" y="9522"/>
                </a:lnTo>
                <a:cubicBezTo>
                  <a:pt x="24665" y="9439"/>
                  <a:pt x="24681" y="9412"/>
                  <a:pt x="24681" y="9350"/>
                </a:cubicBezTo>
                <a:cubicBezTo>
                  <a:pt x="24681" y="9299"/>
                  <a:pt x="24664" y="9255"/>
                  <a:pt x="24616" y="9173"/>
                </a:cubicBezTo>
                <a:cubicBezTo>
                  <a:pt x="24571" y="9097"/>
                  <a:pt x="24544" y="9029"/>
                  <a:pt x="24512" y="8900"/>
                </a:cubicBezTo>
                <a:cubicBezTo>
                  <a:pt x="24475" y="8747"/>
                  <a:pt x="24468" y="8691"/>
                  <a:pt x="24459" y="8434"/>
                </a:cubicBezTo>
                <a:cubicBezTo>
                  <a:pt x="24452" y="8175"/>
                  <a:pt x="24462" y="7942"/>
                  <a:pt x="24494" y="7665"/>
                </a:cubicBezTo>
                <a:cubicBezTo>
                  <a:pt x="24550" y="7190"/>
                  <a:pt x="24575" y="7073"/>
                  <a:pt x="24672" y="6873"/>
                </a:cubicBezTo>
                <a:cubicBezTo>
                  <a:pt x="24737" y="6740"/>
                  <a:pt x="24777" y="6688"/>
                  <a:pt x="24944" y="6523"/>
                </a:cubicBezTo>
                <a:cubicBezTo>
                  <a:pt x="25154" y="6314"/>
                  <a:pt x="25264" y="6152"/>
                  <a:pt x="25295" y="6011"/>
                </a:cubicBezTo>
                <a:cubicBezTo>
                  <a:pt x="25320" y="5899"/>
                  <a:pt x="25294" y="5704"/>
                  <a:pt x="25236" y="5551"/>
                </a:cubicBezTo>
                <a:cubicBezTo>
                  <a:pt x="25224" y="5521"/>
                  <a:pt x="25207" y="5473"/>
                  <a:pt x="25198" y="5443"/>
                </a:cubicBezTo>
                <a:lnTo>
                  <a:pt x="25182" y="5389"/>
                </a:lnTo>
                <a:lnTo>
                  <a:pt x="25207" y="5386"/>
                </a:lnTo>
                <a:cubicBezTo>
                  <a:pt x="25222" y="5383"/>
                  <a:pt x="25253" y="5379"/>
                  <a:pt x="25277" y="5377"/>
                </a:cubicBezTo>
                <a:cubicBezTo>
                  <a:pt x="25344" y="5368"/>
                  <a:pt x="25397" y="5348"/>
                  <a:pt x="25441" y="5310"/>
                </a:cubicBezTo>
                <a:lnTo>
                  <a:pt x="25482" y="5274"/>
                </a:lnTo>
                <a:lnTo>
                  <a:pt x="25589" y="5273"/>
                </a:lnTo>
                <a:cubicBezTo>
                  <a:pt x="25730" y="5271"/>
                  <a:pt x="25806" y="5246"/>
                  <a:pt x="25886" y="5173"/>
                </a:cubicBezTo>
                <a:lnTo>
                  <a:pt x="25923" y="5138"/>
                </a:lnTo>
                <a:lnTo>
                  <a:pt x="26001" y="5141"/>
                </a:lnTo>
                <a:cubicBezTo>
                  <a:pt x="26153" y="5145"/>
                  <a:pt x="26288" y="5102"/>
                  <a:pt x="26353" y="5028"/>
                </a:cubicBezTo>
                <a:lnTo>
                  <a:pt x="26390" y="4987"/>
                </a:lnTo>
                <a:lnTo>
                  <a:pt x="26488" y="4987"/>
                </a:lnTo>
                <a:cubicBezTo>
                  <a:pt x="26631" y="4987"/>
                  <a:pt x="26742" y="4953"/>
                  <a:pt x="26825" y="4881"/>
                </a:cubicBezTo>
                <a:cubicBezTo>
                  <a:pt x="26859" y="4851"/>
                  <a:pt x="26859" y="4851"/>
                  <a:pt x="26944" y="4851"/>
                </a:cubicBezTo>
                <a:cubicBezTo>
                  <a:pt x="27050" y="4853"/>
                  <a:pt x="27142" y="4825"/>
                  <a:pt x="27225" y="4769"/>
                </a:cubicBezTo>
                <a:lnTo>
                  <a:pt x="27280" y="4732"/>
                </a:lnTo>
                <a:lnTo>
                  <a:pt x="27399" y="4728"/>
                </a:lnTo>
                <a:lnTo>
                  <a:pt x="27518" y="4726"/>
                </a:lnTo>
                <a:lnTo>
                  <a:pt x="27592" y="4689"/>
                </a:lnTo>
                <a:cubicBezTo>
                  <a:pt x="27633" y="4670"/>
                  <a:pt x="27684" y="4639"/>
                  <a:pt x="27707" y="4621"/>
                </a:cubicBezTo>
                <a:cubicBezTo>
                  <a:pt x="27746" y="4592"/>
                  <a:pt x="27749" y="4590"/>
                  <a:pt x="27810" y="4592"/>
                </a:cubicBezTo>
                <a:cubicBezTo>
                  <a:pt x="27923" y="4595"/>
                  <a:pt x="28013" y="4566"/>
                  <a:pt x="28094" y="4501"/>
                </a:cubicBezTo>
                <a:lnTo>
                  <a:pt x="28131" y="4471"/>
                </a:lnTo>
                <a:lnTo>
                  <a:pt x="28253" y="4470"/>
                </a:lnTo>
                <a:cubicBezTo>
                  <a:pt x="28393" y="4469"/>
                  <a:pt x="28417" y="4461"/>
                  <a:pt x="28504" y="4388"/>
                </a:cubicBezTo>
                <a:lnTo>
                  <a:pt x="28558" y="4343"/>
                </a:lnTo>
                <a:lnTo>
                  <a:pt x="28640" y="4339"/>
                </a:lnTo>
                <a:cubicBezTo>
                  <a:pt x="28749" y="4336"/>
                  <a:pt x="28801" y="4319"/>
                  <a:pt x="28868" y="4267"/>
                </a:cubicBezTo>
                <a:lnTo>
                  <a:pt x="28925" y="4225"/>
                </a:lnTo>
                <a:lnTo>
                  <a:pt x="29003" y="4225"/>
                </a:lnTo>
                <a:cubicBezTo>
                  <a:pt x="29108" y="4225"/>
                  <a:pt x="29160" y="4209"/>
                  <a:pt x="29213" y="4158"/>
                </a:cubicBezTo>
                <a:cubicBezTo>
                  <a:pt x="29237" y="4136"/>
                  <a:pt x="29263" y="4114"/>
                  <a:pt x="29272" y="4109"/>
                </a:cubicBezTo>
                <a:cubicBezTo>
                  <a:pt x="29290" y="4097"/>
                  <a:pt x="29280" y="4076"/>
                  <a:pt x="29247" y="4056"/>
                </a:cubicBezTo>
                <a:cubicBezTo>
                  <a:pt x="29226" y="4045"/>
                  <a:pt x="29200" y="4042"/>
                  <a:pt x="29134" y="4042"/>
                </a:cubicBezTo>
                <a:cubicBezTo>
                  <a:pt x="29060" y="4044"/>
                  <a:pt x="29039" y="4046"/>
                  <a:pt x="28987" y="4067"/>
                </a:cubicBezTo>
                <a:cubicBezTo>
                  <a:pt x="28942" y="4086"/>
                  <a:pt x="28916" y="4090"/>
                  <a:pt x="28885" y="4087"/>
                </a:cubicBezTo>
                <a:cubicBezTo>
                  <a:pt x="28862" y="4086"/>
                  <a:pt x="28806" y="4083"/>
                  <a:pt x="28760" y="4083"/>
                </a:cubicBezTo>
                <a:cubicBezTo>
                  <a:pt x="28681" y="4083"/>
                  <a:pt x="28674" y="4085"/>
                  <a:pt x="28613" y="4116"/>
                </a:cubicBezTo>
                <a:lnTo>
                  <a:pt x="28551" y="4147"/>
                </a:lnTo>
                <a:lnTo>
                  <a:pt x="28495" y="4136"/>
                </a:lnTo>
                <a:cubicBezTo>
                  <a:pt x="28370" y="4109"/>
                  <a:pt x="28244" y="4128"/>
                  <a:pt x="28163" y="4188"/>
                </a:cubicBezTo>
                <a:lnTo>
                  <a:pt x="28125" y="4219"/>
                </a:lnTo>
                <a:lnTo>
                  <a:pt x="28060" y="4209"/>
                </a:lnTo>
                <a:cubicBezTo>
                  <a:pt x="27920" y="4187"/>
                  <a:pt x="27830" y="4200"/>
                  <a:pt x="27753" y="4251"/>
                </a:cubicBezTo>
                <a:lnTo>
                  <a:pt x="27716" y="4275"/>
                </a:lnTo>
                <a:lnTo>
                  <a:pt x="27655" y="4256"/>
                </a:lnTo>
                <a:cubicBezTo>
                  <a:pt x="27608" y="4242"/>
                  <a:pt x="27572" y="4237"/>
                  <a:pt x="27507" y="4237"/>
                </a:cubicBezTo>
                <a:lnTo>
                  <a:pt x="27421" y="4237"/>
                </a:lnTo>
                <a:lnTo>
                  <a:pt x="27322" y="4287"/>
                </a:lnTo>
                <a:lnTo>
                  <a:pt x="27224" y="4337"/>
                </a:lnTo>
                <a:lnTo>
                  <a:pt x="27153" y="4327"/>
                </a:lnTo>
                <a:cubicBezTo>
                  <a:pt x="27026" y="4308"/>
                  <a:pt x="26919" y="4328"/>
                  <a:pt x="26825" y="4388"/>
                </a:cubicBezTo>
                <a:lnTo>
                  <a:pt x="26783" y="4415"/>
                </a:lnTo>
                <a:lnTo>
                  <a:pt x="26688" y="4395"/>
                </a:lnTo>
                <a:cubicBezTo>
                  <a:pt x="26625" y="4382"/>
                  <a:pt x="26578" y="4378"/>
                  <a:pt x="26539" y="4380"/>
                </a:cubicBezTo>
                <a:cubicBezTo>
                  <a:pt x="26472" y="4385"/>
                  <a:pt x="26370" y="4420"/>
                  <a:pt x="26329" y="4451"/>
                </a:cubicBezTo>
                <a:cubicBezTo>
                  <a:pt x="26302" y="4471"/>
                  <a:pt x="26299" y="4472"/>
                  <a:pt x="26258" y="4460"/>
                </a:cubicBezTo>
                <a:cubicBezTo>
                  <a:pt x="26202" y="4443"/>
                  <a:pt x="26036" y="4443"/>
                  <a:pt x="25975" y="4461"/>
                </a:cubicBezTo>
                <a:cubicBezTo>
                  <a:pt x="25951" y="4467"/>
                  <a:pt x="25913" y="4488"/>
                  <a:pt x="25888" y="4503"/>
                </a:cubicBezTo>
                <a:lnTo>
                  <a:pt x="25845" y="4533"/>
                </a:lnTo>
                <a:lnTo>
                  <a:pt x="25787" y="4511"/>
                </a:lnTo>
                <a:cubicBezTo>
                  <a:pt x="25719" y="4484"/>
                  <a:pt x="25608" y="4476"/>
                  <a:pt x="25534" y="4490"/>
                </a:cubicBezTo>
                <a:cubicBezTo>
                  <a:pt x="25474" y="4501"/>
                  <a:pt x="25402" y="4532"/>
                  <a:pt x="25357" y="4567"/>
                </a:cubicBezTo>
                <a:lnTo>
                  <a:pt x="25325" y="4593"/>
                </a:lnTo>
                <a:lnTo>
                  <a:pt x="25268" y="4569"/>
                </a:lnTo>
                <a:cubicBezTo>
                  <a:pt x="25200" y="4543"/>
                  <a:pt x="25096" y="4538"/>
                  <a:pt x="25017" y="4558"/>
                </a:cubicBezTo>
                <a:cubicBezTo>
                  <a:pt x="24971" y="4569"/>
                  <a:pt x="24970" y="4569"/>
                  <a:pt x="24950" y="4547"/>
                </a:cubicBezTo>
                <a:cubicBezTo>
                  <a:pt x="24939" y="4534"/>
                  <a:pt x="24931" y="4521"/>
                  <a:pt x="24931" y="4517"/>
                </a:cubicBezTo>
                <a:cubicBezTo>
                  <a:pt x="24931" y="4513"/>
                  <a:pt x="24959" y="4496"/>
                  <a:pt x="24993" y="4477"/>
                </a:cubicBezTo>
                <a:cubicBezTo>
                  <a:pt x="25140" y="4399"/>
                  <a:pt x="25417" y="4204"/>
                  <a:pt x="25520" y="4109"/>
                </a:cubicBezTo>
                <a:cubicBezTo>
                  <a:pt x="25628" y="4008"/>
                  <a:pt x="25777" y="3815"/>
                  <a:pt x="25809" y="3732"/>
                </a:cubicBezTo>
                <a:cubicBezTo>
                  <a:pt x="25822" y="3698"/>
                  <a:pt x="25822" y="3693"/>
                  <a:pt x="25811" y="3675"/>
                </a:cubicBezTo>
                <a:cubicBezTo>
                  <a:pt x="25797" y="3656"/>
                  <a:pt x="25795" y="3655"/>
                  <a:pt x="25606" y="3650"/>
                </a:cubicBezTo>
                <a:cubicBezTo>
                  <a:pt x="25324" y="3640"/>
                  <a:pt x="25013" y="3663"/>
                  <a:pt x="24858" y="3702"/>
                </a:cubicBezTo>
                <a:lnTo>
                  <a:pt x="24795" y="3718"/>
                </a:lnTo>
                <a:lnTo>
                  <a:pt x="24793" y="3651"/>
                </a:lnTo>
                <a:cubicBezTo>
                  <a:pt x="24792" y="3614"/>
                  <a:pt x="24792" y="3575"/>
                  <a:pt x="24792" y="3565"/>
                </a:cubicBezTo>
                <a:cubicBezTo>
                  <a:pt x="24791" y="3548"/>
                  <a:pt x="24802" y="3542"/>
                  <a:pt x="24873" y="3518"/>
                </a:cubicBezTo>
                <a:cubicBezTo>
                  <a:pt x="25188" y="3415"/>
                  <a:pt x="25350" y="3319"/>
                  <a:pt x="25504" y="3144"/>
                </a:cubicBezTo>
                <a:cubicBezTo>
                  <a:pt x="25687" y="2936"/>
                  <a:pt x="25781" y="2483"/>
                  <a:pt x="25707" y="2164"/>
                </a:cubicBezTo>
                <a:cubicBezTo>
                  <a:pt x="25690" y="2089"/>
                  <a:pt x="25617" y="1906"/>
                  <a:pt x="25577" y="1837"/>
                </a:cubicBezTo>
                <a:cubicBezTo>
                  <a:pt x="25538" y="1768"/>
                  <a:pt x="25401" y="1632"/>
                  <a:pt x="25293" y="1551"/>
                </a:cubicBezTo>
                <a:cubicBezTo>
                  <a:pt x="25149" y="1442"/>
                  <a:pt x="25080" y="1353"/>
                  <a:pt x="25051" y="1234"/>
                </a:cubicBezTo>
                <a:cubicBezTo>
                  <a:pt x="25028" y="1143"/>
                  <a:pt x="25017" y="1017"/>
                  <a:pt x="25023" y="918"/>
                </a:cubicBezTo>
                <a:cubicBezTo>
                  <a:pt x="25034" y="740"/>
                  <a:pt x="25034" y="757"/>
                  <a:pt x="25012" y="757"/>
                </a:cubicBezTo>
                <a:cubicBezTo>
                  <a:pt x="24995" y="757"/>
                  <a:pt x="24982" y="768"/>
                  <a:pt x="24954" y="812"/>
                </a:cubicBezTo>
                <a:cubicBezTo>
                  <a:pt x="24854" y="964"/>
                  <a:pt x="24814" y="1075"/>
                  <a:pt x="24814" y="1209"/>
                </a:cubicBezTo>
                <a:cubicBezTo>
                  <a:pt x="24816" y="1371"/>
                  <a:pt x="24841" y="1435"/>
                  <a:pt x="24993" y="1630"/>
                </a:cubicBezTo>
                <a:cubicBezTo>
                  <a:pt x="25231" y="1935"/>
                  <a:pt x="25315" y="2166"/>
                  <a:pt x="25315" y="2509"/>
                </a:cubicBezTo>
                <a:cubicBezTo>
                  <a:pt x="25315" y="2697"/>
                  <a:pt x="25299" y="2769"/>
                  <a:pt x="25231" y="2912"/>
                </a:cubicBezTo>
                <a:cubicBezTo>
                  <a:pt x="25183" y="3011"/>
                  <a:pt x="25133" y="3083"/>
                  <a:pt x="25049" y="3171"/>
                </a:cubicBezTo>
                <a:cubicBezTo>
                  <a:pt x="24995" y="3230"/>
                  <a:pt x="24904" y="3310"/>
                  <a:pt x="24891" y="3310"/>
                </a:cubicBezTo>
                <a:cubicBezTo>
                  <a:pt x="24888" y="3310"/>
                  <a:pt x="24900" y="3274"/>
                  <a:pt x="24920" y="3231"/>
                </a:cubicBezTo>
                <a:cubicBezTo>
                  <a:pt x="25037" y="2985"/>
                  <a:pt x="25124" y="2616"/>
                  <a:pt x="25125" y="2361"/>
                </a:cubicBezTo>
                <a:cubicBezTo>
                  <a:pt x="25126" y="2165"/>
                  <a:pt x="25090" y="2017"/>
                  <a:pt x="24990" y="1809"/>
                </a:cubicBezTo>
                <a:cubicBezTo>
                  <a:pt x="24834" y="1489"/>
                  <a:pt x="24486" y="1141"/>
                  <a:pt x="24171" y="989"/>
                </a:cubicBezTo>
                <a:cubicBezTo>
                  <a:pt x="23981" y="899"/>
                  <a:pt x="23911" y="890"/>
                  <a:pt x="23385" y="881"/>
                </a:cubicBezTo>
                <a:cubicBezTo>
                  <a:pt x="22936" y="871"/>
                  <a:pt x="22890" y="868"/>
                  <a:pt x="22799" y="823"/>
                </a:cubicBezTo>
                <a:cubicBezTo>
                  <a:pt x="22732" y="792"/>
                  <a:pt x="22680" y="737"/>
                  <a:pt x="22647" y="670"/>
                </a:cubicBezTo>
                <a:cubicBezTo>
                  <a:pt x="22624" y="617"/>
                  <a:pt x="22622" y="610"/>
                  <a:pt x="22626" y="526"/>
                </a:cubicBezTo>
                <a:cubicBezTo>
                  <a:pt x="22632" y="388"/>
                  <a:pt x="22692" y="242"/>
                  <a:pt x="22791" y="126"/>
                </a:cubicBezTo>
                <a:cubicBezTo>
                  <a:pt x="22821" y="88"/>
                  <a:pt x="22846" y="55"/>
                  <a:pt x="22846" y="51"/>
                </a:cubicBezTo>
                <a:cubicBezTo>
                  <a:pt x="22846" y="47"/>
                  <a:pt x="22841" y="40"/>
                  <a:pt x="22835" y="35"/>
                </a:cubicBezTo>
                <a:cubicBezTo>
                  <a:pt x="22826" y="28"/>
                  <a:pt x="22785" y="39"/>
                  <a:pt x="22673" y="75"/>
                </a:cubicBezTo>
                <a:cubicBezTo>
                  <a:pt x="22440" y="152"/>
                  <a:pt x="22226" y="267"/>
                  <a:pt x="22094" y="387"/>
                </a:cubicBezTo>
                <a:cubicBezTo>
                  <a:pt x="22021" y="454"/>
                  <a:pt x="21935" y="561"/>
                  <a:pt x="21903" y="630"/>
                </a:cubicBezTo>
                <a:lnTo>
                  <a:pt x="21876" y="689"/>
                </a:lnTo>
                <a:lnTo>
                  <a:pt x="21785" y="609"/>
                </a:lnTo>
                <a:cubicBezTo>
                  <a:pt x="21484" y="347"/>
                  <a:pt x="21330" y="255"/>
                  <a:pt x="20993" y="137"/>
                </a:cubicBezTo>
                <a:cubicBezTo>
                  <a:pt x="20821" y="77"/>
                  <a:pt x="20541" y="16"/>
                  <a:pt x="20394" y="9"/>
                </a:cubicBezTo>
                <a:cubicBezTo>
                  <a:pt x="20352" y="6"/>
                  <a:pt x="20295" y="3"/>
                  <a:pt x="20270" y="1"/>
                </a:cubicBezTo>
                <a:cubicBezTo>
                  <a:pt x="20234" y="11"/>
                  <a:pt x="20168" y="14"/>
                  <a:pt x="20115" y="16"/>
                </a:cubicBezTo>
                <a:close/>
                <a:moveTo>
                  <a:pt x="15936" y="2777"/>
                </a:moveTo>
                <a:cubicBezTo>
                  <a:pt x="15930" y="2781"/>
                  <a:pt x="15916" y="2787"/>
                  <a:pt x="15901" y="2790"/>
                </a:cubicBezTo>
                <a:lnTo>
                  <a:pt x="15875" y="2795"/>
                </a:lnTo>
                <a:lnTo>
                  <a:pt x="15901" y="2784"/>
                </a:lnTo>
                <a:cubicBezTo>
                  <a:pt x="15931" y="2769"/>
                  <a:pt x="15948" y="2767"/>
                  <a:pt x="15936" y="2777"/>
                </a:cubicBezTo>
                <a:close/>
                <a:moveTo>
                  <a:pt x="4785" y="7220"/>
                </a:moveTo>
                <a:cubicBezTo>
                  <a:pt x="4786" y="7223"/>
                  <a:pt x="4784" y="7226"/>
                  <a:pt x="4780" y="7226"/>
                </a:cubicBezTo>
                <a:cubicBezTo>
                  <a:pt x="4776" y="7226"/>
                  <a:pt x="4756" y="7205"/>
                  <a:pt x="4735" y="7181"/>
                </a:cubicBezTo>
                <a:lnTo>
                  <a:pt x="4698" y="7136"/>
                </a:lnTo>
                <a:lnTo>
                  <a:pt x="4740" y="7174"/>
                </a:lnTo>
                <a:cubicBezTo>
                  <a:pt x="4764" y="7196"/>
                  <a:pt x="4784" y="7216"/>
                  <a:pt x="4785" y="72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4" name="Google Shape;4754;p53"/>
          <p:cNvGrpSpPr/>
          <p:nvPr/>
        </p:nvGrpSpPr>
        <p:grpSpPr>
          <a:xfrm>
            <a:off x="6639791" y="651583"/>
            <a:ext cx="1699110" cy="1094338"/>
            <a:chOff x="936538" y="2235000"/>
            <a:chExt cx="639725" cy="412025"/>
          </a:xfrm>
        </p:grpSpPr>
        <p:sp>
          <p:nvSpPr>
            <p:cNvPr id="4755" name="Google Shape;4755;p53"/>
            <p:cNvSpPr/>
            <p:nvPr/>
          </p:nvSpPr>
          <p:spPr>
            <a:xfrm>
              <a:off x="1438188" y="2390425"/>
              <a:ext cx="71625" cy="228725"/>
            </a:xfrm>
            <a:custGeom>
              <a:avLst/>
              <a:gdLst/>
              <a:ahLst/>
              <a:cxnLst/>
              <a:rect l="l" t="t" r="r" b="b"/>
              <a:pathLst>
                <a:path w="2865" h="9149" extrusionOk="0">
                  <a:moveTo>
                    <a:pt x="8" y="1"/>
                  </a:moveTo>
                  <a:lnTo>
                    <a:pt x="8" y="1"/>
                  </a:lnTo>
                  <a:cubicBezTo>
                    <a:pt x="69" y="702"/>
                    <a:pt x="1" y="1411"/>
                    <a:pt x="24" y="2117"/>
                  </a:cubicBezTo>
                  <a:cubicBezTo>
                    <a:pt x="53" y="2900"/>
                    <a:pt x="214" y="3720"/>
                    <a:pt x="728" y="4309"/>
                  </a:cubicBezTo>
                  <a:cubicBezTo>
                    <a:pt x="843" y="4442"/>
                    <a:pt x="979" y="4567"/>
                    <a:pt x="1041" y="4731"/>
                  </a:cubicBezTo>
                  <a:cubicBezTo>
                    <a:pt x="1132" y="4976"/>
                    <a:pt x="1043" y="5221"/>
                    <a:pt x="925" y="5466"/>
                  </a:cubicBezTo>
                  <a:cubicBezTo>
                    <a:pt x="945" y="5609"/>
                    <a:pt x="958" y="5754"/>
                    <a:pt x="964" y="5896"/>
                  </a:cubicBezTo>
                  <a:cubicBezTo>
                    <a:pt x="992" y="6511"/>
                    <a:pt x="950" y="7152"/>
                    <a:pt x="1205" y="7712"/>
                  </a:cubicBezTo>
                  <a:cubicBezTo>
                    <a:pt x="1501" y="8360"/>
                    <a:pt x="2137" y="8771"/>
                    <a:pt x="2741" y="9148"/>
                  </a:cubicBezTo>
                  <a:cubicBezTo>
                    <a:pt x="2777" y="8811"/>
                    <a:pt x="2812" y="8476"/>
                    <a:pt x="2848" y="8140"/>
                  </a:cubicBezTo>
                  <a:cubicBezTo>
                    <a:pt x="2856" y="8064"/>
                    <a:pt x="2865" y="7983"/>
                    <a:pt x="2840" y="7910"/>
                  </a:cubicBezTo>
                  <a:cubicBezTo>
                    <a:pt x="2775" y="7693"/>
                    <a:pt x="2510" y="7642"/>
                    <a:pt x="2274" y="7642"/>
                  </a:cubicBezTo>
                  <a:cubicBezTo>
                    <a:pt x="2245" y="7642"/>
                    <a:pt x="2216" y="7643"/>
                    <a:pt x="2188" y="7645"/>
                  </a:cubicBezTo>
                  <a:cubicBezTo>
                    <a:pt x="2476" y="6764"/>
                    <a:pt x="1725" y="5840"/>
                    <a:pt x="1852" y="4923"/>
                  </a:cubicBezTo>
                  <a:cubicBezTo>
                    <a:pt x="1911" y="4493"/>
                    <a:pt x="2153" y="4019"/>
                    <a:pt x="1911" y="3660"/>
                  </a:cubicBezTo>
                  <a:cubicBezTo>
                    <a:pt x="1812" y="3514"/>
                    <a:pt x="1652" y="3424"/>
                    <a:pt x="1508" y="3322"/>
                  </a:cubicBezTo>
                  <a:cubicBezTo>
                    <a:pt x="872" y="2866"/>
                    <a:pt x="525" y="2106"/>
                    <a:pt x="319" y="1350"/>
                  </a:cubicBezTo>
                  <a:cubicBezTo>
                    <a:pt x="197" y="905"/>
                    <a:pt x="114" y="448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3"/>
            <p:cNvSpPr/>
            <p:nvPr/>
          </p:nvSpPr>
          <p:spPr>
            <a:xfrm>
              <a:off x="1055963" y="2373775"/>
              <a:ext cx="67575" cy="82750"/>
            </a:xfrm>
            <a:custGeom>
              <a:avLst/>
              <a:gdLst/>
              <a:ahLst/>
              <a:cxnLst/>
              <a:rect l="l" t="t" r="r" b="b"/>
              <a:pathLst>
                <a:path w="2703" h="3310" extrusionOk="0">
                  <a:moveTo>
                    <a:pt x="2230" y="0"/>
                  </a:moveTo>
                  <a:cubicBezTo>
                    <a:pt x="1803" y="0"/>
                    <a:pt x="1374" y="82"/>
                    <a:pt x="951" y="163"/>
                  </a:cubicBezTo>
                  <a:cubicBezTo>
                    <a:pt x="854" y="181"/>
                    <a:pt x="756" y="201"/>
                    <a:pt x="670" y="250"/>
                  </a:cubicBezTo>
                  <a:cubicBezTo>
                    <a:pt x="601" y="291"/>
                    <a:pt x="544" y="350"/>
                    <a:pt x="487" y="408"/>
                  </a:cubicBezTo>
                  <a:cubicBezTo>
                    <a:pt x="403" y="495"/>
                    <a:pt x="320" y="582"/>
                    <a:pt x="236" y="668"/>
                  </a:cubicBezTo>
                  <a:cubicBezTo>
                    <a:pt x="197" y="709"/>
                    <a:pt x="158" y="751"/>
                    <a:pt x="136" y="804"/>
                  </a:cubicBezTo>
                  <a:cubicBezTo>
                    <a:pt x="120" y="844"/>
                    <a:pt x="116" y="889"/>
                    <a:pt x="111" y="934"/>
                  </a:cubicBezTo>
                  <a:cubicBezTo>
                    <a:pt x="59" y="1584"/>
                    <a:pt x="22" y="2235"/>
                    <a:pt x="4" y="2887"/>
                  </a:cubicBezTo>
                  <a:cubicBezTo>
                    <a:pt x="1" y="2993"/>
                    <a:pt x="1" y="3108"/>
                    <a:pt x="64" y="3193"/>
                  </a:cubicBezTo>
                  <a:cubicBezTo>
                    <a:pt x="103" y="3244"/>
                    <a:pt x="161" y="3277"/>
                    <a:pt x="217" y="3310"/>
                  </a:cubicBezTo>
                  <a:cubicBezTo>
                    <a:pt x="218" y="2896"/>
                    <a:pt x="234" y="2481"/>
                    <a:pt x="259" y="2067"/>
                  </a:cubicBezTo>
                  <a:lnTo>
                    <a:pt x="278" y="1751"/>
                  </a:lnTo>
                  <a:cubicBezTo>
                    <a:pt x="284" y="1698"/>
                    <a:pt x="283" y="1645"/>
                    <a:pt x="300" y="1582"/>
                  </a:cubicBezTo>
                  <a:cubicBezTo>
                    <a:pt x="317" y="1518"/>
                    <a:pt x="359" y="1466"/>
                    <a:pt x="396" y="1426"/>
                  </a:cubicBezTo>
                  <a:lnTo>
                    <a:pt x="616" y="1195"/>
                  </a:lnTo>
                  <a:cubicBezTo>
                    <a:pt x="690" y="1121"/>
                    <a:pt x="759" y="1036"/>
                    <a:pt x="863" y="972"/>
                  </a:cubicBezTo>
                  <a:cubicBezTo>
                    <a:pt x="967" y="911"/>
                    <a:pt x="1082" y="893"/>
                    <a:pt x="1184" y="874"/>
                  </a:cubicBezTo>
                  <a:cubicBezTo>
                    <a:pt x="1582" y="799"/>
                    <a:pt x="1993" y="727"/>
                    <a:pt x="2401" y="727"/>
                  </a:cubicBezTo>
                  <a:cubicBezTo>
                    <a:pt x="2501" y="727"/>
                    <a:pt x="2602" y="732"/>
                    <a:pt x="2702" y="742"/>
                  </a:cubicBezTo>
                  <a:cubicBezTo>
                    <a:pt x="2580" y="520"/>
                    <a:pt x="2518" y="267"/>
                    <a:pt x="2524" y="14"/>
                  </a:cubicBezTo>
                  <a:cubicBezTo>
                    <a:pt x="2426" y="5"/>
                    <a:pt x="2328" y="0"/>
                    <a:pt x="2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3"/>
            <p:cNvSpPr/>
            <p:nvPr/>
          </p:nvSpPr>
          <p:spPr>
            <a:xfrm>
              <a:off x="936538" y="2235000"/>
              <a:ext cx="528200" cy="412025"/>
            </a:xfrm>
            <a:custGeom>
              <a:avLst/>
              <a:gdLst/>
              <a:ahLst/>
              <a:cxnLst/>
              <a:rect l="l" t="t" r="r" b="b"/>
              <a:pathLst>
                <a:path w="21128" h="16481" extrusionOk="0">
                  <a:moveTo>
                    <a:pt x="3459" y="1537"/>
                  </a:moveTo>
                  <a:lnTo>
                    <a:pt x="3459" y="1537"/>
                  </a:lnTo>
                  <a:cubicBezTo>
                    <a:pt x="3444" y="1558"/>
                    <a:pt x="3431" y="1579"/>
                    <a:pt x="3415" y="1600"/>
                  </a:cubicBezTo>
                  <a:cubicBezTo>
                    <a:pt x="3415" y="1603"/>
                    <a:pt x="3413" y="1604"/>
                    <a:pt x="3412" y="1605"/>
                  </a:cubicBezTo>
                  <a:lnTo>
                    <a:pt x="3402" y="1602"/>
                  </a:lnTo>
                  <a:lnTo>
                    <a:pt x="3349" y="1580"/>
                  </a:lnTo>
                  <a:lnTo>
                    <a:pt x="3351" y="1579"/>
                  </a:lnTo>
                  <a:cubicBezTo>
                    <a:pt x="3387" y="1565"/>
                    <a:pt x="3423" y="1552"/>
                    <a:pt x="3459" y="1537"/>
                  </a:cubicBezTo>
                  <a:close/>
                  <a:moveTo>
                    <a:pt x="6344" y="748"/>
                  </a:moveTo>
                  <a:cubicBezTo>
                    <a:pt x="6875" y="748"/>
                    <a:pt x="7420" y="836"/>
                    <a:pt x="7979" y="1003"/>
                  </a:cubicBezTo>
                  <a:cubicBezTo>
                    <a:pt x="8072" y="1029"/>
                    <a:pt x="8165" y="1057"/>
                    <a:pt x="8259" y="1087"/>
                  </a:cubicBezTo>
                  <a:cubicBezTo>
                    <a:pt x="9588" y="1507"/>
                    <a:pt x="10820" y="2183"/>
                    <a:pt x="12201" y="2430"/>
                  </a:cubicBezTo>
                  <a:cubicBezTo>
                    <a:pt x="11458" y="2349"/>
                    <a:pt x="10738" y="2124"/>
                    <a:pt x="10040" y="1868"/>
                  </a:cubicBezTo>
                  <a:cubicBezTo>
                    <a:pt x="8678" y="1345"/>
                    <a:pt x="7461" y="865"/>
                    <a:pt x="6210" y="865"/>
                  </a:cubicBezTo>
                  <a:cubicBezTo>
                    <a:pt x="5397" y="865"/>
                    <a:pt x="4569" y="1068"/>
                    <a:pt x="3678" y="1593"/>
                  </a:cubicBezTo>
                  <a:cubicBezTo>
                    <a:pt x="4527" y="1015"/>
                    <a:pt x="5415" y="748"/>
                    <a:pt x="6344" y="748"/>
                  </a:cubicBezTo>
                  <a:close/>
                  <a:moveTo>
                    <a:pt x="8377" y="1"/>
                  </a:moveTo>
                  <a:cubicBezTo>
                    <a:pt x="7991" y="1"/>
                    <a:pt x="7607" y="80"/>
                    <a:pt x="7232" y="172"/>
                  </a:cubicBezTo>
                  <a:cubicBezTo>
                    <a:pt x="6967" y="236"/>
                    <a:pt x="6702" y="308"/>
                    <a:pt x="6429" y="318"/>
                  </a:cubicBezTo>
                  <a:cubicBezTo>
                    <a:pt x="6403" y="319"/>
                    <a:pt x="6376" y="320"/>
                    <a:pt x="6350" y="320"/>
                  </a:cubicBezTo>
                  <a:cubicBezTo>
                    <a:pt x="6021" y="320"/>
                    <a:pt x="5694" y="242"/>
                    <a:pt x="5366" y="242"/>
                  </a:cubicBezTo>
                  <a:cubicBezTo>
                    <a:pt x="5349" y="242"/>
                    <a:pt x="5333" y="242"/>
                    <a:pt x="5317" y="243"/>
                  </a:cubicBezTo>
                  <a:cubicBezTo>
                    <a:pt x="4753" y="257"/>
                    <a:pt x="4200" y="539"/>
                    <a:pt x="3855" y="985"/>
                  </a:cubicBezTo>
                  <a:cubicBezTo>
                    <a:pt x="3698" y="1192"/>
                    <a:pt x="3566" y="1444"/>
                    <a:pt x="3345" y="1579"/>
                  </a:cubicBezTo>
                  <a:lnTo>
                    <a:pt x="3039" y="1467"/>
                  </a:lnTo>
                  <a:cubicBezTo>
                    <a:pt x="3039" y="1467"/>
                    <a:pt x="3039" y="1467"/>
                    <a:pt x="3037" y="1467"/>
                  </a:cubicBezTo>
                  <a:cubicBezTo>
                    <a:pt x="3018" y="1467"/>
                    <a:pt x="2886" y="1443"/>
                    <a:pt x="2819" y="1425"/>
                  </a:cubicBezTo>
                  <a:cubicBezTo>
                    <a:pt x="2704" y="1394"/>
                    <a:pt x="2588" y="1343"/>
                    <a:pt x="2517" y="1246"/>
                  </a:cubicBezTo>
                  <a:lnTo>
                    <a:pt x="2517" y="1246"/>
                  </a:lnTo>
                  <a:cubicBezTo>
                    <a:pt x="2482" y="1466"/>
                    <a:pt x="2532" y="1697"/>
                    <a:pt x="2646" y="1888"/>
                  </a:cubicBezTo>
                  <a:lnTo>
                    <a:pt x="41" y="1131"/>
                  </a:lnTo>
                  <a:lnTo>
                    <a:pt x="41" y="1131"/>
                  </a:lnTo>
                  <a:cubicBezTo>
                    <a:pt x="41" y="1131"/>
                    <a:pt x="0" y="1279"/>
                    <a:pt x="175" y="1354"/>
                  </a:cubicBezTo>
                  <a:lnTo>
                    <a:pt x="2712" y="2705"/>
                  </a:lnTo>
                  <a:cubicBezTo>
                    <a:pt x="2685" y="2986"/>
                    <a:pt x="2659" y="3267"/>
                    <a:pt x="2632" y="3546"/>
                  </a:cubicBezTo>
                  <a:cubicBezTo>
                    <a:pt x="2609" y="3779"/>
                    <a:pt x="2589" y="4022"/>
                    <a:pt x="2672" y="4240"/>
                  </a:cubicBezTo>
                  <a:cubicBezTo>
                    <a:pt x="2707" y="4333"/>
                    <a:pt x="2761" y="4417"/>
                    <a:pt x="2794" y="4512"/>
                  </a:cubicBezTo>
                  <a:cubicBezTo>
                    <a:pt x="2828" y="4620"/>
                    <a:pt x="2835" y="4734"/>
                    <a:pt x="2835" y="4849"/>
                  </a:cubicBezTo>
                  <a:cubicBezTo>
                    <a:pt x="2838" y="5183"/>
                    <a:pt x="2802" y="5516"/>
                    <a:pt x="2727" y="5841"/>
                  </a:cubicBezTo>
                  <a:cubicBezTo>
                    <a:pt x="2680" y="6053"/>
                    <a:pt x="2620" y="6294"/>
                    <a:pt x="2746" y="6470"/>
                  </a:cubicBezTo>
                  <a:cubicBezTo>
                    <a:pt x="2853" y="6623"/>
                    <a:pt x="3065" y="6674"/>
                    <a:pt x="3176" y="6823"/>
                  </a:cubicBezTo>
                  <a:cubicBezTo>
                    <a:pt x="3233" y="6901"/>
                    <a:pt x="3272" y="7012"/>
                    <a:pt x="3365" y="7036"/>
                  </a:cubicBezTo>
                  <a:cubicBezTo>
                    <a:pt x="3379" y="7040"/>
                    <a:pt x="3392" y="7041"/>
                    <a:pt x="3405" y="7041"/>
                  </a:cubicBezTo>
                  <a:cubicBezTo>
                    <a:pt x="3433" y="7041"/>
                    <a:pt x="3461" y="7035"/>
                    <a:pt x="3489" y="7028"/>
                  </a:cubicBezTo>
                  <a:cubicBezTo>
                    <a:pt x="3592" y="7003"/>
                    <a:pt x="3704" y="6955"/>
                    <a:pt x="3763" y="6874"/>
                  </a:cubicBezTo>
                  <a:cubicBezTo>
                    <a:pt x="3803" y="6847"/>
                    <a:pt x="3853" y="6839"/>
                    <a:pt x="3900" y="6826"/>
                  </a:cubicBezTo>
                  <a:cubicBezTo>
                    <a:pt x="3995" y="6801"/>
                    <a:pt x="4083" y="6755"/>
                    <a:pt x="4171" y="6706"/>
                  </a:cubicBezTo>
                  <a:cubicBezTo>
                    <a:pt x="4242" y="6668"/>
                    <a:pt x="4316" y="6626"/>
                    <a:pt x="4359" y="6558"/>
                  </a:cubicBezTo>
                  <a:cubicBezTo>
                    <a:pt x="4415" y="6468"/>
                    <a:pt x="4402" y="6352"/>
                    <a:pt x="4388" y="6247"/>
                  </a:cubicBezTo>
                  <a:cubicBezTo>
                    <a:pt x="4381" y="6201"/>
                    <a:pt x="4374" y="6155"/>
                    <a:pt x="4367" y="6109"/>
                  </a:cubicBezTo>
                  <a:cubicBezTo>
                    <a:pt x="4509" y="5905"/>
                    <a:pt x="4653" y="5701"/>
                    <a:pt x="4795" y="5498"/>
                  </a:cubicBezTo>
                  <a:cubicBezTo>
                    <a:pt x="4965" y="5254"/>
                    <a:pt x="5142" y="4995"/>
                    <a:pt x="5200" y="4709"/>
                  </a:cubicBezTo>
                  <a:lnTo>
                    <a:pt x="5197" y="4705"/>
                  </a:lnTo>
                  <a:cubicBezTo>
                    <a:pt x="5246" y="4667"/>
                    <a:pt x="5292" y="4625"/>
                    <a:pt x="5334" y="4580"/>
                  </a:cubicBezTo>
                  <a:cubicBezTo>
                    <a:pt x="5545" y="4353"/>
                    <a:pt x="5675" y="4053"/>
                    <a:pt x="5707" y="3745"/>
                  </a:cubicBezTo>
                  <a:cubicBezTo>
                    <a:pt x="5712" y="3696"/>
                    <a:pt x="5715" y="3648"/>
                    <a:pt x="5715" y="3600"/>
                  </a:cubicBezTo>
                  <a:cubicBezTo>
                    <a:pt x="5715" y="3536"/>
                    <a:pt x="5711" y="3473"/>
                    <a:pt x="5702" y="3410"/>
                  </a:cubicBezTo>
                  <a:lnTo>
                    <a:pt x="5702" y="3410"/>
                  </a:lnTo>
                  <a:lnTo>
                    <a:pt x="5758" y="3739"/>
                  </a:lnTo>
                  <a:cubicBezTo>
                    <a:pt x="5770" y="3736"/>
                    <a:pt x="5785" y="3735"/>
                    <a:pt x="5799" y="3734"/>
                  </a:cubicBezTo>
                  <a:cubicBezTo>
                    <a:pt x="5851" y="3727"/>
                    <a:pt x="5905" y="3720"/>
                    <a:pt x="5959" y="3720"/>
                  </a:cubicBezTo>
                  <a:cubicBezTo>
                    <a:pt x="6017" y="3720"/>
                    <a:pt x="6074" y="3728"/>
                    <a:pt x="6127" y="3753"/>
                  </a:cubicBezTo>
                  <a:cubicBezTo>
                    <a:pt x="6182" y="3780"/>
                    <a:pt x="6227" y="3822"/>
                    <a:pt x="6270" y="3867"/>
                  </a:cubicBezTo>
                  <a:cubicBezTo>
                    <a:pt x="6577" y="4182"/>
                    <a:pt x="6798" y="4574"/>
                    <a:pt x="7094" y="4897"/>
                  </a:cubicBezTo>
                  <a:cubicBezTo>
                    <a:pt x="7113" y="5123"/>
                    <a:pt x="7185" y="5343"/>
                    <a:pt x="7304" y="5536"/>
                  </a:cubicBezTo>
                  <a:cubicBezTo>
                    <a:pt x="7307" y="5446"/>
                    <a:pt x="7320" y="5358"/>
                    <a:pt x="7342" y="5272"/>
                  </a:cubicBezTo>
                  <a:lnTo>
                    <a:pt x="7342" y="5272"/>
                  </a:lnTo>
                  <a:cubicBezTo>
                    <a:pt x="7315" y="5456"/>
                    <a:pt x="7322" y="5642"/>
                    <a:pt x="7363" y="5820"/>
                  </a:cubicBezTo>
                  <a:cubicBezTo>
                    <a:pt x="7409" y="6024"/>
                    <a:pt x="7502" y="6213"/>
                    <a:pt x="7625" y="6379"/>
                  </a:cubicBezTo>
                  <a:lnTo>
                    <a:pt x="7546" y="6372"/>
                  </a:lnTo>
                  <a:cubicBezTo>
                    <a:pt x="7465" y="6366"/>
                    <a:pt x="7384" y="6364"/>
                    <a:pt x="7304" y="6364"/>
                  </a:cubicBezTo>
                  <a:cubicBezTo>
                    <a:pt x="6966" y="6364"/>
                    <a:pt x="6628" y="6413"/>
                    <a:pt x="6296" y="6476"/>
                  </a:cubicBezTo>
                  <a:cubicBezTo>
                    <a:pt x="6233" y="6490"/>
                    <a:pt x="6155" y="6504"/>
                    <a:pt x="6072" y="6519"/>
                  </a:cubicBezTo>
                  <a:cubicBezTo>
                    <a:pt x="5934" y="6542"/>
                    <a:pt x="5790" y="6571"/>
                    <a:pt x="5701" y="6622"/>
                  </a:cubicBezTo>
                  <a:cubicBezTo>
                    <a:pt x="5621" y="6670"/>
                    <a:pt x="5552" y="6749"/>
                    <a:pt x="5477" y="6826"/>
                  </a:cubicBezTo>
                  <a:cubicBezTo>
                    <a:pt x="5421" y="6891"/>
                    <a:pt x="5201" y="7083"/>
                    <a:pt x="5186" y="7164"/>
                  </a:cubicBezTo>
                  <a:cubicBezTo>
                    <a:pt x="5140" y="7434"/>
                    <a:pt x="5114" y="7979"/>
                    <a:pt x="5087" y="8257"/>
                  </a:cubicBezTo>
                  <a:lnTo>
                    <a:pt x="5042" y="8887"/>
                  </a:lnTo>
                  <a:lnTo>
                    <a:pt x="5041" y="8892"/>
                  </a:lnTo>
                  <a:lnTo>
                    <a:pt x="5020" y="9210"/>
                  </a:lnTo>
                  <a:cubicBezTo>
                    <a:pt x="5014" y="9313"/>
                    <a:pt x="5006" y="9425"/>
                    <a:pt x="5067" y="9515"/>
                  </a:cubicBezTo>
                  <a:cubicBezTo>
                    <a:pt x="5115" y="9580"/>
                    <a:pt x="5195" y="9616"/>
                    <a:pt x="5265" y="9657"/>
                  </a:cubicBezTo>
                  <a:cubicBezTo>
                    <a:pt x="5409" y="9741"/>
                    <a:pt x="5534" y="9854"/>
                    <a:pt x="5629" y="9992"/>
                  </a:cubicBezTo>
                  <a:cubicBezTo>
                    <a:pt x="5699" y="10092"/>
                    <a:pt x="5753" y="10203"/>
                    <a:pt x="5827" y="10301"/>
                  </a:cubicBezTo>
                  <a:cubicBezTo>
                    <a:pt x="6031" y="10570"/>
                    <a:pt x="6356" y="10709"/>
                    <a:pt x="6669" y="10834"/>
                  </a:cubicBezTo>
                  <a:cubicBezTo>
                    <a:pt x="6682" y="10839"/>
                    <a:pt x="6697" y="10845"/>
                    <a:pt x="6711" y="10845"/>
                  </a:cubicBezTo>
                  <a:cubicBezTo>
                    <a:pt x="6718" y="10845"/>
                    <a:pt x="6725" y="10843"/>
                    <a:pt x="6731" y="10840"/>
                  </a:cubicBezTo>
                  <a:cubicBezTo>
                    <a:pt x="6743" y="10833"/>
                    <a:pt x="6749" y="10819"/>
                    <a:pt x="6757" y="10808"/>
                  </a:cubicBezTo>
                  <a:cubicBezTo>
                    <a:pt x="6887" y="10547"/>
                    <a:pt x="6964" y="10260"/>
                    <a:pt x="6978" y="9969"/>
                  </a:cubicBezTo>
                  <a:cubicBezTo>
                    <a:pt x="6983" y="9869"/>
                    <a:pt x="6979" y="9762"/>
                    <a:pt x="6935" y="9672"/>
                  </a:cubicBezTo>
                  <a:cubicBezTo>
                    <a:pt x="6890" y="9584"/>
                    <a:pt x="6810" y="9520"/>
                    <a:pt x="6718" y="9479"/>
                  </a:cubicBezTo>
                  <a:cubicBezTo>
                    <a:pt x="6670" y="9457"/>
                    <a:pt x="6616" y="9441"/>
                    <a:pt x="6562" y="9431"/>
                  </a:cubicBezTo>
                  <a:cubicBezTo>
                    <a:pt x="6411" y="9405"/>
                    <a:pt x="6256" y="9418"/>
                    <a:pt x="6103" y="9408"/>
                  </a:cubicBezTo>
                  <a:cubicBezTo>
                    <a:pt x="6078" y="9405"/>
                    <a:pt x="6051" y="9403"/>
                    <a:pt x="6032" y="9384"/>
                  </a:cubicBezTo>
                  <a:cubicBezTo>
                    <a:pt x="6009" y="9363"/>
                    <a:pt x="6008" y="9328"/>
                    <a:pt x="6006" y="9297"/>
                  </a:cubicBezTo>
                  <a:cubicBezTo>
                    <a:pt x="6003" y="9078"/>
                    <a:pt x="5998" y="8860"/>
                    <a:pt x="5994" y="8641"/>
                  </a:cubicBezTo>
                  <a:cubicBezTo>
                    <a:pt x="5989" y="8361"/>
                    <a:pt x="5982" y="8081"/>
                    <a:pt x="5977" y="7800"/>
                  </a:cubicBezTo>
                  <a:cubicBezTo>
                    <a:pt x="5975" y="7765"/>
                    <a:pt x="5975" y="7728"/>
                    <a:pt x="5994" y="7694"/>
                  </a:cubicBezTo>
                  <a:cubicBezTo>
                    <a:pt x="6006" y="7668"/>
                    <a:pt x="6032" y="7648"/>
                    <a:pt x="6054" y="7631"/>
                  </a:cubicBezTo>
                  <a:cubicBezTo>
                    <a:pt x="6164" y="7541"/>
                    <a:pt x="6276" y="7453"/>
                    <a:pt x="6388" y="7364"/>
                  </a:cubicBezTo>
                  <a:cubicBezTo>
                    <a:pt x="6526" y="7458"/>
                    <a:pt x="6682" y="7525"/>
                    <a:pt x="6838" y="7591"/>
                  </a:cubicBezTo>
                  <a:cubicBezTo>
                    <a:pt x="7573" y="7907"/>
                    <a:pt x="8311" y="8221"/>
                    <a:pt x="9047" y="8537"/>
                  </a:cubicBezTo>
                  <a:cubicBezTo>
                    <a:pt x="9114" y="8564"/>
                    <a:pt x="9183" y="8593"/>
                    <a:pt x="9254" y="8593"/>
                  </a:cubicBezTo>
                  <a:cubicBezTo>
                    <a:pt x="9268" y="8593"/>
                    <a:pt x="9282" y="8592"/>
                    <a:pt x="9296" y="8589"/>
                  </a:cubicBezTo>
                  <a:cubicBezTo>
                    <a:pt x="9450" y="8559"/>
                    <a:pt x="9522" y="8388"/>
                    <a:pt x="9604" y="8253"/>
                  </a:cubicBezTo>
                  <a:cubicBezTo>
                    <a:pt x="9615" y="8235"/>
                    <a:pt x="9626" y="8216"/>
                    <a:pt x="9639" y="8200"/>
                  </a:cubicBezTo>
                  <a:cubicBezTo>
                    <a:pt x="9808" y="7958"/>
                    <a:pt x="10070" y="7796"/>
                    <a:pt x="10300" y="7611"/>
                  </a:cubicBezTo>
                  <a:cubicBezTo>
                    <a:pt x="10611" y="7359"/>
                    <a:pt x="10879" y="7042"/>
                    <a:pt x="11033" y="6673"/>
                  </a:cubicBezTo>
                  <a:cubicBezTo>
                    <a:pt x="11173" y="6335"/>
                    <a:pt x="11213" y="5947"/>
                    <a:pt x="11111" y="5597"/>
                  </a:cubicBezTo>
                  <a:lnTo>
                    <a:pt x="11111" y="5597"/>
                  </a:lnTo>
                  <a:cubicBezTo>
                    <a:pt x="11323" y="5946"/>
                    <a:pt x="11337" y="6397"/>
                    <a:pt x="11207" y="6786"/>
                  </a:cubicBezTo>
                  <a:cubicBezTo>
                    <a:pt x="11071" y="7191"/>
                    <a:pt x="10795" y="7536"/>
                    <a:pt x="10480" y="7826"/>
                  </a:cubicBezTo>
                  <a:cubicBezTo>
                    <a:pt x="10362" y="7935"/>
                    <a:pt x="10237" y="8038"/>
                    <a:pt x="10133" y="8164"/>
                  </a:cubicBezTo>
                  <a:cubicBezTo>
                    <a:pt x="10081" y="8228"/>
                    <a:pt x="10035" y="8298"/>
                    <a:pt x="10000" y="8374"/>
                  </a:cubicBezTo>
                  <a:cubicBezTo>
                    <a:pt x="10553" y="8599"/>
                    <a:pt x="11161" y="8679"/>
                    <a:pt x="11767" y="8679"/>
                  </a:cubicBezTo>
                  <a:cubicBezTo>
                    <a:pt x="11917" y="8679"/>
                    <a:pt x="12067" y="8674"/>
                    <a:pt x="12216" y="8665"/>
                  </a:cubicBezTo>
                  <a:cubicBezTo>
                    <a:pt x="13140" y="8611"/>
                    <a:pt x="14055" y="8419"/>
                    <a:pt x="14980" y="8375"/>
                  </a:cubicBezTo>
                  <a:cubicBezTo>
                    <a:pt x="15059" y="8371"/>
                    <a:pt x="15139" y="8369"/>
                    <a:pt x="15219" y="8369"/>
                  </a:cubicBezTo>
                  <a:cubicBezTo>
                    <a:pt x="15347" y="8369"/>
                    <a:pt x="15476" y="8375"/>
                    <a:pt x="15602" y="8394"/>
                  </a:cubicBezTo>
                  <a:cubicBezTo>
                    <a:pt x="15483" y="8169"/>
                    <a:pt x="15347" y="7943"/>
                    <a:pt x="15130" y="7817"/>
                  </a:cubicBezTo>
                  <a:cubicBezTo>
                    <a:pt x="15066" y="7781"/>
                    <a:pt x="14998" y="7753"/>
                    <a:pt x="14944" y="7703"/>
                  </a:cubicBezTo>
                  <a:lnTo>
                    <a:pt x="14944" y="7703"/>
                  </a:lnTo>
                  <a:cubicBezTo>
                    <a:pt x="15356" y="7848"/>
                    <a:pt x="15668" y="8137"/>
                    <a:pt x="15947" y="8477"/>
                  </a:cubicBezTo>
                  <a:cubicBezTo>
                    <a:pt x="16007" y="8548"/>
                    <a:pt x="16064" y="8622"/>
                    <a:pt x="16122" y="8699"/>
                  </a:cubicBezTo>
                  <a:cubicBezTo>
                    <a:pt x="16525" y="9229"/>
                    <a:pt x="16892" y="9824"/>
                    <a:pt x="17451" y="10163"/>
                  </a:cubicBezTo>
                  <a:cubicBezTo>
                    <a:pt x="18063" y="10536"/>
                    <a:pt x="18885" y="10587"/>
                    <a:pt x="19341" y="11140"/>
                  </a:cubicBezTo>
                  <a:cubicBezTo>
                    <a:pt x="19734" y="11615"/>
                    <a:pt x="19713" y="12303"/>
                    <a:pt x="19597" y="12907"/>
                  </a:cubicBezTo>
                  <a:cubicBezTo>
                    <a:pt x="19483" y="13511"/>
                    <a:pt x="19292" y="14127"/>
                    <a:pt x="19412" y="14730"/>
                  </a:cubicBezTo>
                  <a:cubicBezTo>
                    <a:pt x="19548" y="15428"/>
                    <a:pt x="20074" y="15976"/>
                    <a:pt x="20575" y="16481"/>
                  </a:cubicBezTo>
                  <a:cubicBezTo>
                    <a:pt x="20687" y="16161"/>
                    <a:pt x="20800" y="15844"/>
                    <a:pt x="20913" y="15525"/>
                  </a:cubicBezTo>
                  <a:cubicBezTo>
                    <a:pt x="20938" y="15453"/>
                    <a:pt x="20964" y="15376"/>
                    <a:pt x="20959" y="15298"/>
                  </a:cubicBezTo>
                  <a:cubicBezTo>
                    <a:pt x="20944" y="15043"/>
                    <a:pt x="20636" y="14935"/>
                    <a:pt x="20386" y="14889"/>
                  </a:cubicBezTo>
                  <a:cubicBezTo>
                    <a:pt x="20872" y="14100"/>
                    <a:pt x="20354" y="13027"/>
                    <a:pt x="20688" y="12163"/>
                  </a:cubicBezTo>
                  <a:cubicBezTo>
                    <a:pt x="20750" y="12002"/>
                    <a:pt x="20842" y="11843"/>
                    <a:pt x="20919" y="11682"/>
                  </a:cubicBezTo>
                  <a:cubicBezTo>
                    <a:pt x="21038" y="11437"/>
                    <a:pt x="21128" y="11193"/>
                    <a:pt x="21036" y="10947"/>
                  </a:cubicBezTo>
                  <a:cubicBezTo>
                    <a:pt x="20973" y="10783"/>
                    <a:pt x="20837" y="10659"/>
                    <a:pt x="20722" y="10526"/>
                  </a:cubicBezTo>
                  <a:cubicBezTo>
                    <a:pt x="20208" y="9937"/>
                    <a:pt x="20047" y="9117"/>
                    <a:pt x="20018" y="8334"/>
                  </a:cubicBezTo>
                  <a:cubicBezTo>
                    <a:pt x="19995" y="7628"/>
                    <a:pt x="20063" y="6919"/>
                    <a:pt x="20002" y="6218"/>
                  </a:cubicBezTo>
                  <a:lnTo>
                    <a:pt x="20002" y="6216"/>
                  </a:lnTo>
                  <a:cubicBezTo>
                    <a:pt x="19996" y="6141"/>
                    <a:pt x="19987" y="6064"/>
                    <a:pt x="19976" y="5987"/>
                  </a:cubicBezTo>
                  <a:cubicBezTo>
                    <a:pt x="19904" y="5429"/>
                    <a:pt x="19710" y="4858"/>
                    <a:pt x="19361" y="4427"/>
                  </a:cubicBezTo>
                  <a:lnTo>
                    <a:pt x="19156" y="4208"/>
                  </a:lnTo>
                  <a:cubicBezTo>
                    <a:pt x="19071" y="4130"/>
                    <a:pt x="18981" y="4058"/>
                    <a:pt x="18881" y="3997"/>
                  </a:cubicBezTo>
                  <a:cubicBezTo>
                    <a:pt x="18423" y="3707"/>
                    <a:pt x="17899" y="3643"/>
                    <a:pt x="17353" y="3643"/>
                  </a:cubicBezTo>
                  <a:cubicBezTo>
                    <a:pt x="16911" y="3643"/>
                    <a:pt x="16455" y="3685"/>
                    <a:pt x="16008" y="3685"/>
                  </a:cubicBezTo>
                  <a:cubicBezTo>
                    <a:pt x="15825" y="3685"/>
                    <a:pt x="15643" y="3678"/>
                    <a:pt x="15465" y="3658"/>
                  </a:cubicBezTo>
                  <a:cubicBezTo>
                    <a:pt x="14395" y="3539"/>
                    <a:pt x="13449" y="2951"/>
                    <a:pt x="12456" y="2523"/>
                  </a:cubicBezTo>
                  <a:cubicBezTo>
                    <a:pt x="12430" y="2489"/>
                    <a:pt x="12404" y="2455"/>
                    <a:pt x="12376" y="2422"/>
                  </a:cubicBezTo>
                  <a:cubicBezTo>
                    <a:pt x="12185" y="2188"/>
                    <a:pt x="11967" y="1976"/>
                    <a:pt x="11715" y="1810"/>
                  </a:cubicBezTo>
                  <a:cubicBezTo>
                    <a:pt x="11407" y="1609"/>
                    <a:pt x="11043" y="1482"/>
                    <a:pt x="10677" y="1482"/>
                  </a:cubicBezTo>
                  <a:cubicBezTo>
                    <a:pt x="10604" y="1482"/>
                    <a:pt x="10531" y="1487"/>
                    <a:pt x="10458" y="1497"/>
                  </a:cubicBezTo>
                  <a:cubicBezTo>
                    <a:pt x="10806" y="1245"/>
                    <a:pt x="11238" y="1111"/>
                    <a:pt x="11669" y="1111"/>
                  </a:cubicBezTo>
                  <a:cubicBezTo>
                    <a:pt x="11825" y="1111"/>
                    <a:pt x="11981" y="1129"/>
                    <a:pt x="12133" y="1165"/>
                  </a:cubicBezTo>
                  <a:cubicBezTo>
                    <a:pt x="11743" y="789"/>
                    <a:pt x="11203" y="574"/>
                    <a:pt x="10662" y="574"/>
                  </a:cubicBezTo>
                  <a:cubicBezTo>
                    <a:pt x="10616" y="574"/>
                    <a:pt x="10570" y="575"/>
                    <a:pt x="10525" y="579"/>
                  </a:cubicBezTo>
                  <a:cubicBezTo>
                    <a:pt x="10245" y="597"/>
                    <a:pt x="9971" y="673"/>
                    <a:pt x="9691" y="674"/>
                  </a:cubicBezTo>
                  <a:cubicBezTo>
                    <a:pt x="9686" y="674"/>
                    <a:pt x="9681" y="674"/>
                    <a:pt x="9676" y="674"/>
                  </a:cubicBezTo>
                  <a:cubicBezTo>
                    <a:pt x="9448" y="674"/>
                    <a:pt x="9222" y="627"/>
                    <a:pt x="8995" y="621"/>
                  </a:cubicBezTo>
                  <a:cubicBezTo>
                    <a:pt x="8981" y="620"/>
                    <a:pt x="8967" y="620"/>
                    <a:pt x="8952" y="620"/>
                  </a:cubicBezTo>
                  <a:cubicBezTo>
                    <a:pt x="8732" y="620"/>
                    <a:pt x="8503" y="666"/>
                    <a:pt x="8343" y="814"/>
                  </a:cubicBezTo>
                  <a:cubicBezTo>
                    <a:pt x="8595" y="499"/>
                    <a:pt x="8998" y="310"/>
                    <a:pt x="9403" y="310"/>
                  </a:cubicBezTo>
                  <a:cubicBezTo>
                    <a:pt x="9438" y="310"/>
                    <a:pt x="9473" y="311"/>
                    <a:pt x="9507" y="314"/>
                  </a:cubicBezTo>
                  <a:cubicBezTo>
                    <a:pt x="9185" y="92"/>
                    <a:pt x="8784" y="2"/>
                    <a:pt x="8392" y="1"/>
                  </a:cubicBezTo>
                  <a:cubicBezTo>
                    <a:pt x="8387" y="1"/>
                    <a:pt x="8382" y="1"/>
                    <a:pt x="8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3"/>
            <p:cNvSpPr/>
            <p:nvPr/>
          </p:nvSpPr>
          <p:spPr>
            <a:xfrm>
              <a:off x="1415463" y="2330875"/>
              <a:ext cx="160800" cy="203175"/>
            </a:xfrm>
            <a:custGeom>
              <a:avLst/>
              <a:gdLst/>
              <a:ahLst/>
              <a:cxnLst/>
              <a:rect l="l" t="t" r="r" b="b"/>
              <a:pathLst>
                <a:path w="6432" h="8127" extrusionOk="0">
                  <a:moveTo>
                    <a:pt x="1163" y="0"/>
                  </a:moveTo>
                  <a:cubicBezTo>
                    <a:pt x="1107" y="0"/>
                    <a:pt x="1050" y="2"/>
                    <a:pt x="995" y="7"/>
                  </a:cubicBezTo>
                  <a:cubicBezTo>
                    <a:pt x="640" y="38"/>
                    <a:pt x="293" y="167"/>
                    <a:pt x="1" y="372"/>
                  </a:cubicBezTo>
                  <a:lnTo>
                    <a:pt x="206" y="591"/>
                  </a:lnTo>
                  <a:cubicBezTo>
                    <a:pt x="240" y="588"/>
                    <a:pt x="275" y="587"/>
                    <a:pt x="310" y="587"/>
                  </a:cubicBezTo>
                  <a:cubicBezTo>
                    <a:pt x="622" y="587"/>
                    <a:pt x="943" y="701"/>
                    <a:pt x="1192" y="891"/>
                  </a:cubicBezTo>
                  <a:cubicBezTo>
                    <a:pt x="1633" y="1227"/>
                    <a:pt x="1891" y="1747"/>
                    <a:pt x="2099" y="2259"/>
                  </a:cubicBezTo>
                  <a:cubicBezTo>
                    <a:pt x="2306" y="2772"/>
                    <a:pt x="2482" y="3309"/>
                    <a:pt x="2812" y="3754"/>
                  </a:cubicBezTo>
                  <a:cubicBezTo>
                    <a:pt x="3261" y="4361"/>
                    <a:pt x="3954" y="4739"/>
                    <a:pt x="4482" y="5279"/>
                  </a:cubicBezTo>
                  <a:cubicBezTo>
                    <a:pt x="5210" y="6024"/>
                    <a:pt x="5598" y="7087"/>
                    <a:pt x="5521" y="8126"/>
                  </a:cubicBezTo>
                  <a:cubicBezTo>
                    <a:pt x="6003" y="7611"/>
                    <a:pt x="6299" y="6923"/>
                    <a:pt x="6341" y="6219"/>
                  </a:cubicBezTo>
                  <a:cubicBezTo>
                    <a:pt x="6383" y="5514"/>
                    <a:pt x="6173" y="4797"/>
                    <a:pt x="5757" y="4228"/>
                  </a:cubicBezTo>
                  <a:lnTo>
                    <a:pt x="5757" y="4228"/>
                  </a:lnTo>
                  <a:cubicBezTo>
                    <a:pt x="6037" y="4287"/>
                    <a:pt x="6289" y="4468"/>
                    <a:pt x="6432" y="4714"/>
                  </a:cubicBezTo>
                  <a:cubicBezTo>
                    <a:pt x="6340" y="4358"/>
                    <a:pt x="6238" y="3997"/>
                    <a:pt x="6037" y="3690"/>
                  </a:cubicBezTo>
                  <a:cubicBezTo>
                    <a:pt x="5500" y="2883"/>
                    <a:pt x="4416" y="2646"/>
                    <a:pt x="3717" y="1975"/>
                  </a:cubicBezTo>
                  <a:cubicBezTo>
                    <a:pt x="3243" y="1521"/>
                    <a:pt x="2966" y="882"/>
                    <a:pt x="2459" y="464"/>
                  </a:cubicBezTo>
                  <a:cubicBezTo>
                    <a:pt x="2098" y="166"/>
                    <a:pt x="1631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3"/>
            <p:cNvSpPr/>
            <p:nvPr/>
          </p:nvSpPr>
          <p:spPr>
            <a:xfrm>
              <a:off x="1088188" y="2449600"/>
              <a:ext cx="19150" cy="20925"/>
            </a:xfrm>
            <a:custGeom>
              <a:avLst/>
              <a:gdLst/>
              <a:ahLst/>
              <a:cxnLst/>
              <a:rect l="l" t="t" r="r" b="b"/>
              <a:pathLst>
                <a:path w="766" h="837" extrusionOk="0">
                  <a:moveTo>
                    <a:pt x="0" y="0"/>
                  </a:moveTo>
                  <a:cubicBezTo>
                    <a:pt x="6" y="217"/>
                    <a:pt x="11" y="436"/>
                    <a:pt x="15" y="656"/>
                  </a:cubicBezTo>
                  <a:cubicBezTo>
                    <a:pt x="16" y="686"/>
                    <a:pt x="17" y="721"/>
                    <a:pt x="40" y="743"/>
                  </a:cubicBezTo>
                  <a:cubicBezTo>
                    <a:pt x="60" y="760"/>
                    <a:pt x="87" y="763"/>
                    <a:pt x="112" y="765"/>
                  </a:cubicBezTo>
                  <a:cubicBezTo>
                    <a:pt x="266" y="776"/>
                    <a:pt x="420" y="763"/>
                    <a:pt x="571" y="790"/>
                  </a:cubicBezTo>
                  <a:cubicBezTo>
                    <a:pt x="624" y="800"/>
                    <a:pt x="677" y="815"/>
                    <a:pt x="727" y="837"/>
                  </a:cubicBezTo>
                  <a:cubicBezTo>
                    <a:pt x="745" y="745"/>
                    <a:pt x="755" y="651"/>
                    <a:pt x="761" y="557"/>
                  </a:cubicBezTo>
                  <a:cubicBezTo>
                    <a:pt x="766" y="456"/>
                    <a:pt x="763" y="349"/>
                    <a:pt x="716" y="261"/>
                  </a:cubicBezTo>
                  <a:cubicBezTo>
                    <a:pt x="647" y="124"/>
                    <a:pt x="495" y="47"/>
                    <a:pt x="344" y="21"/>
                  </a:cubicBezTo>
                  <a:cubicBezTo>
                    <a:pt x="231" y="0"/>
                    <a:pt x="116" y="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3" name="Google Shape;4533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6785"/>
          <a:stretch/>
        </p:blipFill>
        <p:spPr>
          <a:xfrm>
            <a:off x="969100" y="533917"/>
            <a:ext cx="2910000" cy="4075800"/>
          </a:xfrm>
          <a:prstGeom prst="ellipse">
            <a:avLst/>
          </a:prstGeom>
        </p:spPr>
      </p:pic>
      <p:sp>
        <p:nvSpPr>
          <p:cNvPr id="4534" name="Google Shape;4534;p52"/>
          <p:cNvSpPr txBox="1">
            <a:spLocks noGrp="1"/>
          </p:cNvSpPr>
          <p:nvPr>
            <p:ph type="title"/>
          </p:nvPr>
        </p:nvSpPr>
        <p:spPr>
          <a:xfrm>
            <a:off x="4622370" y="878809"/>
            <a:ext cx="3270900" cy="868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buClr>
                <a:schemeClr val="lt1"/>
              </a:buClr>
              <a:buSzPts val="6000"/>
            </a:pPr>
            <a:r>
              <a:rPr lang="en-US" sz="4400" b="1" dirty="0" err="1">
                <a:solidFill>
                  <a:schemeClr val="accent1"/>
                </a:solidFill>
              </a:rPr>
              <a:t>Hoạt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động</a:t>
            </a:r>
            <a:r>
              <a:rPr lang="en-US" sz="4400" b="1" dirty="0">
                <a:solidFill>
                  <a:schemeClr val="accent1"/>
                </a:solidFill>
              </a:rPr>
              <a:t> 3</a:t>
            </a:r>
            <a:endParaRPr sz="4400" b="1" dirty="0">
              <a:solidFill>
                <a:schemeClr val="accent1"/>
              </a:solidFill>
            </a:endParaRPr>
          </a:p>
        </p:txBody>
      </p:sp>
      <p:sp>
        <p:nvSpPr>
          <p:cNvPr id="4535" name="Google Shape;4535;p52"/>
          <p:cNvSpPr txBox="1">
            <a:spLocks noGrp="1"/>
          </p:cNvSpPr>
          <p:nvPr>
            <p:ph type="subTitle" idx="1"/>
          </p:nvPr>
        </p:nvSpPr>
        <p:spPr>
          <a:xfrm>
            <a:off x="3551068" y="1747127"/>
            <a:ext cx="4996695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673870"/>
                </a:solidFill>
                <a:latin typeface="Arima"/>
                <a:cs typeface="Arima"/>
                <a:sym typeface="Arima"/>
              </a:rPr>
              <a:t>Luyện tập- Sáng tạo</a:t>
            </a:r>
            <a:endParaRPr sz="6600" b="1" dirty="0">
              <a:solidFill>
                <a:srgbClr val="673870"/>
              </a:solidFill>
              <a:latin typeface="Arima"/>
              <a:cs typeface="Arima"/>
              <a:sym typeface="Arima"/>
            </a:endParaRPr>
          </a:p>
        </p:txBody>
      </p:sp>
      <p:grpSp>
        <p:nvGrpSpPr>
          <p:cNvPr id="4536" name="Google Shape;4536;p52"/>
          <p:cNvGrpSpPr/>
          <p:nvPr/>
        </p:nvGrpSpPr>
        <p:grpSpPr>
          <a:xfrm>
            <a:off x="1845366" y="3480464"/>
            <a:ext cx="1183702" cy="1277090"/>
            <a:chOff x="6100653" y="3335789"/>
            <a:chExt cx="1183702" cy="1277090"/>
          </a:xfrm>
        </p:grpSpPr>
        <p:grpSp>
          <p:nvGrpSpPr>
            <p:cNvPr id="4537" name="Google Shape;4537;p52"/>
            <p:cNvGrpSpPr/>
            <p:nvPr/>
          </p:nvGrpSpPr>
          <p:grpSpPr>
            <a:xfrm rot="-6835589">
              <a:off x="6182395" y="3939879"/>
              <a:ext cx="598757" cy="568238"/>
              <a:chOff x="4575450" y="2626950"/>
              <a:chExt cx="366875" cy="348175"/>
            </a:xfrm>
          </p:grpSpPr>
          <p:sp>
            <p:nvSpPr>
              <p:cNvPr id="4538" name="Google Shape;4538;p5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5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0" name="Google Shape;4540;p52"/>
            <p:cNvGrpSpPr/>
            <p:nvPr/>
          </p:nvGrpSpPr>
          <p:grpSpPr>
            <a:xfrm>
              <a:off x="6342994" y="3335789"/>
              <a:ext cx="941362" cy="1080889"/>
              <a:chOff x="1562050" y="1497950"/>
              <a:chExt cx="576850" cy="662350"/>
            </a:xfrm>
          </p:grpSpPr>
          <p:sp>
            <p:nvSpPr>
              <p:cNvPr id="4541" name="Google Shape;4541;p52"/>
              <p:cNvSpPr/>
              <p:nvPr/>
            </p:nvSpPr>
            <p:spPr>
              <a:xfrm>
                <a:off x="1562700" y="1575000"/>
                <a:ext cx="106350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2720" extrusionOk="0">
                    <a:moveTo>
                      <a:pt x="1089" y="0"/>
                    </a:moveTo>
                    <a:cubicBezTo>
                      <a:pt x="946" y="0"/>
                      <a:pt x="808" y="44"/>
                      <a:pt x="657" y="100"/>
                    </a:cubicBezTo>
                    <a:cubicBezTo>
                      <a:pt x="525" y="179"/>
                      <a:pt x="394" y="284"/>
                      <a:pt x="315" y="363"/>
                    </a:cubicBezTo>
                    <a:cubicBezTo>
                      <a:pt x="210" y="468"/>
                      <a:pt x="105" y="599"/>
                      <a:pt x="79" y="730"/>
                    </a:cubicBezTo>
                    <a:cubicBezTo>
                      <a:pt x="0" y="862"/>
                      <a:pt x="0" y="1019"/>
                      <a:pt x="0" y="1150"/>
                    </a:cubicBezTo>
                    <a:cubicBezTo>
                      <a:pt x="0" y="1334"/>
                      <a:pt x="27" y="1465"/>
                      <a:pt x="105" y="1597"/>
                    </a:cubicBezTo>
                    <a:cubicBezTo>
                      <a:pt x="184" y="1675"/>
                      <a:pt x="210" y="1754"/>
                      <a:pt x="263" y="1859"/>
                    </a:cubicBezTo>
                    <a:cubicBezTo>
                      <a:pt x="394" y="2017"/>
                      <a:pt x="578" y="2122"/>
                      <a:pt x="735" y="2174"/>
                    </a:cubicBezTo>
                    <a:cubicBezTo>
                      <a:pt x="840" y="2200"/>
                      <a:pt x="919" y="2200"/>
                      <a:pt x="1024" y="2253"/>
                    </a:cubicBezTo>
                    <a:lnTo>
                      <a:pt x="1155" y="2253"/>
                    </a:lnTo>
                    <a:cubicBezTo>
                      <a:pt x="1785" y="5744"/>
                      <a:pt x="2363" y="9471"/>
                      <a:pt x="3990" y="12648"/>
                    </a:cubicBezTo>
                    <a:cubicBezTo>
                      <a:pt x="4007" y="12699"/>
                      <a:pt x="4044" y="12720"/>
                      <a:pt x="4083" y="12720"/>
                    </a:cubicBezTo>
                    <a:cubicBezTo>
                      <a:pt x="4163" y="12720"/>
                      <a:pt x="4253" y="12631"/>
                      <a:pt x="4200" y="12543"/>
                    </a:cubicBezTo>
                    <a:cubicBezTo>
                      <a:pt x="3071" y="9130"/>
                      <a:pt x="2153" y="5718"/>
                      <a:pt x="1392" y="2200"/>
                    </a:cubicBezTo>
                    <a:cubicBezTo>
                      <a:pt x="1444" y="2174"/>
                      <a:pt x="1523" y="2174"/>
                      <a:pt x="1575" y="2148"/>
                    </a:cubicBezTo>
                    <a:cubicBezTo>
                      <a:pt x="1707" y="2069"/>
                      <a:pt x="1838" y="1990"/>
                      <a:pt x="1943" y="1885"/>
                    </a:cubicBezTo>
                    <a:cubicBezTo>
                      <a:pt x="2048" y="1780"/>
                      <a:pt x="2153" y="1649"/>
                      <a:pt x="2179" y="1518"/>
                    </a:cubicBezTo>
                    <a:cubicBezTo>
                      <a:pt x="2231" y="1387"/>
                      <a:pt x="2231" y="1229"/>
                      <a:pt x="2231" y="1098"/>
                    </a:cubicBezTo>
                    <a:cubicBezTo>
                      <a:pt x="2231" y="940"/>
                      <a:pt x="2205" y="809"/>
                      <a:pt x="2153" y="678"/>
                    </a:cubicBezTo>
                    <a:cubicBezTo>
                      <a:pt x="2074" y="573"/>
                      <a:pt x="2048" y="494"/>
                      <a:pt x="1969" y="415"/>
                    </a:cubicBezTo>
                    <a:cubicBezTo>
                      <a:pt x="1916" y="284"/>
                      <a:pt x="1759" y="153"/>
                      <a:pt x="1549" y="74"/>
                    </a:cubicBezTo>
                    <a:cubicBezTo>
                      <a:pt x="1444" y="48"/>
                      <a:pt x="1365" y="48"/>
                      <a:pt x="1260" y="22"/>
                    </a:cubicBezTo>
                    <a:cubicBezTo>
                      <a:pt x="1202" y="7"/>
                      <a:pt x="1145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52"/>
              <p:cNvSpPr/>
              <p:nvPr/>
            </p:nvSpPr>
            <p:spPr>
              <a:xfrm>
                <a:off x="1635525" y="1560200"/>
                <a:ext cx="126975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1441" extrusionOk="0">
                    <a:moveTo>
                      <a:pt x="1233" y="0"/>
                    </a:moveTo>
                    <a:cubicBezTo>
                      <a:pt x="1068" y="0"/>
                      <a:pt x="923" y="35"/>
                      <a:pt x="762" y="115"/>
                    </a:cubicBezTo>
                    <a:cubicBezTo>
                      <a:pt x="605" y="167"/>
                      <a:pt x="473" y="272"/>
                      <a:pt x="368" y="404"/>
                    </a:cubicBezTo>
                    <a:cubicBezTo>
                      <a:pt x="237" y="509"/>
                      <a:pt x="185" y="640"/>
                      <a:pt x="106" y="797"/>
                    </a:cubicBezTo>
                    <a:cubicBezTo>
                      <a:pt x="53" y="955"/>
                      <a:pt x="1" y="1086"/>
                      <a:pt x="53" y="1270"/>
                    </a:cubicBezTo>
                    <a:cubicBezTo>
                      <a:pt x="53" y="1427"/>
                      <a:pt x="80" y="1585"/>
                      <a:pt x="132" y="1742"/>
                    </a:cubicBezTo>
                    <a:cubicBezTo>
                      <a:pt x="211" y="1847"/>
                      <a:pt x="263" y="1952"/>
                      <a:pt x="316" y="2057"/>
                    </a:cubicBezTo>
                    <a:cubicBezTo>
                      <a:pt x="447" y="2215"/>
                      <a:pt x="631" y="2346"/>
                      <a:pt x="841" y="2399"/>
                    </a:cubicBezTo>
                    <a:cubicBezTo>
                      <a:pt x="920" y="2451"/>
                      <a:pt x="1025" y="2451"/>
                      <a:pt x="1130" y="2477"/>
                    </a:cubicBezTo>
                    <a:lnTo>
                      <a:pt x="1366" y="2477"/>
                    </a:lnTo>
                    <a:cubicBezTo>
                      <a:pt x="2048" y="5522"/>
                      <a:pt x="2993" y="8830"/>
                      <a:pt x="4778" y="11376"/>
                    </a:cubicBezTo>
                    <a:cubicBezTo>
                      <a:pt x="4801" y="11421"/>
                      <a:pt x="4837" y="11440"/>
                      <a:pt x="4875" y="11440"/>
                    </a:cubicBezTo>
                    <a:cubicBezTo>
                      <a:pt x="4969" y="11440"/>
                      <a:pt x="5078" y="11323"/>
                      <a:pt x="5041" y="11192"/>
                    </a:cubicBezTo>
                    <a:cubicBezTo>
                      <a:pt x="4463" y="9591"/>
                      <a:pt x="3650" y="8121"/>
                      <a:pt x="3020" y="6546"/>
                    </a:cubicBezTo>
                    <a:cubicBezTo>
                      <a:pt x="2521" y="5207"/>
                      <a:pt x="2048" y="3816"/>
                      <a:pt x="1655" y="2399"/>
                    </a:cubicBezTo>
                    <a:cubicBezTo>
                      <a:pt x="1681" y="2399"/>
                      <a:pt x="1707" y="2372"/>
                      <a:pt x="1786" y="2372"/>
                    </a:cubicBezTo>
                    <a:cubicBezTo>
                      <a:pt x="1943" y="2320"/>
                      <a:pt x="2075" y="2215"/>
                      <a:pt x="2180" y="2084"/>
                    </a:cubicBezTo>
                    <a:cubicBezTo>
                      <a:pt x="2311" y="1979"/>
                      <a:pt x="2363" y="1847"/>
                      <a:pt x="2442" y="1690"/>
                    </a:cubicBezTo>
                    <a:cubicBezTo>
                      <a:pt x="2521" y="1532"/>
                      <a:pt x="2547" y="1401"/>
                      <a:pt x="2521" y="1217"/>
                    </a:cubicBezTo>
                    <a:cubicBezTo>
                      <a:pt x="2521" y="1060"/>
                      <a:pt x="2468" y="902"/>
                      <a:pt x="2416" y="745"/>
                    </a:cubicBezTo>
                    <a:cubicBezTo>
                      <a:pt x="2337" y="640"/>
                      <a:pt x="2285" y="535"/>
                      <a:pt x="2258" y="430"/>
                    </a:cubicBezTo>
                    <a:cubicBezTo>
                      <a:pt x="2048" y="272"/>
                      <a:pt x="1891" y="141"/>
                      <a:pt x="1681" y="89"/>
                    </a:cubicBezTo>
                    <a:cubicBezTo>
                      <a:pt x="1602" y="36"/>
                      <a:pt x="1497" y="36"/>
                      <a:pt x="1392" y="10"/>
                    </a:cubicBezTo>
                    <a:cubicBezTo>
                      <a:pt x="1336" y="4"/>
                      <a:pt x="1284" y="0"/>
                      <a:pt x="1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52"/>
              <p:cNvSpPr/>
              <p:nvPr/>
            </p:nvSpPr>
            <p:spPr>
              <a:xfrm>
                <a:off x="1714950" y="1567425"/>
                <a:ext cx="139500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8888" extrusionOk="0">
                    <a:moveTo>
                      <a:pt x="1206" y="0"/>
                    </a:moveTo>
                    <a:cubicBezTo>
                      <a:pt x="1041" y="0"/>
                      <a:pt x="896" y="34"/>
                      <a:pt x="735" y="115"/>
                    </a:cubicBezTo>
                    <a:cubicBezTo>
                      <a:pt x="578" y="193"/>
                      <a:pt x="446" y="272"/>
                      <a:pt x="341" y="403"/>
                    </a:cubicBezTo>
                    <a:cubicBezTo>
                      <a:pt x="210" y="508"/>
                      <a:pt x="158" y="640"/>
                      <a:pt x="79" y="797"/>
                    </a:cubicBezTo>
                    <a:cubicBezTo>
                      <a:pt x="26" y="981"/>
                      <a:pt x="0" y="1112"/>
                      <a:pt x="26" y="1270"/>
                    </a:cubicBezTo>
                    <a:cubicBezTo>
                      <a:pt x="26" y="1427"/>
                      <a:pt x="53" y="1585"/>
                      <a:pt x="105" y="1716"/>
                    </a:cubicBezTo>
                    <a:cubicBezTo>
                      <a:pt x="184" y="1821"/>
                      <a:pt x="263" y="1926"/>
                      <a:pt x="289" y="1978"/>
                    </a:cubicBezTo>
                    <a:cubicBezTo>
                      <a:pt x="420" y="2162"/>
                      <a:pt x="604" y="2293"/>
                      <a:pt x="814" y="2346"/>
                    </a:cubicBezTo>
                    <a:cubicBezTo>
                      <a:pt x="893" y="2372"/>
                      <a:pt x="998" y="2372"/>
                      <a:pt x="1103" y="2425"/>
                    </a:cubicBezTo>
                    <a:cubicBezTo>
                      <a:pt x="1146" y="2431"/>
                      <a:pt x="1191" y="2434"/>
                      <a:pt x="1236" y="2434"/>
                    </a:cubicBezTo>
                    <a:cubicBezTo>
                      <a:pt x="1384" y="2434"/>
                      <a:pt x="1540" y="2400"/>
                      <a:pt x="1680" y="2320"/>
                    </a:cubicBezTo>
                    <a:cubicBezTo>
                      <a:pt x="2258" y="3133"/>
                      <a:pt x="2783" y="3947"/>
                      <a:pt x="3281" y="4813"/>
                    </a:cubicBezTo>
                    <a:cubicBezTo>
                      <a:pt x="3990" y="6126"/>
                      <a:pt x="4489" y="7543"/>
                      <a:pt x="5303" y="8803"/>
                    </a:cubicBezTo>
                    <a:cubicBezTo>
                      <a:pt x="5325" y="8860"/>
                      <a:pt x="5382" y="8887"/>
                      <a:pt x="5438" y="8887"/>
                    </a:cubicBezTo>
                    <a:cubicBezTo>
                      <a:pt x="5510" y="8887"/>
                      <a:pt x="5580" y="8840"/>
                      <a:pt x="5565" y="8751"/>
                    </a:cubicBezTo>
                    <a:cubicBezTo>
                      <a:pt x="4909" y="6362"/>
                      <a:pt x="3570" y="4131"/>
                      <a:pt x="2021" y="2162"/>
                    </a:cubicBezTo>
                    <a:cubicBezTo>
                      <a:pt x="2048" y="2110"/>
                      <a:pt x="2126" y="2083"/>
                      <a:pt x="2153" y="2031"/>
                    </a:cubicBezTo>
                    <a:cubicBezTo>
                      <a:pt x="2284" y="1926"/>
                      <a:pt x="2363" y="1795"/>
                      <a:pt x="2415" y="1637"/>
                    </a:cubicBezTo>
                    <a:cubicBezTo>
                      <a:pt x="2468" y="1453"/>
                      <a:pt x="2520" y="1322"/>
                      <a:pt x="2468" y="1165"/>
                    </a:cubicBezTo>
                    <a:cubicBezTo>
                      <a:pt x="2468" y="1007"/>
                      <a:pt x="2441" y="850"/>
                      <a:pt x="2389" y="718"/>
                    </a:cubicBezTo>
                    <a:cubicBezTo>
                      <a:pt x="2310" y="613"/>
                      <a:pt x="2258" y="508"/>
                      <a:pt x="2231" y="456"/>
                    </a:cubicBezTo>
                    <a:cubicBezTo>
                      <a:pt x="2021" y="272"/>
                      <a:pt x="1864" y="141"/>
                      <a:pt x="1654" y="88"/>
                    </a:cubicBezTo>
                    <a:cubicBezTo>
                      <a:pt x="1575" y="62"/>
                      <a:pt x="1470" y="62"/>
                      <a:pt x="1365" y="10"/>
                    </a:cubicBezTo>
                    <a:cubicBezTo>
                      <a:pt x="1309" y="3"/>
                      <a:pt x="1257" y="0"/>
                      <a:pt x="1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52"/>
              <p:cNvSpPr/>
              <p:nvPr/>
            </p:nvSpPr>
            <p:spPr>
              <a:xfrm>
                <a:off x="1743725" y="1497950"/>
                <a:ext cx="175100" cy="2696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10784" extrusionOk="0">
                    <a:moveTo>
                      <a:pt x="1997" y="1"/>
                    </a:moveTo>
                    <a:cubicBezTo>
                      <a:pt x="1808" y="1"/>
                      <a:pt x="1606" y="43"/>
                      <a:pt x="1395" y="137"/>
                    </a:cubicBezTo>
                    <a:cubicBezTo>
                      <a:pt x="0" y="801"/>
                      <a:pt x="697" y="2799"/>
                      <a:pt x="1976" y="2799"/>
                    </a:cubicBezTo>
                    <a:cubicBezTo>
                      <a:pt x="2165" y="2799"/>
                      <a:pt x="2367" y="2755"/>
                      <a:pt x="2577" y="2657"/>
                    </a:cubicBezTo>
                    <a:cubicBezTo>
                      <a:pt x="2603" y="2657"/>
                      <a:pt x="2629" y="2631"/>
                      <a:pt x="2629" y="2631"/>
                    </a:cubicBezTo>
                    <a:cubicBezTo>
                      <a:pt x="3338" y="3760"/>
                      <a:pt x="4020" y="4889"/>
                      <a:pt x="4650" y="6070"/>
                    </a:cubicBezTo>
                    <a:cubicBezTo>
                      <a:pt x="5412" y="7592"/>
                      <a:pt x="5910" y="9220"/>
                      <a:pt x="6724" y="10716"/>
                    </a:cubicBezTo>
                    <a:cubicBezTo>
                      <a:pt x="6743" y="10763"/>
                      <a:pt x="6786" y="10783"/>
                      <a:pt x="6832" y="10783"/>
                    </a:cubicBezTo>
                    <a:cubicBezTo>
                      <a:pt x="6913" y="10783"/>
                      <a:pt x="7003" y="10721"/>
                      <a:pt x="6986" y="10637"/>
                    </a:cubicBezTo>
                    <a:cubicBezTo>
                      <a:pt x="6199" y="7697"/>
                      <a:pt x="4703" y="4967"/>
                      <a:pt x="2944" y="2474"/>
                    </a:cubicBezTo>
                    <a:cubicBezTo>
                      <a:pt x="3849" y="1637"/>
                      <a:pt x="3175" y="1"/>
                      <a:pt x="19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52"/>
              <p:cNvSpPr/>
              <p:nvPr/>
            </p:nvSpPr>
            <p:spPr>
              <a:xfrm>
                <a:off x="1562050" y="1624950"/>
                <a:ext cx="576850" cy="5353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1414" extrusionOk="0">
                    <a:moveTo>
                      <a:pt x="13788" y="1"/>
                    </a:moveTo>
                    <a:cubicBezTo>
                      <a:pt x="13695" y="1"/>
                      <a:pt x="13605" y="15"/>
                      <a:pt x="13519" y="45"/>
                    </a:cubicBezTo>
                    <a:cubicBezTo>
                      <a:pt x="12206" y="517"/>
                      <a:pt x="13361" y="3457"/>
                      <a:pt x="13361" y="3457"/>
                    </a:cubicBezTo>
                    <a:cubicBezTo>
                      <a:pt x="13361" y="3457"/>
                      <a:pt x="12080" y="1221"/>
                      <a:pt x="10682" y="1221"/>
                    </a:cubicBezTo>
                    <a:cubicBezTo>
                      <a:pt x="10491" y="1221"/>
                      <a:pt x="10298" y="1263"/>
                      <a:pt x="10106" y="1357"/>
                    </a:cubicBezTo>
                    <a:cubicBezTo>
                      <a:pt x="8505" y="2145"/>
                      <a:pt x="10106" y="5032"/>
                      <a:pt x="10106" y="5032"/>
                    </a:cubicBezTo>
                    <a:cubicBezTo>
                      <a:pt x="10106" y="5032"/>
                      <a:pt x="8755" y="3016"/>
                      <a:pt x="7720" y="3016"/>
                    </a:cubicBezTo>
                    <a:cubicBezTo>
                      <a:pt x="7610" y="3016"/>
                      <a:pt x="7503" y="3039"/>
                      <a:pt x="7402" y="3090"/>
                    </a:cubicBezTo>
                    <a:cubicBezTo>
                      <a:pt x="6352" y="3615"/>
                      <a:pt x="7061" y="6397"/>
                      <a:pt x="7061" y="6397"/>
                    </a:cubicBezTo>
                    <a:cubicBezTo>
                      <a:pt x="7061" y="6397"/>
                      <a:pt x="5760" y="3961"/>
                      <a:pt x="4730" y="3961"/>
                    </a:cubicBezTo>
                    <a:cubicBezTo>
                      <a:pt x="4675" y="3961"/>
                      <a:pt x="4621" y="3968"/>
                      <a:pt x="4567" y="3982"/>
                    </a:cubicBezTo>
                    <a:cubicBezTo>
                      <a:pt x="2966" y="4455"/>
                      <a:pt x="3780" y="7342"/>
                      <a:pt x="3780" y="7342"/>
                    </a:cubicBezTo>
                    <a:cubicBezTo>
                      <a:pt x="3780" y="7342"/>
                      <a:pt x="2920" y="5401"/>
                      <a:pt x="1725" y="5401"/>
                    </a:cubicBezTo>
                    <a:cubicBezTo>
                      <a:pt x="1616" y="5401"/>
                      <a:pt x="1505" y="5417"/>
                      <a:pt x="1391" y="5452"/>
                    </a:cubicBezTo>
                    <a:cubicBezTo>
                      <a:pt x="0" y="5925"/>
                      <a:pt x="630" y="8943"/>
                      <a:pt x="2205" y="12750"/>
                    </a:cubicBezTo>
                    <a:cubicBezTo>
                      <a:pt x="3470" y="15881"/>
                      <a:pt x="6611" y="21414"/>
                      <a:pt x="11799" y="21414"/>
                    </a:cubicBezTo>
                    <a:cubicBezTo>
                      <a:pt x="12960" y="21414"/>
                      <a:pt x="14224" y="21136"/>
                      <a:pt x="15592" y="20493"/>
                    </a:cubicBezTo>
                    <a:cubicBezTo>
                      <a:pt x="23073" y="16976"/>
                      <a:pt x="19740" y="8550"/>
                      <a:pt x="18270" y="5583"/>
                    </a:cubicBezTo>
                    <a:cubicBezTo>
                      <a:pt x="16921" y="2838"/>
                      <a:pt x="15093" y="1"/>
                      <a:pt x="13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52"/>
              <p:cNvSpPr/>
              <p:nvPr/>
            </p:nvSpPr>
            <p:spPr>
              <a:xfrm>
                <a:off x="1612450" y="1803300"/>
                <a:ext cx="296100" cy="3490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3963" extrusionOk="0">
                    <a:moveTo>
                      <a:pt x="123" y="1"/>
                    </a:moveTo>
                    <a:cubicBezTo>
                      <a:pt x="62" y="1"/>
                      <a:pt x="0" y="51"/>
                      <a:pt x="31" y="129"/>
                    </a:cubicBezTo>
                    <a:cubicBezTo>
                      <a:pt x="583" y="3621"/>
                      <a:pt x="2289" y="7348"/>
                      <a:pt x="4415" y="10130"/>
                    </a:cubicBezTo>
                    <a:cubicBezTo>
                      <a:pt x="5865" y="11988"/>
                      <a:pt x="8058" y="13963"/>
                      <a:pt x="10521" y="13963"/>
                    </a:cubicBezTo>
                    <a:cubicBezTo>
                      <a:pt x="10912" y="13963"/>
                      <a:pt x="11310" y="13913"/>
                      <a:pt x="11712" y="13805"/>
                    </a:cubicBezTo>
                    <a:cubicBezTo>
                      <a:pt x="11844" y="13779"/>
                      <a:pt x="11791" y="13595"/>
                      <a:pt x="11660" y="13595"/>
                    </a:cubicBezTo>
                    <a:cubicBezTo>
                      <a:pt x="11577" y="13598"/>
                      <a:pt x="11495" y="13599"/>
                      <a:pt x="11413" y="13599"/>
                    </a:cubicBezTo>
                    <a:cubicBezTo>
                      <a:pt x="4837" y="13599"/>
                      <a:pt x="1745" y="5314"/>
                      <a:pt x="215" y="77"/>
                    </a:cubicBezTo>
                    <a:cubicBezTo>
                      <a:pt x="205" y="24"/>
                      <a:pt x="164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52"/>
              <p:cNvSpPr/>
              <p:nvPr/>
            </p:nvSpPr>
            <p:spPr>
              <a:xfrm>
                <a:off x="1683050" y="1767875"/>
                <a:ext cx="190375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4000" extrusionOk="0">
                    <a:moveTo>
                      <a:pt x="149" y="0"/>
                    </a:moveTo>
                    <a:cubicBezTo>
                      <a:pt x="78" y="0"/>
                      <a:pt x="1" y="51"/>
                      <a:pt x="16" y="129"/>
                    </a:cubicBezTo>
                    <a:cubicBezTo>
                      <a:pt x="436" y="2990"/>
                      <a:pt x="1749" y="5746"/>
                      <a:pt x="3009" y="8319"/>
                    </a:cubicBezTo>
                    <a:cubicBezTo>
                      <a:pt x="4032" y="10445"/>
                      <a:pt x="5345" y="12676"/>
                      <a:pt x="7366" y="13989"/>
                    </a:cubicBezTo>
                    <a:cubicBezTo>
                      <a:pt x="7384" y="13996"/>
                      <a:pt x="7402" y="13999"/>
                      <a:pt x="7419" y="13999"/>
                    </a:cubicBezTo>
                    <a:cubicBezTo>
                      <a:pt x="7529" y="13999"/>
                      <a:pt x="7614" y="13869"/>
                      <a:pt x="7524" y="13779"/>
                    </a:cubicBezTo>
                    <a:cubicBezTo>
                      <a:pt x="3796" y="10235"/>
                      <a:pt x="1539" y="4985"/>
                      <a:pt x="252" y="76"/>
                    </a:cubicBezTo>
                    <a:cubicBezTo>
                      <a:pt x="242" y="23"/>
                      <a:pt x="197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52"/>
              <p:cNvSpPr/>
              <p:nvPr/>
            </p:nvSpPr>
            <p:spPr>
              <a:xfrm>
                <a:off x="1910425" y="1664700"/>
                <a:ext cx="186475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17864" extrusionOk="0">
                    <a:moveTo>
                      <a:pt x="130" y="1"/>
                    </a:moveTo>
                    <a:cubicBezTo>
                      <a:pt x="62" y="1"/>
                      <a:pt x="1" y="87"/>
                      <a:pt x="56" y="161"/>
                    </a:cubicBezTo>
                    <a:cubicBezTo>
                      <a:pt x="3153" y="4728"/>
                      <a:pt x="7458" y="12708"/>
                      <a:pt x="2970" y="17643"/>
                    </a:cubicBezTo>
                    <a:cubicBezTo>
                      <a:pt x="2879" y="17734"/>
                      <a:pt x="2964" y="17864"/>
                      <a:pt x="3057" y="17864"/>
                    </a:cubicBezTo>
                    <a:cubicBezTo>
                      <a:pt x="3072" y="17864"/>
                      <a:pt x="3087" y="17860"/>
                      <a:pt x="3101" y="17853"/>
                    </a:cubicBezTo>
                    <a:cubicBezTo>
                      <a:pt x="5490" y="16199"/>
                      <a:pt x="5568" y="12866"/>
                      <a:pt x="5096" y="10293"/>
                    </a:cubicBezTo>
                    <a:cubicBezTo>
                      <a:pt x="4440" y="6697"/>
                      <a:pt x="2602" y="2865"/>
                      <a:pt x="213" y="56"/>
                    </a:cubicBezTo>
                    <a:cubicBezTo>
                      <a:pt x="190" y="17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52"/>
              <p:cNvSpPr/>
              <p:nvPr/>
            </p:nvSpPr>
            <p:spPr>
              <a:xfrm>
                <a:off x="1837350" y="1695975"/>
                <a:ext cx="160450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4693" extrusionOk="0">
                    <a:moveTo>
                      <a:pt x="161" y="0"/>
                    </a:moveTo>
                    <a:cubicBezTo>
                      <a:pt x="76" y="0"/>
                      <a:pt x="0" y="92"/>
                      <a:pt x="39" y="170"/>
                    </a:cubicBezTo>
                    <a:cubicBezTo>
                      <a:pt x="3005" y="4317"/>
                      <a:pt x="5551" y="9436"/>
                      <a:pt x="5814" y="14555"/>
                    </a:cubicBezTo>
                    <a:cubicBezTo>
                      <a:pt x="5814" y="14647"/>
                      <a:pt x="5873" y="14693"/>
                      <a:pt x="5935" y="14693"/>
                    </a:cubicBezTo>
                    <a:cubicBezTo>
                      <a:pt x="5998" y="14693"/>
                      <a:pt x="6063" y="14647"/>
                      <a:pt x="6076" y="14555"/>
                    </a:cubicBezTo>
                    <a:cubicBezTo>
                      <a:pt x="6418" y="11930"/>
                      <a:pt x="5394" y="9384"/>
                      <a:pt x="4318" y="7047"/>
                    </a:cubicBezTo>
                    <a:cubicBezTo>
                      <a:pt x="3189" y="4632"/>
                      <a:pt x="2008" y="2034"/>
                      <a:pt x="249" y="39"/>
                    </a:cubicBezTo>
                    <a:cubicBezTo>
                      <a:pt x="222" y="11"/>
                      <a:pt x="191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52"/>
              <p:cNvSpPr/>
              <p:nvPr/>
            </p:nvSpPr>
            <p:spPr>
              <a:xfrm>
                <a:off x="1757850" y="1730350"/>
                <a:ext cx="163200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395" extrusionOk="0">
                    <a:moveTo>
                      <a:pt x="86" y="0"/>
                    </a:moveTo>
                    <a:cubicBezTo>
                      <a:pt x="44" y="0"/>
                      <a:pt x="0" y="22"/>
                      <a:pt x="17" y="55"/>
                    </a:cubicBezTo>
                    <a:cubicBezTo>
                      <a:pt x="1565" y="4885"/>
                      <a:pt x="3350" y="10161"/>
                      <a:pt x="6290" y="14335"/>
                    </a:cubicBezTo>
                    <a:cubicBezTo>
                      <a:pt x="6307" y="14377"/>
                      <a:pt x="6341" y="14395"/>
                      <a:pt x="6376" y="14395"/>
                    </a:cubicBezTo>
                    <a:cubicBezTo>
                      <a:pt x="6449" y="14395"/>
                      <a:pt x="6527" y="14318"/>
                      <a:pt x="6474" y="14230"/>
                    </a:cubicBezTo>
                    <a:cubicBezTo>
                      <a:pt x="5345" y="11972"/>
                      <a:pt x="4190" y="9820"/>
                      <a:pt x="3167" y="7510"/>
                    </a:cubicBezTo>
                    <a:cubicBezTo>
                      <a:pt x="2064" y="5042"/>
                      <a:pt x="1172" y="2496"/>
                      <a:pt x="148" y="29"/>
                    </a:cubicBezTo>
                    <a:cubicBezTo>
                      <a:pt x="138" y="9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51" name="Google Shape;4551;p52"/>
          <p:cNvGrpSpPr/>
          <p:nvPr/>
        </p:nvGrpSpPr>
        <p:grpSpPr>
          <a:xfrm rot="1787045">
            <a:off x="2950888" y="3333975"/>
            <a:ext cx="736827" cy="2239651"/>
            <a:chOff x="2937500" y="2080275"/>
            <a:chExt cx="451525" cy="1372450"/>
          </a:xfrm>
        </p:grpSpPr>
        <p:sp>
          <p:nvSpPr>
            <p:cNvPr id="4552" name="Google Shape;4552;p52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2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2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2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2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2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2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2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2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2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2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3" name="Google Shape;4563;p52"/>
          <p:cNvGrpSpPr/>
          <p:nvPr/>
        </p:nvGrpSpPr>
        <p:grpSpPr>
          <a:xfrm>
            <a:off x="2330811" y="3843607"/>
            <a:ext cx="1449715" cy="1449715"/>
            <a:chOff x="3488100" y="3365100"/>
            <a:chExt cx="819650" cy="819650"/>
          </a:xfrm>
        </p:grpSpPr>
        <p:sp>
          <p:nvSpPr>
            <p:cNvPr id="4564" name="Google Shape;4564;p5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7" name="Google Shape;4597;p5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4598" name="Google Shape;4598;p5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5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5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5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5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5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5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5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5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5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5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5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5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5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5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5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5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5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5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5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5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5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5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5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5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5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5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5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5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5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28" name="Google Shape;4628;p52"/>
          <p:cNvGrpSpPr/>
          <p:nvPr/>
        </p:nvGrpSpPr>
        <p:grpSpPr>
          <a:xfrm rot="-1376925" flipH="1">
            <a:off x="1784458" y="4394909"/>
            <a:ext cx="1111556" cy="908154"/>
            <a:chOff x="5005188" y="2991740"/>
            <a:chExt cx="1085681" cy="887015"/>
          </a:xfrm>
        </p:grpSpPr>
        <p:grpSp>
          <p:nvGrpSpPr>
            <p:cNvPr id="4629" name="Google Shape;4629;p52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4630" name="Google Shape;4630;p5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5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2" name="Google Shape;4632;p52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2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2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2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2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2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2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2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2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2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2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2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2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2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2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2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2"/>
          <p:cNvGrpSpPr/>
          <p:nvPr/>
        </p:nvGrpSpPr>
        <p:grpSpPr>
          <a:xfrm rot="-10571478">
            <a:off x="617547" y="154585"/>
            <a:ext cx="736846" cy="2239707"/>
            <a:chOff x="2937500" y="2080275"/>
            <a:chExt cx="451525" cy="1372450"/>
          </a:xfrm>
        </p:grpSpPr>
        <p:sp>
          <p:nvSpPr>
            <p:cNvPr id="4649" name="Google Shape;4649;p52"/>
            <p:cNvSpPr/>
            <p:nvPr/>
          </p:nvSpPr>
          <p:spPr>
            <a:xfrm>
              <a:off x="2972300" y="2524875"/>
              <a:ext cx="205325" cy="927850"/>
            </a:xfrm>
            <a:custGeom>
              <a:avLst/>
              <a:gdLst/>
              <a:ahLst/>
              <a:cxnLst/>
              <a:rect l="l" t="t" r="r" b="b"/>
              <a:pathLst>
                <a:path w="8213" h="37114" extrusionOk="0">
                  <a:moveTo>
                    <a:pt x="7854" y="1"/>
                  </a:moveTo>
                  <a:cubicBezTo>
                    <a:pt x="7775" y="1"/>
                    <a:pt x="7695" y="35"/>
                    <a:pt x="7639" y="115"/>
                  </a:cubicBezTo>
                  <a:cubicBezTo>
                    <a:pt x="683" y="10851"/>
                    <a:pt x="0" y="24763"/>
                    <a:pt x="2231" y="36969"/>
                  </a:cubicBezTo>
                  <a:cubicBezTo>
                    <a:pt x="2241" y="37071"/>
                    <a:pt x="2307" y="37114"/>
                    <a:pt x="2382" y="37114"/>
                  </a:cubicBezTo>
                  <a:cubicBezTo>
                    <a:pt x="2500" y="37114"/>
                    <a:pt x="2641" y="37008"/>
                    <a:pt x="2625" y="36864"/>
                  </a:cubicBezTo>
                  <a:cubicBezTo>
                    <a:pt x="1575" y="30328"/>
                    <a:pt x="1234" y="23608"/>
                    <a:pt x="2258" y="17072"/>
                  </a:cubicBezTo>
                  <a:cubicBezTo>
                    <a:pt x="3150" y="11139"/>
                    <a:pt x="5171" y="5601"/>
                    <a:pt x="8085" y="377"/>
                  </a:cubicBezTo>
                  <a:cubicBezTo>
                    <a:pt x="8213" y="176"/>
                    <a:pt x="8036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2"/>
            <p:cNvSpPr/>
            <p:nvPr/>
          </p:nvSpPr>
          <p:spPr>
            <a:xfrm>
              <a:off x="3067675" y="2080275"/>
              <a:ext cx="144175" cy="241800"/>
            </a:xfrm>
            <a:custGeom>
              <a:avLst/>
              <a:gdLst/>
              <a:ahLst/>
              <a:cxnLst/>
              <a:rect l="l" t="t" r="r" b="b"/>
              <a:pathLst>
                <a:path w="5767" h="9672" extrusionOk="0">
                  <a:moveTo>
                    <a:pt x="4859" y="0"/>
                  </a:moveTo>
                  <a:cubicBezTo>
                    <a:pt x="4821" y="0"/>
                    <a:pt x="4783" y="6"/>
                    <a:pt x="4742" y="23"/>
                  </a:cubicBezTo>
                  <a:cubicBezTo>
                    <a:pt x="4611" y="23"/>
                    <a:pt x="4506" y="49"/>
                    <a:pt x="4375" y="101"/>
                  </a:cubicBezTo>
                  <a:cubicBezTo>
                    <a:pt x="4270" y="180"/>
                    <a:pt x="4191" y="233"/>
                    <a:pt x="4112" y="338"/>
                  </a:cubicBezTo>
                  <a:cubicBezTo>
                    <a:pt x="4007" y="443"/>
                    <a:pt x="3955" y="548"/>
                    <a:pt x="3929" y="679"/>
                  </a:cubicBezTo>
                  <a:cubicBezTo>
                    <a:pt x="3929" y="758"/>
                    <a:pt x="3876" y="836"/>
                    <a:pt x="3876" y="941"/>
                  </a:cubicBezTo>
                  <a:cubicBezTo>
                    <a:pt x="3876" y="1099"/>
                    <a:pt x="3929" y="1256"/>
                    <a:pt x="3981" y="1388"/>
                  </a:cubicBezTo>
                  <a:cubicBezTo>
                    <a:pt x="4007" y="1466"/>
                    <a:pt x="4086" y="1519"/>
                    <a:pt x="4112" y="1598"/>
                  </a:cubicBezTo>
                  <a:lnTo>
                    <a:pt x="4217" y="1676"/>
                  </a:lnTo>
                  <a:cubicBezTo>
                    <a:pt x="2564" y="4144"/>
                    <a:pt x="831" y="6716"/>
                    <a:pt x="18" y="9525"/>
                  </a:cubicBezTo>
                  <a:cubicBezTo>
                    <a:pt x="1" y="9609"/>
                    <a:pt x="59" y="9671"/>
                    <a:pt x="117" y="9671"/>
                  </a:cubicBezTo>
                  <a:cubicBezTo>
                    <a:pt x="150" y="9671"/>
                    <a:pt x="182" y="9651"/>
                    <a:pt x="201" y="9604"/>
                  </a:cubicBezTo>
                  <a:cubicBezTo>
                    <a:pt x="1461" y="6900"/>
                    <a:pt x="2826" y="4301"/>
                    <a:pt x="4375" y="1781"/>
                  </a:cubicBezTo>
                  <a:cubicBezTo>
                    <a:pt x="4454" y="1808"/>
                    <a:pt x="4480" y="1860"/>
                    <a:pt x="4532" y="1860"/>
                  </a:cubicBezTo>
                  <a:cubicBezTo>
                    <a:pt x="4625" y="1879"/>
                    <a:pt x="4705" y="1897"/>
                    <a:pt x="4790" y="1897"/>
                  </a:cubicBezTo>
                  <a:cubicBezTo>
                    <a:pt x="4825" y="1897"/>
                    <a:pt x="4861" y="1894"/>
                    <a:pt x="4900" y="1886"/>
                  </a:cubicBezTo>
                  <a:cubicBezTo>
                    <a:pt x="5031" y="1886"/>
                    <a:pt x="5136" y="1860"/>
                    <a:pt x="5267" y="1781"/>
                  </a:cubicBezTo>
                  <a:cubicBezTo>
                    <a:pt x="5372" y="1729"/>
                    <a:pt x="5477" y="1650"/>
                    <a:pt x="5530" y="1545"/>
                  </a:cubicBezTo>
                  <a:cubicBezTo>
                    <a:pt x="5635" y="1440"/>
                    <a:pt x="5687" y="1361"/>
                    <a:pt x="5740" y="1230"/>
                  </a:cubicBezTo>
                  <a:cubicBezTo>
                    <a:pt x="5740" y="1125"/>
                    <a:pt x="5766" y="1073"/>
                    <a:pt x="5766" y="968"/>
                  </a:cubicBezTo>
                  <a:cubicBezTo>
                    <a:pt x="5740" y="810"/>
                    <a:pt x="5687" y="626"/>
                    <a:pt x="5635" y="495"/>
                  </a:cubicBezTo>
                  <a:cubicBezTo>
                    <a:pt x="5582" y="443"/>
                    <a:pt x="5530" y="364"/>
                    <a:pt x="5504" y="311"/>
                  </a:cubicBezTo>
                  <a:cubicBezTo>
                    <a:pt x="5399" y="180"/>
                    <a:pt x="5241" y="75"/>
                    <a:pt x="5110" y="49"/>
                  </a:cubicBezTo>
                  <a:cubicBezTo>
                    <a:pt x="5019" y="31"/>
                    <a:pt x="4941" y="0"/>
                    <a:pt x="4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2"/>
            <p:cNvSpPr/>
            <p:nvPr/>
          </p:nvSpPr>
          <p:spPr>
            <a:xfrm>
              <a:off x="3148125" y="2111925"/>
              <a:ext cx="116875" cy="232500"/>
            </a:xfrm>
            <a:custGeom>
              <a:avLst/>
              <a:gdLst/>
              <a:ahLst/>
              <a:cxnLst/>
              <a:rect l="l" t="t" r="r" b="b"/>
              <a:pathLst>
                <a:path w="4675" h="9300" extrusionOk="0">
                  <a:moveTo>
                    <a:pt x="3742" y="1"/>
                  </a:moveTo>
                  <a:cubicBezTo>
                    <a:pt x="3694" y="1"/>
                    <a:pt x="3646" y="7"/>
                    <a:pt x="3598" y="17"/>
                  </a:cubicBezTo>
                  <a:cubicBezTo>
                    <a:pt x="3467" y="17"/>
                    <a:pt x="3336" y="69"/>
                    <a:pt x="3204" y="122"/>
                  </a:cubicBezTo>
                  <a:cubicBezTo>
                    <a:pt x="3073" y="200"/>
                    <a:pt x="2968" y="253"/>
                    <a:pt x="2916" y="384"/>
                  </a:cubicBezTo>
                  <a:cubicBezTo>
                    <a:pt x="2811" y="489"/>
                    <a:pt x="2732" y="594"/>
                    <a:pt x="2706" y="752"/>
                  </a:cubicBezTo>
                  <a:cubicBezTo>
                    <a:pt x="2679" y="857"/>
                    <a:pt x="2679" y="909"/>
                    <a:pt x="2653" y="1014"/>
                  </a:cubicBezTo>
                  <a:cubicBezTo>
                    <a:pt x="2653" y="1172"/>
                    <a:pt x="2679" y="1382"/>
                    <a:pt x="2732" y="1539"/>
                  </a:cubicBezTo>
                  <a:cubicBezTo>
                    <a:pt x="2784" y="1592"/>
                    <a:pt x="2837" y="1670"/>
                    <a:pt x="2863" y="1775"/>
                  </a:cubicBezTo>
                  <a:cubicBezTo>
                    <a:pt x="2916" y="1828"/>
                    <a:pt x="2968" y="1854"/>
                    <a:pt x="3047" y="1907"/>
                  </a:cubicBezTo>
                  <a:cubicBezTo>
                    <a:pt x="1734" y="4138"/>
                    <a:pt x="422" y="6658"/>
                    <a:pt x="28" y="9178"/>
                  </a:cubicBezTo>
                  <a:cubicBezTo>
                    <a:pt x="1" y="9260"/>
                    <a:pt x="52" y="9299"/>
                    <a:pt x="119" y="9299"/>
                  </a:cubicBezTo>
                  <a:cubicBezTo>
                    <a:pt x="180" y="9299"/>
                    <a:pt x="253" y="9267"/>
                    <a:pt x="291" y="9204"/>
                  </a:cubicBezTo>
                  <a:cubicBezTo>
                    <a:pt x="842" y="7944"/>
                    <a:pt x="1209" y="6553"/>
                    <a:pt x="1734" y="5267"/>
                  </a:cubicBezTo>
                  <a:cubicBezTo>
                    <a:pt x="2181" y="4164"/>
                    <a:pt x="2679" y="3088"/>
                    <a:pt x="3231" y="1985"/>
                  </a:cubicBezTo>
                  <a:cubicBezTo>
                    <a:pt x="3257" y="1985"/>
                    <a:pt x="3309" y="2038"/>
                    <a:pt x="3336" y="2038"/>
                  </a:cubicBezTo>
                  <a:cubicBezTo>
                    <a:pt x="3413" y="2069"/>
                    <a:pt x="3489" y="2081"/>
                    <a:pt x="3566" y="2081"/>
                  </a:cubicBezTo>
                  <a:cubicBezTo>
                    <a:pt x="3621" y="2081"/>
                    <a:pt x="3675" y="2075"/>
                    <a:pt x="3729" y="2064"/>
                  </a:cubicBezTo>
                  <a:cubicBezTo>
                    <a:pt x="3861" y="2064"/>
                    <a:pt x="3992" y="2038"/>
                    <a:pt x="4123" y="1959"/>
                  </a:cubicBezTo>
                  <a:cubicBezTo>
                    <a:pt x="4254" y="1907"/>
                    <a:pt x="4359" y="1828"/>
                    <a:pt x="4412" y="1697"/>
                  </a:cubicBezTo>
                  <a:cubicBezTo>
                    <a:pt x="4517" y="1592"/>
                    <a:pt x="4569" y="1513"/>
                    <a:pt x="4622" y="1329"/>
                  </a:cubicBezTo>
                  <a:cubicBezTo>
                    <a:pt x="4648" y="1250"/>
                    <a:pt x="4648" y="1172"/>
                    <a:pt x="4674" y="1067"/>
                  </a:cubicBezTo>
                  <a:cubicBezTo>
                    <a:pt x="4674" y="909"/>
                    <a:pt x="4648" y="752"/>
                    <a:pt x="4569" y="594"/>
                  </a:cubicBezTo>
                  <a:cubicBezTo>
                    <a:pt x="4543" y="515"/>
                    <a:pt x="4491" y="463"/>
                    <a:pt x="4438" y="358"/>
                  </a:cubicBezTo>
                  <a:cubicBezTo>
                    <a:pt x="4307" y="227"/>
                    <a:pt x="4176" y="122"/>
                    <a:pt x="3992" y="69"/>
                  </a:cubicBezTo>
                  <a:cubicBezTo>
                    <a:pt x="3909" y="19"/>
                    <a:pt x="3825" y="1"/>
                    <a:pt x="3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2"/>
            <p:cNvSpPr/>
            <p:nvPr/>
          </p:nvSpPr>
          <p:spPr>
            <a:xfrm>
              <a:off x="3236500" y="2161150"/>
              <a:ext cx="71800" cy="200650"/>
            </a:xfrm>
            <a:custGeom>
              <a:avLst/>
              <a:gdLst/>
              <a:ahLst/>
              <a:cxnLst/>
              <a:rect l="l" t="t" r="r" b="b"/>
              <a:pathLst>
                <a:path w="2872" h="8026" extrusionOk="0">
                  <a:moveTo>
                    <a:pt x="1966" y="1"/>
                  </a:moveTo>
                  <a:cubicBezTo>
                    <a:pt x="1918" y="1"/>
                    <a:pt x="1870" y="7"/>
                    <a:pt x="1822" y="16"/>
                  </a:cubicBezTo>
                  <a:cubicBezTo>
                    <a:pt x="1691" y="16"/>
                    <a:pt x="1559" y="69"/>
                    <a:pt x="1481" y="121"/>
                  </a:cubicBezTo>
                  <a:cubicBezTo>
                    <a:pt x="1349" y="200"/>
                    <a:pt x="1244" y="253"/>
                    <a:pt x="1166" y="358"/>
                  </a:cubicBezTo>
                  <a:cubicBezTo>
                    <a:pt x="1087" y="463"/>
                    <a:pt x="1008" y="541"/>
                    <a:pt x="982" y="673"/>
                  </a:cubicBezTo>
                  <a:cubicBezTo>
                    <a:pt x="956" y="778"/>
                    <a:pt x="956" y="856"/>
                    <a:pt x="903" y="935"/>
                  </a:cubicBezTo>
                  <a:cubicBezTo>
                    <a:pt x="903" y="1119"/>
                    <a:pt x="956" y="1303"/>
                    <a:pt x="1008" y="1434"/>
                  </a:cubicBezTo>
                  <a:cubicBezTo>
                    <a:pt x="1034" y="1513"/>
                    <a:pt x="1113" y="1565"/>
                    <a:pt x="1139" y="1670"/>
                  </a:cubicBezTo>
                  <a:cubicBezTo>
                    <a:pt x="1244" y="1801"/>
                    <a:pt x="1402" y="1906"/>
                    <a:pt x="1533" y="1933"/>
                  </a:cubicBezTo>
                  <a:cubicBezTo>
                    <a:pt x="1402" y="2720"/>
                    <a:pt x="1271" y="3534"/>
                    <a:pt x="1087" y="4321"/>
                  </a:cubicBezTo>
                  <a:cubicBezTo>
                    <a:pt x="772" y="5529"/>
                    <a:pt x="247" y="6658"/>
                    <a:pt x="37" y="7865"/>
                  </a:cubicBezTo>
                  <a:cubicBezTo>
                    <a:pt x="0" y="7939"/>
                    <a:pt x="79" y="8025"/>
                    <a:pt x="148" y="8025"/>
                  </a:cubicBezTo>
                  <a:cubicBezTo>
                    <a:pt x="177" y="8025"/>
                    <a:pt x="205" y="8009"/>
                    <a:pt x="221" y="7970"/>
                  </a:cubicBezTo>
                  <a:cubicBezTo>
                    <a:pt x="1166" y="6133"/>
                    <a:pt x="1638" y="4059"/>
                    <a:pt x="1822" y="1985"/>
                  </a:cubicBezTo>
                  <a:lnTo>
                    <a:pt x="1953" y="1985"/>
                  </a:lnTo>
                  <a:cubicBezTo>
                    <a:pt x="2084" y="1985"/>
                    <a:pt x="2216" y="1959"/>
                    <a:pt x="2321" y="1906"/>
                  </a:cubicBezTo>
                  <a:cubicBezTo>
                    <a:pt x="2452" y="1828"/>
                    <a:pt x="2557" y="1775"/>
                    <a:pt x="2609" y="1670"/>
                  </a:cubicBezTo>
                  <a:cubicBezTo>
                    <a:pt x="2714" y="1565"/>
                    <a:pt x="2793" y="1460"/>
                    <a:pt x="2819" y="1329"/>
                  </a:cubicBezTo>
                  <a:cubicBezTo>
                    <a:pt x="2846" y="1250"/>
                    <a:pt x="2846" y="1171"/>
                    <a:pt x="2872" y="1066"/>
                  </a:cubicBezTo>
                  <a:cubicBezTo>
                    <a:pt x="2872" y="909"/>
                    <a:pt x="2846" y="751"/>
                    <a:pt x="2793" y="594"/>
                  </a:cubicBezTo>
                  <a:cubicBezTo>
                    <a:pt x="2741" y="515"/>
                    <a:pt x="2688" y="463"/>
                    <a:pt x="2662" y="358"/>
                  </a:cubicBezTo>
                  <a:cubicBezTo>
                    <a:pt x="2531" y="226"/>
                    <a:pt x="2399" y="121"/>
                    <a:pt x="2216" y="69"/>
                  </a:cubicBezTo>
                  <a:cubicBezTo>
                    <a:pt x="2132" y="19"/>
                    <a:pt x="2049" y="1"/>
                    <a:pt x="1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2"/>
            <p:cNvSpPr/>
            <p:nvPr/>
          </p:nvSpPr>
          <p:spPr>
            <a:xfrm>
              <a:off x="3287500" y="2146250"/>
              <a:ext cx="101525" cy="239300"/>
            </a:xfrm>
            <a:custGeom>
              <a:avLst/>
              <a:gdLst/>
              <a:ahLst/>
              <a:cxnLst/>
              <a:rect l="l" t="t" r="r" b="b"/>
              <a:pathLst>
                <a:path w="4061" h="9572" extrusionOk="0">
                  <a:moveTo>
                    <a:pt x="2425" y="1"/>
                  </a:moveTo>
                  <a:cubicBezTo>
                    <a:pt x="1270" y="1"/>
                    <a:pt x="806" y="1811"/>
                    <a:pt x="2092" y="2240"/>
                  </a:cubicBezTo>
                  <a:cubicBezTo>
                    <a:pt x="2118" y="2240"/>
                    <a:pt x="2118" y="2240"/>
                    <a:pt x="2144" y="2266"/>
                  </a:cubicBezTo>
                  <a:cubicBezTo>
                    <a:pt x="1934" y="3342"/>
                    <a:pt x="1724" y="4392"/>
                    <a:pt x="1383" y="5442"/>
                  </a:cubicBezTo>
                  <a:cubicBezTo>
                    <a:pt x="989" y="6781"/>
                    <a:pt x="386" y="8067"/>
                    <a:pt x="18" y="9406"/>
                  </a:cubicBezTo>
                  <a:cubicBezTo>
                    <a:pt x="0" y="9495"/>
                    <a:pt x="66" y="9571"/>
                    <a:pt x="135" y="9571"/>
                  </a:cubicBezTo>
                  <a:cubicBezTo>
                    <a:pt x="169" y="9571"/>
                    <a:pt x="203" y="9554"/>
                    <a:pt x="228" y="9511"/>
                  </a:cubicBezTo>
                  <a:cubicBezTo>
                    <a:pt x="1436" y="7280"/>
                    <a:pt x="2092" y="4786"/>
                    <a:pt x="2407" y="2292"/>
                  </a:cubicBezTo>
                  <a:cubicBezTo>
                    <a:pt x="2431" y="2294"/>
                    <a:pt x="2455" y="2295"/>
                    <a:pt x="2478" y="2295"/>
                  </a:cubicBezTo>
                  <a:cubicBezTo>
                    <a:pt x="3608" y="2295"/>
                    <a:pt x="4061" y="473"/>
                    <a:pt x="2801" y="61"/>
                  </a:cubicBezTo>
                  <a:cubicBezTo>
                    <a:pt x="2669" y="20"/>
                    <a:pt x="2543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2"/>
            <p:cNvSpPr/>
            <p:nvPr/>
          </p:nvSpPr>
          <p:spPr>
            <a:xfrm>
              <a:off x="2937500" y="2198500"/>
              <a:ext cx="448900" cy="440475"/>
            </a:xfrm>
            <a:custGeom>
              <a:avLst/>
              <a:gdLst/>
              <a:ahLst/>
              <a:cxnLst/>
              <a:rect l="l" t="t" r="r" b="b"/>
              <a:pathLst>
                <a:path w="17956" h="17619" extrusionOk="0">
                  <a:moveTo>
                    <a:pt x="6193" y="0"/>
                  </a:moveTo>
                  <a:cubicBezTo>
                    <a:pt x="5174" y="0"/>
                    <a:pt x="3954" y="2056"/>
                    <a:pt x="2862" y="4927"/>
                  </a:cubicBezTo>
                  <a:cubicBezTo>
                    <a:pt x="1602" y="8103"/>
                    <a:pt x="1" y="15033"/>
                    <a:pt x="6537" y="17212"/>
                  </a:cubicBezTo>
                  <a:cubicBezTo>
                    <a:pt x="7382" y="17493"/>
                    <a:pt x="8165" y="17618"/>
                    <a:pt x="8890" y="17618"/>
                  </a:cubicBezTo>
                  <a:cubicBezTo>
                    <a:pt x="13719" y="17618"/>
                    <a:pt x="15932" y="12043"/>
                    <a:pt x="16617" y="9783"/>
                  </a:cubicBezTo>
                  <a:cubicBezTo>
                    <a:pt x="17404" y="7185"/>
                    <a:pt x="17955" y="4219"/>
                    <a:pt x="16879" y="3746"/>
                  </a:cubicBezTo>
                  <a:cubicBezTo>
                    <a:pt x="16790" y="3708"/>
                    <a:pt x="16702" y="3691"/>
                    <a:pt x="16615" y="3691"/>
                  </a:cubicBezTo>
                  <a:cubicBezTo>
                    <a:pt x="15668" y="3691"/>
                    <a:pt x="14832" y="5715"/>
                    <a:pt x="14832" y="5715"/>
                  </a:cubicBezTo>
                  <a:cubicBezTo>
                    <a:pt x="14832" y="5715"/>
                    <a:pt x="15488" y="3064"/>
                    <a:pt x="14071" y="2591"/>
                  </a:cubicBezTo>
                  <a:cubicBezTo>
                    <a:pt x="13968" y="2560"/>
                    <a:pt x="13870" y="2546"/>
                    <a:pt x="13776" y="2546"/>
                  </a:cubicBezTo>
                  <a:cubicBezTo>
                    <a:pt x="12587" y="2546"/>
                    <a:pt x="12023" y="4822"/>
                    <a:pt x="12023" y="4822"/>
                  </a:cubicBezTo>
                  <a:cubicBezTo>
                    <a:pt x="12023" y="4822"/>
                    <a:pt x="12443" y="2407"/>
                    <a:pt x="11498" y="2145"/>
                  </a:cubicBezTo>
                  <a:cubicBezTo>
                    <a:pt x="11439" y="2126"/>
                    <a:pt x="11379" y="2118"/>
                    <a:pt x="11318" y="2118"/>
                  </a:cubicBezTo>
                  <a:cubicBezTo>
                    <a:pt x="10432" y="2118"/>
                    <a:pt x="9398" y="3956"/>
                    <a:pt x="9398" y="3956"/>
                  </a:cubicBezTo>
                  <a:cubicBezTo>
                    <a:pt x="9398" y="3956"/>
                    <a:pt x="10081" y="1489"/>
                    <a:pt x="9267" y="1069"/>
                  </a:cubicBezTo>
                  <a:cubicBezTo>
                    <a:pt x="9100" y="970"/>
                    <a:pt x="8934" y="928"/>
                    <a:pt x="8771" y="928"/>
                  </a:cubicBezTo>
                  <a:cubicBezTo>
                    <a:pt x="7762" y="928"/>
                    <a:pt x="6904" y="2565"/>
                    <a:pt x="6904" y="2565"/>
                  </a:cubicBezTo>
                  <a:cubicBezTo>
                    <a:pt x="6904" y="2565"/>
                    <a:pt x="7587" y="596"/>
                    <a:pt x="6511" y="71"/>
                  </a:cubicBezTo>
                  <a:cubicBezTo>
                    <a:pt x="6407" y="23"/>
                    <a:pt x="6301" y="0"/>
                    <a:pt x="6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2"/>
            <p:cNvSpPr/>
            <p:nvPr/>
          </p:nvSpPr>
          <p:spPr>
            <a:xfrm>
              <a:off x="2966375" y="2235275"/>
              <a:ext cx="123475" cy="374100"/>
            </a:xfrm>
            <a:custGeom>
              <a:avLst/>
              <a:gdLst/>
              <a:ahLst/>
              <a:cxnLst/>
              <a:rect l="l" t="t" r="r" b="b"/>
              <a:pathLst>
                <a:path w="4939" h="14964" extrusionOk="0">
                  <a:moveTo>
                    <a:pt x="4807" y="0"/>
                  </a:moveTo>
                  <a:cubicBezTo>
                    <a:pt x="4779" y="0"/>
                    <a:pt x="4749" y="13"/>
                    <a:pt x="4726" y="44"/>
                  </a:cubicBezTo>
                  <a:cubicBezTo>
                    <a:pt x="2993" y="2538"/>
                    <a:pt x="1838" y="5976"/>
                    <a:pt x="1655" y="8995"/>
                  </a:cubicBezTo>
                  <a:cubicBezTo>
                    <a:pt x="1523" y="11121"/>
                    <a:pt x="1917" y="13851"/>
                    <a:pt x="4017" y="14954"/>
                  </a:cubicBezTo>
                  <a:cubicBezTo>
                    <a:pt x="4028" y="14961"/>
                    <a:pt x="4040" y="14964"/>
                    <a:pt x="4052" y="14964"/>
                  </a:cubicBezTo>
                  <a:cubicBezTo>
                    <a:pt x="4128" y="14964"/>
                    <a:pt x="4216" y="14834"/>
                    <a:pt x="4148" y="14744"/>
                  </a:cubicBezTo>
                  <a:cubicBezTo>
                    <a:pt x="1" y="10937"/>
                    <a:pt x="2862" y="4296"/>
                    <a:pt x="4883" y="149"/>
                  </a:cubicBezTo>
                  <a:cubicBezTo>
                    <a:pt x="4939" y="75"/>
                    <a:pt x="4876" y="0"/>
                    <a:pt x="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2"/>
            <p:cNvSpPr/>
            <p:nvPr/>
          </p:nvSpPr>
          <p:spPr>
            <a:xfrm>
              <a:off x="3047750" y="2254325"/>
              <a:ext cx="105125" cy="316275"/>
            </a:xfrm>
            <a:custGeom>
              <a:avLst/>
              <a:gdLst/>
              <a:ahLst/>
              <a:cxnLst/>
              <a:rect l="l" t="t" r="r" b="b"/>
              <a:pathLst>
                <a:path w="4205" h="12651" extrusionOk="0">
                  <a:moveTo>
                    <a:pt x="4061" y="0"/>
                  </a:moveTo>
                  <a:cubicBezTo>
                    <a:pt x="4029" y="0"/>
                    <a:pt x="3994" y="13"/>
                    <a:pt x="3964" y="43"/>
                  </a:cubicBezTo>
                  <a:cubicBezTo>
                    <a:pt x="2678" y="1854"/>
                    <a:pt x="1969" y="4033"/>
                    <a:pt x="1287" y="6107"/>
                  </a:cubicBezTo>
                  <a:cubicBezTo>
                    <a:pt x="578" y="8180"/>
                    <a:pt x="1" y="10359"/>
                    <a:pt x="526" y="12564"/>
                  </a:cubicBezTo>
                  <a:cubicBezTo>
                    <a:pt x="538" y="12623"/>
                    <a:pt x="592" y="12650"/>
                    <a:pt x="643" y="12650"/>
                  </a:cubicBezTo>
                  <a:cubicBezTo>
                    <a:pt x="706" y="12650"/>
                    <a:pt x="765" y="12610"/>
                    <a:pt x="736" y="12538"/>
                  </a:cubicBezTo>
                  <a:cubicBezTo>
                    <a:pt x="526" y="8259"/>
                    <a:pt x="2153" y="3902"/>
                    <a:pt x="4148" y="174"/>
                  </a:cubicBezTo>
                  <a:cubicBezTo>
                    <a:pt x="4204" y="81"/>
                    <a:pt x="4140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2"/>
            <p:cNvSpPr/>
            <p:nvPr/>
          </p:nvSpPr>
          <p:spPr>
            <a:xfrm>
              <a:off x="3134375" y="2321475"/>
              <a:ext cx="213300" cy="312425"/>
            </a:xfrm>
            <a:custGeom>
              <a:avLst/>
              <a:gdLst/>
              <a:ahLst/>
              <a:cxnLst/>
              <a:rect l="l" t="t" r="r" b="b"/>
              <a:pathLst>
                <a:path w="8532" h="12497" extrusionOk="0">
                  <a:moveTo>
                    <a:pt x="8422" y="1"/>
                  </a:moveTo>
                  <a:cubicBezTo>
                    <a:pt x="8377" y="1"/>
                    <a:pt x="8334" y="28"/>
                    <a:pt x="8322" y="87"/>
                  </a:cubicBezTo>
                  <a:cubicBezTo>
                    <a:pt x="7456" y="4681"/>
                    <a:pt x="5749" y="11663"/>
                    <a:pt x="184" y="12214"/>
                  </a:cubicBezTo>
                  <a:cubicBezTo>
                    <a:pt x="53" y="12214"/>
                    <a:pt x="1" y="12424"/>
                    <a:pt x="132" y="12451"/>
                  </a:cubicBezTo>
                  <a:cubicBezTo>
                    <a:pt x="333" y="12482"/>
                    <a:pt x="531" y="12497"/>
                    <a:pt x="726" y="12497"/>
                  </a:cubicBezTo>
                  <a:cubicBezTo>
                    <a:pt x="2816" y="12497"/>
                    <a:pt x="4513" y="10774"/>
                    <a:pt x="5618" y="9117"/>
                  </a:cubicBezTo>
                  <a:cubicBezTo>
                    <a:pt x="7298" y="6597"/>
                    <a:pt x="8427" y="3158"/>
                    <a:pt x="8532" y="113"/>
                  </a:cubicBezTo>
                  <a:cubicBezTo>
                    <a:pt x="8532" y="41"/>
                    <a:pt x="8476" y="1"/>
                    <a:pt x="8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2"/>
            <p:cNvSpPr/>
            <p:nvPr/>
          </p:nvSpPr>
          <p:spPr>
            <a:xfrm>
              <a:off x="3161300" y="2299000"/>
              <a:ext cx="125350" cy="305175"/>
            </a:xfrm>
            <a:custGeom>
              <a:avLst/>
              <a:gdLst/>
              <a:ahLst/>
              <a:cxnLst/>
              <a:rect l="l" t="t" r="r" b="b"/>
              <a:pathLst>
                <a:path w="5014" h="12207" extrusionOk="0">
                  <a:moveTo>
                    <a:pt x="4885" y="0"/>
                  </a:moveTo>
                  <a:cubicBezTo>
                    <a:pt x="4836" y="0"/>
                    <a:pt x="4789" y="21"/>
                    <a:pt x="4777" y="67"/>
                  </a:cubicBezTo>
                  <a:cubicBezTo>
                    <a:pt x="4121" y="4267"/>
                    <a:pt x="2809" y="8677"/>
                    <a:pt x="79" y="12011"/>
                  </a:cubicBezTo>
                  <a:cubicBezTo>
                    <a:pt x="0" y="12109"/>
                    <a:pt x="68" y="12206"/>
                    <a:pt x="151" y="12206"/>
                  </a:cubicBezTo>
                  <a:cubicBezTo>
                    <a:pt x="179" y="12206"/>
                    <a:pt x="209" y="12195"/>
                    <a:pt x="236" y="12168"/>
                  </a:cubicBezTo>
                  <a:cubicBezTo>
                    <a:pt x="1837" y="10882"/>
                    <a:pt x="2704" y="8887"/>
                    <a:pt x="3360" y="6971"/>
                  </a:cubicBezTo>
                  <a:cubicBezTo>
                    <a:pt x="4121" y="4792"/>
                    <a:pt x="4935" y="2430"/>
                    <a:pt x="5014" y="94"/>
                  </a:cubicBezTo>
                  <a:cubicBezTo>
                    <a:pt x="5014" y="35"/>
                    <a:pt x="4947" y="0"/>
                    <a:pt x="4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2"/>
            <p:cNvSpPr/>
            <p:nvPr/>
          </p:nvSpPr>
          <p:spPr>
            <a:xfrm>
              <a:off x="3104425" y="2274075"/>
              <a:ext cx="112850" cy="307875"/>
            </a:xfrm>
            <a:custGeom>
              <a:avLst/>
              <a:gdLst/>
              <a:ahLst/>
              <a:cxnLst/>
              <a:rect l="l" t="t" r="r" b="b"/>
              <a:pathLst>
                <a:path w="4514" h="12315" extrusionOk="0">
                  <a:moveTo>
                    <a:pt x="4444" y="0"/>
                  </a:moveTo>
                  <a:cubicBezTo>
                    <a:pt x="4421" y="0"/>
                    <a:pt x="4394" y="12"/>
                    <a:pt x="4375" y="41"/>
                  </a:cubicBezTo>
                  <a:cubicBezTo>
                    <a:pt x="2537" y="3820"/>
                    <a:pt x="647" y="8020"/>
                    <a:pt x="17" y="12168"/>
                  </a:cubicBezTo>
                  <a:cubicBezTo>
                    <a:pt x="1" y="12252"/>
                    <a:pt x="70" y="12314"/>
                    <a:pt x="135" y="12314"/>
                  </a:cubicBezTo>
                  <a:cubicBezTo>
                    <a:pt x="172" y="12314"/>
                    <a:pt x="208" y="12294"/>
                    <a:pt x="227" y="12247"/>
                  </a:cubicBezTo>
                  <a:cubicBezTo>
                    <a:pt x="1540" y="8152"/>
                    <a:pt x="3010" y="4135"/>
                    <a:pt x="4480" y="67"/>
                  </a:cubicBezTo>
                  <a:cubicBezTo>
                    <a:pt x="4513" y="34"/>
                    <a:pt x="4483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0" name="Google Shape;4660;p52"/>
          <p:cNvGrpSpPr/>
          <p:nvPr/>
        </p:nvGrpSpPr>
        <p:grpSpPr>
          <a:xfrm rot="9241648">
            <a:off x="433557" y="304517"/>
            <a:ext cx="1449744" cy="1449744"/>
            <a:chOff x="3488100" y="3365100"/>
            <a:chExt cx="819650" cy="819650"/>
          </a:xfrm>
        </p:grpSpPr>
        <p:sp>
          <p:nvSpPr>
            <p:cNvPr id="4661" name="Google Shape;4661;p52"/>
            <p:cNvSpPr/>
            <p:nvPr/>
          </p:nvSpPr>
          <p:spPr>
            <a:xfrm>
              <a:off x="3990775" y="3797375"/>
              <a:ext cx="241525" cy="135100"/>
            </a:xfrm>
            <a:custGeom>
              <a:avLst/>
              <a:gdLst/>
              <a:ahLst/>
              <a:cxnLst/>
              <a:rect l="l" t="t" r="r" b="b"/>
              <a:pathLst>
                <a:path w="9661" h="5404" extrusionOk="0">
                  <a:moveTo>
                    <a:pt x="3062" y="1"/>
                  </a:moveTo>
                  <a:cubicBezTo>
                    <a:pt x="2447" y="1"/>
                    <a:pt x="1840" y="70"/>
                    <a:pt x="1235" y="70"/>
                  </a:cubicBezTo>
                  <a:cubicBezTo>
                    <a:pt x="1112" y="70"/>
                    <a:pt x="989" y="67"/>
                    <a:pt x="866" y="60"/>
                  </a:cubicBezTo>
                  <a:cubicBezTo>
                    <a:pt x="860" y="53"/>
                    <a:pt x="848" y="50"/>
                    <a:pt x="835" y="50"/>
                  </a:cubicBezTo>
                  <a:cubicBezTo>
                    <a:pt x="794" y="50"/>
                    <a:pt x="735" y="80"/>
                    <a:pt x="735" y="139"/>
                  </a:cubicBezTo>
                  <a:cubicBezTo>
                    <a:pt x="656" y="769"/>
                    <a:pt x="394" y="1215"/>
                    <a:pt x="79" y="1714"/>
                  </a:cubicBezTo>
                  <a:cubicBezTo>
                    <a:pt x="53" y="1714"/>
                    <a:pt x="0" y="1766"/>
                    <a:pt x="53" y="1819"/>
                  </a:cubicBezTo>
                  <a:cubicBezTo>
                    <a:pt x="709" y="2501"/>
                    <a:pt x="1260" y="3315"/>
                    <a:pt x="1969" y="3971"/>
                  </a:cubicBezTo>
                  <a:cubicBezTo>
                    <a:pt x="2573" y="4575"/>
                    <a:pt x="3413" y="4916"/>
                    <a:pt x="4279" y="5152"/>
                  </a:cubicBezTo>
                  <a:cubicBezTo>
                    <a:pt x="4903" y="5338"/>
                    <a:pt x="5553" y="5403"/>
                    <a:pt x="6210" y="5403"/>
                  </a:cubicBezTo>
                  <a:cubicBezTo>
                    <a:pt x="7322" y="5403"/>
                    <a:pt x="8456" y="5215"/>
                    <a:pt x="9529" y="5100"/>
                  </a:cubicBezTo>
                  <a:cubicBezTo>
                    <a:pt x="9555" y="5100"/>
                    <a:pt x="9581" y="5047"/>
                    <a:pt x="9634" y="5021"/>
                  </a:cubicBezTo>
                  <a:cubicBezTo>
                    <a:pt x="9660" y="4995"/>
                    <a:pt x="9660" y="4969"/>
                    <a:pt x="9634" y="4916"/>
                  </a:cubicBezTo>
                  <a:cubicBezTo>
                    <a:pt x="8636" y="3525"/>
                    <a:pt x="7665" y="1897"/>
                    <a:pt x="6169" y="979"/>
                  </a:cubicBezTo>
                  <a:cubicBezTo>
                    <a:pt x="5434" y="532"/>
                    <a:pt x="4594" y="139"/>
                    <a:pt x="3728" y="34"/>
                  </a:cubicBezTo>
                  <a:cubicBezTo>
                    <a:pt x="3504" y="10"/>
                    <a:pt x="3283" y="1"/>
                    <a:pt x="3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2"/>
            <p:cNvSpPr/>
            <p:nvPr/>
          </p:nvSpPr>
          <p:spPr>
            <a:xfrm>
              <a:off x="3964750" y="3811250"/>
              <a:ext cx="234750" cy="91925"/>
            </a:xfrm>
            <a:custGeom>
              <a:avLst/>
              <a:gdLst/>
              <a:ahLst/>
              <a:cxnLst/>
              <a:rect l="l" t="t" r="r" b="b"/>
              <a:pathLst>
                <a:path w="9390" h="3677" extrusionOk="0">
                  <a:moveTo>
                    <a:pt x="82" y="0"/>
                  </a:moveTo>
                  <a:cubicBezTo>
                    <a:pt x="36" y="0"/>
                    <a:pt x="1" y="111"/>
                    <a:pt x="96" y="135"/>
                  </a:cubicBezTo>
                  <a:cubicBezTo>
                    <a:pt x="3246" y="607"/>
                    <a:pt x="6370" y="2130"/>
                    <a:pt x="9126" y="3652"/>
                  </a:cubicBezTo>
                  <a:cubicBezTo>
                    <a:pt x="9152" y="3669"/>
                    <a:pt x="9177" y="3677"/>
                    <a:pt x="9200" y="3677"/>
                  </a:cubicBezTo>
                  <a:cubicBezTo>
                    <a:pt x="9319" y="3677"/>
                    <a:pt x="9389" y="3482"/>
                    <a:pt x="9257" y="3416"/>
                  </a:cubicBezTo>
                  <a:cubicBezTo>
                    <a:pt x="6527" y="1920"/>
                    <a:pt x="3246" y="292"/>
                    <a:pt x="96" y="4"/>
                  </a:cubicBez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2"/>
            <p:cNvSpPr/>
            <p:nvPr/>
          </p:nvSpPr>
          <p:spPr>
            <a:xfrm>
              <a:off x="3992725" y="3630400"/>
              <a:ext cx="246125" cy="131325"/>
            </a:xfrm>
            <a:custGeom>
              <a:avLst/>
              <a:gdLst/>
              <a:ahLst/>
              <a:cxnLst/>
              <a:rect l="l" t="t" r="r" b="b"/>
              <a:pathLst>
                <a:path w="9845" h="5253" extrusionOk="0">
                  <a:moveTo>
                    <a:pt x="5928" y="0"/>
                  </a:moveTo>
                  <a:cubicBezTo>
                    <a:pt x="5452" y="0"/>
                    <a:pt x="4980" y="43"/>
                    <a:pt x="4516" y="150"/>
                  </a:cubicBezTo>
                  <a:cubicBezTo>
                    <a:pt x="3676" y="360"/>
                    <a:pt x="2810" y="675"/>
                    <a:pt x="2101" y="1227"/>
                  </a:cubicBezTo>
                  <a:cubicBezTo>
                    <a:pt x="1340" y="1830"/>
                    <a:pt x="788" y="2618"/>
                    <a:pt x="106" y="3274"/>
                  </a:cubicBezTo>
                  <a:cubicBezTo>
                    <a:pt x="27" y="3274"/>
                    <a:pt x="1" y="3379"/>
                    <a:pt x="27" y="3405"/>
                  </a:cubicBezTo>
                  <a:cubicBezTo>
                    <a:pt x="421" y="3904"/>
                    <a:pt x="552" y="4377"/>
                    <a:pt x="657" y="4980"/>
                  </a:cubicBezTo>
                  <a:cubicBezTo>
                    <a:pt x="631" y="5006"/>
                    <a:pt x="657" y="5085"/>
                    <a:pt x="710" y="5085"/>
                  </a:cubicBezTo>
                  <a:cubicBezTo>
                    <a:pt x="1561" y="5108"/>
                    <a:pt x="2411" y="5252"/>
                    <a:pt x="3245" y="5252"/>
                  </a:cubicBezTo>
                  <a:cubicBezTo>
                    <a:pt x="3363" y="5252"/>
                    <a:pt x="3480" y="5249"/>
                    <a:pt x="3597" y="5243"/>
                  </a:cubicBezTo>
                  <a:cubicBezTo>
                    <a:pt x="4516" y="5164"/>
                    <a:pt x="5382" y="4849"/>
                    <a:pt x="6143" y="4429"/>
                  </a:cubicBezTo>
                  <a:cubicBezTo>
                    <a:pt x="7666" y="3589"/>
                    <a:pt x="8716" y="2014"/>
                    <a:pt x="9818" y="675"/>
                  </a:cubicBezTo>
                  <a:cubicBezTo>
                    <a:pt x="9845" y="649"/>
                    <a:pt x="9845" y="623"/>
                    <a:pt x="9845" y="570"/>
                  </a:cubicBezTo>
                  <a:cubicBezTo>
                    <a:pt x="9845" y="544"/>
                    <a:pt x="9818" y="518"/>
                    <a:pt x="9740" y="518"/>
                  </a:cubicBezTo>
                  <a:cubicBezTo>
                    <a:pt x="8498" y="308"/>
                    <a:pt x="7200" y="0"/>
                    <a:pt x="5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2"/>
            <p:cNvSpPr/>
            <p:nvPr/>
          </p:nvSpPr>
          <p:spPr>
            <a:xfrm>
              <a:off x="3989775" y="3660400"/>
              <a:ext cx="206425" cy="84975"/>
            </a:xfrm>
            <a:custGeom>
              <a:avLst/>
              <a:gdLst/>
              <a:ahLst/>
              <a:cxnLst/>
              <a:rect l="l" t="t" r="r" b="b"/>
              <a:pathLst>
                <a:path w="8257" h="3399" extrusionOk="0">
                  <a:moveTo>
                    <a:pt x="8125" y="0"/>
                  </a:moveTo>
                  <a:cubicBezTo>
                    <a:pt x="5290" y="368"/>
                    <a:pt x="2350" y="1523"/>
                    <a:pt x="66" y="3229"/>
                  </a:cubicBezTo>
                  <a:cubicBezTo>
                    <a:pt x="0" y="3295"/>
                    <a:pt x="27" y="3399"/>
                    <a:pt x="99" y="3399"/>
                  </a:cubicBezTo>
                  <a:cubicBezTo>
                    <a:pt x="113" y="3399"/>
                    <a:pt x="129" y="3395"/>
                    <a:pt x="145" y="3386"/>
                  </a:cubicBezTo>
                  <a:cubicBezTo>
                    <a:pt x="2770" y="1995"/>
                    <a:pt x="5264" y="998"/>
                    <a:pt x="8151" y="210"/>
                  </a:cubicBezTo>
                  <a:cubicBezTo>
                    <a:pt x="8256" y="158"/>
                    <a:pt x="8256" y="0"/>
                    <a:pt x="8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2"/>
            <p:cNvSpPr/>
            <p:nvPr/>
          </p:nvSpPr>
          <p:spPr>
            <a:xfrm>
              <a:off x="3918575" y="3440725"/>
              <a:ext cx="143100" cy="240300"/>
            </a:xfrm>
            <a:custGeom>
              <a:avLst/>
              <a:gdLst/>
              <a:ahLst/>
              <a:cxnLst/>
              <a:rect l="l" t="t" r="r" b="b"/>
              <a:pathLst>
                <a:path w="5724" h="9612" extrusionOk="0">
                  <a:moveTo>
                    <a:pt x="5051" y="0"/>
                  </a:moveTo>
                  <a:cubicBezTo>
                    <a:pt x="5034" y="0"/>
                    <a:pt x="5014" y="7"/>
                    <a:pt x="4988" y="20"/>
                  </a:cubicBezTo>
                  <a:cubicBezTo>
                    <a:pt x="3597" y="1017"/>
                    <a:pt x="1969" y="1989"/>
                    <a:pt x="1051" y="3485"/>
                  </a:cubicBezTo>
                  <a:cubicBezTo>
                    <a:pt x="605" y="4220"/>
                    <a:pt x="211" y="5060"/>
                    <a:pt x="106" y="5926"/>
                  </a:cubicBezTo>
                  <a:cubicBezTo>
                    <a:pt x="1" y="6897"/>
                    <a:pt x="185" y="7842"/>
                    <a:pt x="132" y="8787"/>
                  </a:cubicBezTo>
                  <a:cubicBezTo>
                    <a:pt x="106" y="8814"/>
                    <a:pt x="132" y="8919"/>
                    <a:pt x="211" y="8919"/>
                  </a:cubicBezTo>
                  <a:cubicBezTo>
                    <a:pt x="841" y="8971"/>
                    <a:pt x="1287" y="9260"/>
                    <a:pt x="1786" y="9575"/>
                  </a:cubicBezTo>
                  <a:cubicBezTo>
                    <a:pt x="1786" y="9593"/>
                    <a:pt x="1812" y="9612"/>
                    <a:pt x="1846" y="9612"/>
                  </a:cubicBezTo>
                  <a:cubicBezTo>
                    <a:pt x="1860" y="9612"/>
                    <a:pt x="1875" y="9609"/>
                    <a:pt x="1891" y="9601"/>
                  </a:cubicBezTo>
                  <a:cubicBezTo>
                    <a:pt x="2573" y="8945"/>
                    <a:pt x="3387" y="8394"/>
                    <a:pt x="4043" y="7685"/>
                  </a:cubicBezTo>
                  <a:cubicBezTo>
                    <a:pt x="4647" y="7055"/>
                    <a:pt x="4988" y="6241"/>
                    <a:pt x="5224" y="5375"/>
                  </a:cubicBezTo>
                  <a:cubicBezTo>
                    <a:pt x="5723" y="3695"/>
                    <a:pt x="5356" y="1831"/>
                    <a:pt x="5172" y="125"/>
                  </a:cubicBezTo>
                  <a:cubicBezTo>
                    <a:pt x="5172" y="99"/>
                    <a:pt x="5119" y="72"/>
                    <a:pt x="5093" y="20"/>
                  </a:cubicBezTo>
                  <a:cubicBezTo>
                    <a:pt x="5080" y="7"/>
                    <a:pt x="5067" y="0"/>
                    <a:pt x="5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2"/>
            <p:cNvSpPr/>
            <p:nvPr/>
          </p:nvSpPr>
          <p:spPr>
            <a:xfrm>
              <a:off x="3942350" y="3469550"/>
              <a:ext cx="91100" cy="213700"/>
            </a:xfrm>
            <a:custGeom>
              <a:avLst/>
              <a:gdLst/>
              <a:ahLst/>
              <a:cxnLst/>
              <a:rect l="l" t="t" r="r" b="b"/>
              <a:pathLst>
                <a:path w="3644" h="8548" extrusionOk="0">
                  <a:moveTo>
                    <a:pt x="3527" y="1"/>
                  </a:moveTo>
                  <a:cubicBezTo>
                    <a:pt x="3509" y="1"/>
                    <a:pt x="3493" y="7"/>
                    <a:pt x="3486" y="22"/>
                  </a:cubicBezTo>
                  <a:cubicBezTo>
                    <a:pt x="2777" y="1334"/>
                    <a:pt x="2173" y="2752"/>
                    <a:pt x="1596" y="4117"/>
                  </a:cubicBezTo>
                  <a:cubicBezTo>
                    <a:pt x="1018" y="5482"/>
                    <a:pt x="310" y="6847"/>
                    <a:pt x="47" y="8291"/>
                  </a:cubicBezTo>
                  <a:cubicBezTo>
                    <a:pt x="0" y="8447"/>
                    <a:pt x="121" y="8548"/>
                    <a:pt x="243" y="8548"/>
                  </a:cubicBezTo>
                  <a:cubicBezTo>
                    <a:pt x="326" y="8548"/>
                    <a:pt x="409" y="8502"/>
                    <a:pt x="441" y="8396"/>
                  </a:cubicBezTo>
                  <a:cubicBezTo>
                    <a:pt x="992" y="5508"/>
                    <a:pt x="2672" y="2857"/>
                    <a:pt x="3643" y="101"/>
                  </a:cubicBezTo>
                  <a:cubicBezTo>
                    <a:pt x="3643" y="44"/>
                    <a:pt x="3575" y="1"/>
                    <a:pt x="3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2"/>
            <p:cNvSpPr/>
            <p:nvPr/>
          </p:nvSpPr>
          <p:spPr>
            <a:xfrm>
              <a:off x="3747300" y="3433325"/>
              <a:ext cx="138500" cy="245725"/>
            </a:xfrm>
            <a:custGeom>
              <a:avLst/>
              <a:gdLst/>
              <a:ahLst/>
              <a:cxnLst/>
              <a:rect l="l" t="t" r="r" b="b"/>
              <a:pathLst>
                <a:path w="5540" h="9829" extrusionOk="0">
                  <a:moveTo>
                    <a:pt x="814" y="1"/>
                  </a:moveTo>
                  <a:cubicBezTo>
                    <a:pt x="788" y="1"/>
                    <a:pt x="762" y="27"/>
                    <a:pt x="762" y="106"/>
                  </a:cubicBezTo>
                  <a:cubicBezTo>
                    <a:pt x="473" y="1812"/>
                    <a:pt x="1" y="3597"/>
                    <a:pt x="394" y="5303"/>
                  </a:cubicBezTo>
                  <a:cubicBezTo>
                    <a:pt x="604" y="6170"/>
                    <a:pt x="919" y="7010"/>
                    <a:pt x="1471" y="7745"/>
                  </a:cubicBezTo>
                  <a:cubicBezTo>
                    <a:pt x="2074" y="8506"/>
                    <a:pt x="2862" y="9057"/>
                    <a:pt x="3518" y="9740"/>
                  </a:cubicBezTo>
                  <a:cubicBezTo>
                    <a:pt x="3518" y="9799"/>
                    <a:pt x="3577" y="9828"/>
                    <a:pt x="3618" y="9828"/>
                  </a:cubicBezTo>
                  <a:cubicBezTo>
                    <a:pt x="3631" y="9828"/>
                    <a:pt x="3643" y="9825"/>
                    <a:pt x="3649" y="9818"/>
                  </a:cubicBezTo>
                  <a:cubicBezTo>
                    <a:pt x="4148" y="9425"/>
                    <a:pt x="4621" y="9267"/>
                    <a:pt x="5224" y="9188"/>
                  </a:cubicBezTo>
                  <a:cubicBezTo>
                    <a:pt x="5231" y="9195"/>
                    <a:pt x="5241" y="9198"/>
                    <a:pt x="5252" y="9198"/>
                  </a:cubicBezTo>
                  <a:cubicBezTo>
                    <a:pt x="5285" y="9198"/>
                    <a:pt x="5329" y="9169"/>
                    <a:pt x="5329" y="9110"/>
                  </a:cubicBezTo>
                  <a:cubicBezTo>
                    <a:pt x="5356" y="8165"/>
                    <a:pt x="5539" y="7193"/>
                    <a:pt x="5487" y="6222"/>
                  </a:cubicBezTo>
                  <a:cubicBezTo>
                    <a:pt x="5408" y="5356"/>
                    <a:pt x="5093" y="4490"/>
                    <a:pt x="4673" y="3702"/>
                  </a:cubicBezTo>
                  <a:cubicBezTo>
                    <a:pt x="3833" y="2153"/>
                    <a:pt x="2258" y="1103"/>
                    <a:pt x="919" y="27"/>
                  </a:cubicBezTo>
                  <a:cubicBezTo>
                    <a:pt x="893" y="1"/>
                    <a:pt x="867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2"/>
            <p:cNvSpPr/>
            <p:nvPr/>
          </p:nvSpPr>
          <p:spPr>
            <a:xfrm>
              <a:off x="3775750" y="3462000"/>
              <a:ext cx="99850" cy="209250"/>
            </a:xfrm>
            <a:custGeom>
              <a:avLst/>
              <a:gdLst/>
              <a:ahLst/>
              <a:cxnLst/>
              <a:rect l="l" t="t" r="r" b="b"/>
              <a:pathLst>
                <a:path w="3994" h="8370" extrusionOk="0">
                  <a:moveTo>
                    <a:pt x="117" y="0"/>
                  </a:moveTo>
                  <a:cubicBezTo>
                    <a:pt x="64" y="0"/>
                    <a:pt x="0" y="70"/>
                    <a:pt x="18" y="140"/>
                  </a:cubicBezTo>
                  <a:cubicBezTo>
                    <a:pt x="831" y="2949"/>
                    <a:pt x="2223" y="5679"/>
                    <a:pt x="3588" y="8278"/>
                  </a:cubicBezTo>
                  <a:cubicBezTo>
                    <a:pt x="3628" y="8342"/>
                    <a:pt x="3686" y="8370"/>
                    <a:pt x="3743" y="8370"/>
                  </a:cubicBezTo>
                  <a:cubicBezTo>
                    <a:pt x="3870" y="8370"/>
                    <a:pt x="3993" y="8231"/>
                    <a:pt x="3903" y="8068"/>
                  </a:cubicBezTo>
                  <a:cubicBezTo>
                    <a:pt x="2511" y="5443"/>
                    <a:pt x="1461" y="2713"/>
                    <a:pt x="175" y="61"/>
                  </a:cubicBezTo>
                  <a:cubicBezTo>
                    <a:pt x="166" y="18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2"/>
            <p:cNvSpPr/>
            <p:nvPr/>
          </p:nvSpPr>
          <p:spPr>
            <a:xfrm>
              <a:off x="3563550" y="3616725"/>
              <a:ext cx="240875" cy="134800"/>
            </a:xfrm>
            <a:custGeom>
              <a:avLst/>
              <a:gdLst/>
              <a:ahLst/>
              <a:cxnLst/>
              <a:rect l="l" t="t" r="r" b="b"/>
              <a:pathLst>
                <a:path w="9635" h="5392" extrusionOk="0">
                  <a:moveTo>
                    <a:pt x="3451" y="0"/>
                  </a:moveTo>
                  <a:cubicBezTo>
                    <a:pt x="2339" y="0"/>
                    <a:pt x="1204" y="188"/>
                    <a:pt x="132" y="304"/>
                  </a:cubicBezTo>
                  <a:cubicBezTo>
                    <a:pt x="106" y="304"/>
                    <a:pt x="80" y="330"/>
                    <a:pt x="27" y="382"/>
                  </a:cubicBezTo>
                  <a:cubicBezTo>
                    <a:pt x="1" y="409"/>
                    <a:pt x="1" y="435"/>
                    <a:pt x="27" y="461"/>
                  </a:cubicBezTo>
                  <a:cubicBezTo>
                    <a:pt x="1025" y="1879"/>
                    <a:pt x="1996" y="3480"/>
                    <a:pt x="3492" y="4399"/>
                  </a:cubicBezTo>
                  <a:cubicBezTo>
                    <a:pt x="4227" y="4871"/>
                    <a:pt x="5067" y="5265"/>
                    <a:pt x="5933" y="5370"/>
                  </a:cubicBezTo>
                  <a:cubicBezTo>
                    <a:pt x="6125" y="5386"/>
                    <a:pt x="6319" y="5392"/>
                    <a:pt x="6513" y="5392"/>
                  </a:cubicBezTo>
                  <a:cubicBezTo>
                    <a:pt x="7198" y="5392"/>
                    <a:pt x="7890" y="5314"/>
                    <a:pt x="8572" y="5314"/>
                  </a:cubicBezTo>
                  <a:cubicBezTo>
                    <a:pt x="8646" y="5314"/>
                    <a:pt x="8720" y="5315"/>
                    <a:pt x="8794" y="5317"/>
                  </a:cubicBezTo>
                  <a:cubicBezTo>
                    <a:pt x="8802" y="5333"/>
                    <a:pt x="8817" y="5339"/>
                    <a:pt x="8833" y="5339"/>
                  </a:cubicBezTo>
                  <a:cubicBezTo>
                    <a:pt x="8873" y="5339"/>
                    <a:pt x="8926" y="5302"/>
                    <a:pt x="8926" y="5265"/>
                  </a:cubicBezTo>
                  <a:cubicBezTo>
                    <a:pt x="8978" y="4635"/>
                    <a:pt x="9241" y="4189"/>
                    <a:pt x="9582" y="3690"/>
                  </a:cubicBezTo>
                  <a:cubicBezTo>
                    <a:pt x="9608" y="3690"/>
                    <a:pt x="9634" y="3611"/>
                    <a:pt x="9608" y="3585"/>
                  </a:cubicBezTo>
                  <a:cubicBezTo>
                    <a:pt x="8952" y="2902"/>
                    <a:pt x="8401" y="2062"/>
                    <a:pt x="7692" y="1406"/>
                  </a:cubicBezTo>
                  <a:cubicBezTo>
                    <a:pt x="7062" y="855"/>
                    <a:pt x="6248" y="514"/>
                    <a:pt x="5382" y="251"/>
                  </a:cubicBezTo>
                  <a:cubicBezTo>
                    <a:pt x="4758" y="66"/>
                    <a:pt x="4108" y="0"/>
                    <a:pt x="3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2"/>
            <p:cNvSpPr/>
            <p:nvPr/>
          </p:nvSpPr>
          <p:spPr>
            <a:xfrm>
              <a:off x="3580625" y="3632825"/>
              <a:ext cx="222425" cy="96575"/>
            </a:xfrm>
            <a:custGeom>
              <a:avLst/>
              <a:gdLst/>
              <a:ahLst/>
              <a:cxnLst/>
              <a:rect l="l" t="t" r="r" b="b"/>
              <a:pathLst>
                <a:path w="8897" h="3863" extrusionOk="0">
                  <a:moveTo>
                    <a:pt x="210" y="1"/>
                  </a:moveTo>
                  <a:cubicBezTo>
                    <a:pt x="79" y="1"/>
                    <a:pt x="0" y="158"/>
                    <a:pt x="132" y="185"/>
                  </a:cubicBezTo>
                  <a:cubicBezTo>
                    <a:pt x="2940" y="1287"/>
                    <a:pt x="6038" y="2048"/>
                    <a:pt x="8531" y="3833"/>
                  </a:cubicBezTo>
                  <a:cubicBezTo>
                    <a:pt x="8564" y="3854"/>
                    <a:pt x="8597" y="3863"/>
                    <a:pt x="8627" y="3863"/>
                  </a:cubicBezTo>
                  <a:cubicBezTo>
                    <a:pt x="8790" y="3863"/>
                    <a:pt x="8896" y="3603"/>
                    <a:pt x="8741" y="3492"/>
                  </a:cubicBezTo>
                  <a:cubicBezTo>
                    <a:pt x="6353" y="1865"/>
                    <a:pt x="3019" y="578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2"/>
            <p:cNvSpPr/>
            <p:nvPr/>
          </p:nvSpPr>
          <p:spPr>
            <a:xfrm>
              <a:off x="3556350" y="3788125"/>
              <a:ext cx="246100" cy="131325"/>
            </a:xfrm>
            <a:custGeom>
              <a:avLst/>
              <a:gdLst/>
              <a:ahLst/>
              <a:cxnLst/>
              <a:rect l="l" t="t" r="r" b="b"/>
              <a:pathLst>
                <a:path w="9844" h="5253" extrusionOk="0">
                  <a:moveTo>
                    <a:pt x="6582" y="1"/>
                  </a:moveTo>
                  <a:cubicBezTo>
                    <a:pt x="6462" y="1"/>
                    <a:pt x="6342" y="3"/>
                    <a:pt x="6221" y="10"/>
                  </a:cubicBezTo>
                  <a:cubicBezTo>
                    <a:pt x="5355" y="89"/>
                    <a:pt x="4489" y="404"/>
                    <a:pt x="3701" y="824"/>
                  </a:cubicBezTo>
                  <a:cubicBezTo>
                    <a:pt x="2153" y="1664"/>
                    <a:pt x="1103" y="3239"/>
                    <a:pt x="26" y="4577"/>
                  </a:cubicBezTo>
                  <a:cubicBezTo>
                    <a:pt x="0" y="4604"/>
                    <a:pt x="0" y="4630"/>
                    <a:pt x="0" y="4682"/>
                  </a:cubicBezTo>
                  <a:cubicBezTo>
                    <a:pt x="0" y="4709"/>
                    <a:pt x="26" y="4735"/>
                    <a:pt x="105" y="4735"/>
                  </a:cubicBezTo>
                  <a:cubicBezTo>
                    <a:pt x="1347" y="4945"/>
                    <a:pt x="2630" y="5253"/>
                    <a:pt x="3895" y="5253"/>
                  </a:cubicBezTo>
                  <a:cubicBezTo>
                    <a:pt x="4368" y="5253"/>
                    <a:pt x="4838" y="5210"/>
                    <a:pt x="5302" y="5102"/>
                  </a:cubicBezTo>
                  <a:cubicBezTo>
                    <a:pt x="6169" y="4892"/>
                    <a:pt x="7009" y="4577"/>
                    <a:pt x="7744" y="4026"/>
                  </a:cubicBezTo>
                  <a:cubicBezTo>
                    <a:pt x="8479" y="3422"/>
                    <a:pt x="9056" y="2635"/>
                    <a:pt x="9739" y="1979"/>
                  </a:cubicBezTo>
                  <a:cubicBezTo>
                    <a:pt x="9791" y="1979"/>
                    <a:pt x="9844" y="1874"/>
                    <a:pt x="9791" y="1847"/>
                  </a:cubicBezTo>
                  <a:cubicBezTo>
                    <a:pt x="9397" y="1349"/>
                    <a:pt x="9266" y="876"/>
                    <a:pt x="9187" y="272"/>
                  </a:cubicBezTo>
                  <a:cubicBezTo>
                    <a:pt x="9214" y="246"/>
                    <a:pt x="9187" y="167"/>
                    <a:pt x="9109" y="167"/>
                  </a:cubicBezTo>
                  <a:cubicBezTo>
                    <a:pt x="8281" y="144"/>
                    <a:pt x="7433" y="1"/>
                    <a:pt x="6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2"/>
            <p:cNvSpPr/>
            <p:nvPr/>
          </p:nvSpPr>
          <p:spPr>
            <a:xfrm>
              <a:off x="3578975" y="3808700"/>
              <a:ext cx="222825" cy="93525"/>
            </a:xfrm>
            <a:custGeom>
              <a:avLst/>
              <a:gdLst/>
              <a:ahLst/>
              <a:cxnLst/>
              <a:rect l="l" t="t" r="r" b="b"/>
              <a:pathLst>
                <a:path w="8913" h="3741" extrusionOk="0">
                  <a:moveTo>
                    <a:pt x="8650" y="1"/>
                  </a:moveTo>
                  <a:cubicBezTo>
                    <a:pt x="5657" y="394"/>
                    <a:pt x="2403" y="1549"/>
                    <a:pt x="66" y="3597"/>
                  </a:cubicBezTo>
                  <a:cubicBezTo>
                    <a:pt x="0" y="3641"/>
                    <a:pt x="45" y="3740"/>
                    <a:pt x="123" y="3740"/>
                  </a:cubicBezTo>
                  <a:cubicBezTo>
                    <a:pt x="138" y="3740"/>
                    <a:pt x="154" y="3737"/>
                    <a:pt x="171" y="3728"/>
                  </a:cubicBezTo>
                  <a:cubicBezTo>
                    <a:pt x="2770" y="1969"/>
                    <a:pt x="5579" y="736"/>
                    <a:pt x="8702" y="316"/>
                  </a:cubicBezTo>
                  <a:cubicBezTo>
                    <a:pt x="8912" y="263"/>
                    <a:pt x="8807" y="1"/>
                    <a:pt x="8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2"/>
            <p:cNvSpPr/>
            <p:nvPr/>
          </p:nvSpPr>
          <p:spPr>
            <a:xfrm>
              <a:off x="3733525" y="3868525"/>
              <a:ext cx="142425" cy="240600"/>
            </a:xfrm>
            <a:custGeom>
              <a:avLst/>
              <a:gdLst/>
              <a:ahLst/>
              <a:cxnLst/>
              <a:rect l="l" t="t" r="r" b="b"/>
              <a:pathLst>
                <a:path w="5697" h="9624" extrusionOk="0">
                  <a:moveTo>
                    <a:pt x="3869" y="0"/>
                  </a:moveTo>
                  <a:cubicBezTo>
                    <a:pt x="3854" y="0"/>
                    <a:pt x="3841" y="6"/>
                    <a:pt x="3833" y="23"/>
                  </a:cubicBezTo>
                  <a:cubicBezTo>
                    <a:pt x="3150" y="679"/>
                    <a:pt x="2310" y="1230"/>
                    <a:pt x="1654" y="1939"/>
                  </a:cubicBezTo>
                  <a:cubicBezTo>
                    <a:pt x="1103" y="2543"/>
                    <a:pt x="762" y="3383"/>
                    <a:pt x="499" y="4249"/>
                  </a:cubicBezTo>
                  <a:cubicBezTo>
                    <a:pt x="0" y="5929"/>
                    <a:pt x="368" y="7793"/>
                    <a:pt x="552" y="9499"/>
                  </a:cubicBezTo>
                  <a:cubicBezTo>
                    <a:pt x="552" y="9525"/>
                    <a:pt x="578" y="9551"/>
                    <a:pt x="630" y="9604"/>
                  </a:cubicBezTo>
                  <a:cubicBezTo>
                    <a:pt x="644" y="9617"/>
                    <a:pt x="657" y="9623"/>
                    <a:pt x="670" y="9623"/>
                  </a:cubicBezTo>
                  <a:cubicBezTo>
                    <a:pt x="683" y="9623"/>
                    <a:pt x="696" y="9617"/>
                    <a:pt x="709" y="9604"/>
                  </a:cubicBezTo>
                  <a:cubicBezTo>
                    <a:pt x="2127" y="8606"/>
                    <a:pt x="3728" y="7635"/>
                    <a:pt x="4647" y="6139"/>
                  </a:cubicBezTo>
                  <a:cubicBezTo>
                    <a:pt x="5119" y="5404"/>
                    <a:pt x="5513" y="4564"/>
                    <a:pt x="5592" y="3698"/>
                  </a:cubicBezTo>
                  <a:cubicBezTo>
                    <a:pt x="5697" y="2726"/>
                    <a:pt x="5539" y="1781"/>
                    <a:pt x="5565" y="836"/>
                  </a:cubicBezTo>
                  <a:cubicBezTo>
                    <a:pt x="5592" y="810"/>
                    <a:pt x="5565" y="705"/>
                    <a:pt x="5513" y="705"/>
                  </a:cubicBezTo>
                  <a:cubicBezTo>
                    <a:pt x="4883" y="626"/>
                    <a:pt x="4410" y="364"/>
                    <a:pt x="3938" y="49"/>
                  </a:cubicBezTo>
                  <a:cubicBezTo>
                    <a:pt x="3938" y="31"/>
                    <a:pt x="3900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2"/>
            <p:cNvSpPr/>
            <p:nvPr/>
          </p:nvSpPr>
          <p:spPr>
            <a:xfrm>
              <a:off x="3766600" y="3872850"/>
              <a:ext cx="88225" cy="200000"/>
            </a:xfrm>
            <a:custGeom>
              <a:avLst/>
              <a:gdLst/>
              <a:ahLst/>
              <a:cxnLst/>
              <a:rect l="l" t="t" r="r" b="b"/>
              <a:pathLst>
                <a:path w="3529" h="8000" extrusionOk="0">
                  <a:moveTo>
                    <a:pt x="3432" y="0"/>
                  </a:moveTo>
                  <a:cubicBezTo>
                    <a:pt x="3422" y="0"/>
                    <a:pt x="3412" y="3"/>
                    <a:pt x="3402" y="7"/>
                  </a:cubicBezTo>
                  <a:cubicBezTo>
                    <a:pt x="1591" y="2160"/>
                    <a:pt x="410" y="5100"/>
                    <a:pt x="16" y="7882"/>
                  </a:cubicBezTo>
                  <a:cubicBezTo>
                    <a:pt x="1" y="7958"/>
                    <a:pt x="48" y="7999"/>
                    <a:pt x="105" y="7999"/>
                  </a:cubicBezTo>
                  <a:cubicBezTo>
                    <a:pt x="147" y="7999"/>
                    <a:pt x="193" y="7978"/>
                    <a:pt x="226" y="7935"/>
                  </a:cubicBezTo>
                  <a:cubicBezTo>
                    <a:pt x="1197" y="5231"/>
                    <a:pt x="1959" y="2606"/>
                    <a:pt x="3507" y="112"/>
                  </a:cubicBezTo>
                  <a:cubicBezTo>
                    <a:pt x="3529" y="47"/>
                    <a:pt x="3479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2"/>
            <p:cNvSpPr/>
            <p:nvPr/>
          </p:nvSpPr>
          <p:spPr>
            <a:xfrm>
              <a:off x="3910050" y="3870150"/>
              <a:ext cx="138500" cy="245700"/>
            </a:xfrm>
            <a:custGeom>
              <a:avLst/>
              <a:gdLst/>
              <a:ahLst/>
              <a:cxnLst/>
              <a:rect l="l" t="t" r="r" b="b"/>
              <a:pathLst>
                <a:path w="5540" h="9828" extrusionOk="0">
                  <a:moveTo>
                    <a:pt x="1922" y="0"/>
                  </a:moveTo>
                  <a:cubicBezTo>
                    <a:pt x="1909" y="0"/>
                    <a:pt x="1897" y="4"/>
                    <a:pt x="1891" y="10"/>
                  </a:cubicBezTo>
                  <a:cubicBezTo>
                    <a:pt x="1392" y="404"/>
                    <a:pt x="919" y="535"/>
                    <a:pt x="316" y="640"/>
                  </a:cubicBezTo>
                  <a:cubicBezTo>
                    <a:pt x="309" y="633"/>
                    <a:pt x="298" y="630"/>
                    <a:pt x="286" y="630"/>
                  </a:cubicBezTo>
                  <a:cubicBezTo>
                    <a:pt x="253" y="630"/>
                    <a:pt x="211" y="654"/>
                    <a:pt x="211" y="693"/>
                  </a:cubicBezTo>
                  <a:cubicBezTo>
                    <a:pt x="184" y="1638"/>
                    <a:pt x="1" y="2635"/>
                    <a:pt x="53" y="3580"/>
                  </a:cubicBezTo>
                  <a:cubicBezTo>
                    <a:pt x="132" y="4499"/>
                    <a:pt x="447" y="5365"/>
                    <a:pt x="867" y="6126"/>
                  </a:cubicBezTo>
                  <a:cubicBezTo>
                    <a:pt x="1707" y="7649"/>
                    <a:pt x="3282" y="8699"/>
                    <a:pt x="4620" y="9801"/>
                  </a:cubicBezTo>
                  <a:cubicBezTo>
                    <a:pt x="4647" y="9827"/>
                    <a:pt x="4673" y="9827"/>
                    <a:pt x="4725" y="9827"/>
                  </a:cubicBezTo>
                  <a:cubicBezTo>
                    <a:pt x="4752" y="9827"/>
                    <a:pt x="4778" y="9801"/>
                    <a:pt x="4778" y="9722"/>
                  </a:cubicBezTo>
                  <a:cubicBezTo>
                    <a:pt x="5067" y="8016"/>
                    <a:pt x="5539" y="6205"/>
                    <a:pt x="5145" y="4499"/>
                  </a:cubicBezTo>
                  <a:cubicBezTo>
                    <a:pt x="4935" y="3659"/>
                    <a:pt x="4620" y="2793"/>
                    <a:pt x="4069" y="2084"/>
                  </a:cubicBezTo>
                  <a:cubicBezTo>
                    <a:pt x="3465" y="1323"/>
                    <a:pt x="2678" y="771"/>
                    <a:pt x="2022" y="89"/>
                  </a:cubicBezTo>
                  <a:cubicBezTo>
                    <a:pt x="2022" y="30"/>
                    <a:pt x="1963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2"/>
            <p:cNvSpPr/>
            <p:nvPr/>
          </p:nvSpPr>
          <p:spPr>
            <a:xfrm>
              <a:off x="3924975" y="3872325"/>
              <a:ext cx="86825" cy="206975"/>
            </a:xfrm>
            <a:custGeom>
              <a:avLst/>
              <a:gdLst/>
              <a:ahLst/>
              <a:cxnLst/>
              <a:rect l="l" t="t" r="r" b="b"/>
              <a:pathLst>
                <a:path w="3473" h="8279" extrusionOk="0">
                  <a:moveTo>
                    <a:pt x="128" y="1"/>
                  </a:moveTo>
                  <a:cubicBezTo>
                    <a:pt x="61" y="1"/>
                    <a:pt x="0" y="80"/>
                    <a:pt x="60" y="159"/>
                  </a:cubicBezTo>
                  <a:cubicBezTo>
                    <a:pt x="2107" y="2627"/>
                    <a:pt x="2475" y="5199"/>
                    <a:pt x="3236" y="8192"/>
                  </a:cubicBezTo>
                  <a:cubicBezTo>
                    <a:pt x="3248" y="8251"/>
                    <a:pt x="3297" y="8278"/>
                    <a:pt x="3347" y="8278"/>
                  </a:cubicBezTo>
                  <a:cubicBezTo>
                    <a:pt x="3409" y="8278"/>
                    <a:pt x="3472" y="8238"/>
                    <a:pt x="3472" y="8166"/>
                  </a:cubicBezTo>
                  <a:cubicBezTo>
                    <a:pt x="3236" y="5304"/>
                    <a:pt x="2317" y="2023"/>
                    <a:pt x="191" y="28"/>
                  </a:cubicBezTo>
                  <a:cubicBezTo>
                    <a:pt x="172" y="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2"/>
            <p:cNvSpPr/>
            <p:nvPr/>
          </p:nvSpPr>
          <p:spPr>
            <a:xfrm>
              <a:off x="4022275" y="3709475"/>
              <a:ext cx="285475" cy="131700"/>
            </a:xfrm>
            <a:custGeom>
              <a:avLst/>
              <a:gdLst/>
              <a:ahLst/>
              <a:cxnLst/>
              <a:rect l="l" t="t" r="r" b="b"/>
              <a:pathLst>
                <a:path w="11419" h="5268" extrusionOk="0">
                  <a:moveTo>
                    <a:pt x="4800" y="0"/>
                  </a:moveTo>
                  <a:cubicBezTo>
                    <a:pt x="4202" y="0"/>
                    <a:pt x="3610" y="70"/>
                    <a:pt x="3045" y="242"/>
                  </a:cubicBezTo>
                  <a:cubicBezTo>
                    <a:pt x="2021" y="557"/>
                    <a:pt x="1103" y="1161"/>
                    <a:pt x="131" y="1581"/>
                  </a:cubicBezTo>
                  <a:cubicBezTo>
                    <a:pt x="53" y="1581"/>
                    <a:pt x="0" y="1607"/>
                    <a:pt x="26" y="1712"/>
                  </a:cubicBezTo>
                  <a:cubicBezTo>
                    <a:pt x="263" y="2368"/>
                    <a:pt x="184" y="2972"/>
                    <a:pt x="53" y="3628"/>
                  </a:cubicBezTo>
                  <a:cubicBezTo>
                    <a:pt x="26" y="3655"/>
                    <a:pt x="26" y="3707"/>
                    <a:pt x="105" y="3760"/>
                  </a:cubicBezTo>
                  <a:cubicBezTo>
                    <a:pt x="1076" y="4180"/>
                    <a:pt x="2021" y="4757"/>
                    <a:pt x="3071" y="5072"/>
                  </a:cubicBezTo>
                  <a:cubicBezTo>
                    <a:pt x="3587" y="5219"/>
                    <a:pt x="4135" y="5268"/>
                    <a:pt x="4693" y="5268"/>
                  </a:cubicBezTo>
                  <a:cubicBezTo>
                    <a:pt x="5130" y="5268"/>
                    <a:pt x="5573" y="5238"/>
                    <a:pt x="6011" y="5203"/>
                  </a:cubicBezTo>
                  <a:cubicBezTo>
                    <a:pt x="7980" y="4941"/>
                    <a:pt x="9686" y="3707"/>
                    <a:pt x="11340" y="2736"/>
                  </a:cubicBezTo>
                  <a:cubicBezTo>
                    <a:pt x="11392" y="2710"/>
                    <a:pt x="11419" y="2657"/>
                    <a:pt x="11419" y="2631"/>
                  </a:cubicBezTo>
                  <a:cubicBezTo>
                    <a:pt x="11419" y="2605"/>
                    <a:pt x="11419" y="2526"/>
                    <a:pt x="11340" y="2526"/>
                  </a:cubicBezTo>
                  <a:cubicBezTo>
                    <a:pt x="9686" y="1555"/>
                    <a:pt x="7980" y="347"/>
                    <a:pt x="6011" y="85"/>
                  </a:cubicBezTo>
                  <a:cubicBezTo>
                    <a:pt x="5610" y="32"/>
                    <a:pt x="5204" y="0"/>
                    <a:pt x="4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2"/>
            <p:cNvSpPr/>
            <p:nvPr/>
          </p:nvSpPr>
          <p:spPr>
            <a:xfrm>
              <a:off x="3983700" y="3757300"/>
              <a:ext cx="278775" cy="26575"/>
            </a:xfrm>
            <a:custGeom>
              <a:avLst/>
              <a:gdLst/>
              <a:ahLst/>
              <a:cxnLst/>
              <a:rect l="l" t="t" r="r" b="b"/>
              <a:pathLst>
                <a:path w="11151" h="1063" extrusionOk="0">
                  <a:moveTo>
                    <a:pt x="6514" y="0"/>
                  </a:moveTo>
                  <a:cubicBezTo>
                    <a:pt x="4292" y="0"/>
                    <a:pt x="2041" y="209"/>
                    <a:pt x="73" y="875"/>
                  </a:cubicBezTo>
                  <a:cubicBezTo>
                    <a:pt x="0" y="924"/>
                    <a:pt x="17" y="1062"/>
                    <a:pt x="103" y="1062"/>
                  </a:cubicBezTo>
                  <a:cubicBezTo>
                    <a:pt x="110" y="1062"/>
                    <a:pt x="118" y="1061"/>
                    <a:pt x="126" y="1059"/>
                  </a:cubicBezTo>
                  <a:cubicBezTo>
                    <a:pt x="2098" y="463"/>
                    <a:pt x="4276" y="276"/>
                    <a:pt x="6440" y="276"/>
                  </a:cubicBezTo>
                  <a:cubicBezTo>
                    <a:pt x="7991" y="276"/>
                    <a:pt x="9535" y="372"/>
                    <a:pt x="10993" y="482"/>
                  </a:cubicBezTo>
                  <a:cubicBezTo>
                    <a:pt x="11150" y="482"/>
                    <a:pt x="11150" y="219"/>
                    <a:pt x="10993" y="219"/>
                  </a:cubicBezTo>
                  <a:cubicBezTo>
                    <a:pt x="9584" y="101"/>
                    <a:pt x="8056" y="0"/>
                    <a:pt x="6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2"/>
            <p:cNvSpPr/>
            <p:nvPr/>
          </p:nvSpPr>
          <p:spPr>
            <a:xfrm>
              <a:off x="3967150" y="3484275"/>
              <a:ext cx="220525" cy="221600"/>
            </a:xfrm>
            <a:custGeom>
              <a:avLst/>
              <a:gdLst/>
              <a:ahLst/>
              <a:cxnLst/>
              <a:rect l="l" t="t" r="r" b="b"/>
              <a:pathLst>
                <a:path w="8821" h="8864" extrusionOk="0">
                  <a:moveTo>
                    <a:pt x="8704" y="0"/>
                  </a:moveTo>
                  <a:cubicBezTo>
                    <a:pt x="8691" y="0"/>
                    <a:pt x="8677" y="3"/>
                    <a:pt x="8663" y="10"/>
                  </a:cubicBezTo>
                  <a:cubicBezTo>
                    <a:pt x="6799" y="509"/>
                    <a:pt x="4725" y="850"/>
                    <a:pt x="3150" y="2058"/>
                  </a:cubicBezTo>
                  <a:cubicBezTo>
                    <a:pt x="2363" y="2635"/>
                    <a:pt x="1601" y="3370"/>
                    <a:pt x="1181" y="4263"/>
                  </a:cubicBezTo>
                  <a:cubicBezTo>
                    <a:pt x="683" y="5208"/>
                    <a:pt x="473" y="6258"/>
                    <a:pt x="79" y="7282"/>
                  </a:cubicBezTo>
                  <a:cubicBezTo>
                    <a:pt x="26" y="7308"/>
                    <a:pt x="0" y="7413"/>
                    <a:pt x="79" y="7439"/>
                  </a:cubicBezTo>
                  <a:cubicBezTo>
                    <a:pt x="683" y="7728"/>
                    <a:pt x="1050" y="8200"/>
                    <a:pt x="1444" y="8778"/>
                  </a:cubicBezTo>
                  <a:cubicBezTo>
                    <a:pt x="1444" y="8821"/>
                    <a:pt x="1461" y="8864"/>
                    <a:pt x="1511" y="8864"/>
                  </a:cubicBezTo>
                  <a:cubicBezTo>
                    <a:pt x="1522" y="8864"/>
                    <a:pt x="1535" y="8861"/>
                    <a:pt x="1549" y="8857"/>
                  </a:cubicBezTo>
                  <a:cubicBezTo>
                    <a:pt x="2520" y="8410"/>
                    <a:pt x="3623" y="8200"/>
                    <a:pt x="4594" y="7675"/>
                  </a:cubicBezTo>
                  <a:cubicBezTo>
                    <a:pt x="5486" y="7203"/>
                    <a:pt x="6195" y="6468"/>
                    <a:pt x="6799" y="5680"/>
                  </a:cubicBezTo>
                  <a:cubicBezTo>
                    <a:pt x="8006" y="4105"/>
                    <a:pt x="8348" y="2032"/>
                    <a:pt x="8820" y="168"/>
                  </a:cubicBezTo>
                  <a:cubicBezTo>
                    <a:pt x="8820" y="89"/>
                    <a:pt x="8820" y="63"/>
                    <a:pt x="8794" y="63"/>
                  </a:cubicBezTo>
                  <a:cubicBezTo>
                    <a:pt x="8775" y="25"/>
                    <a:pt x="8741" y="0"/>
                    <a:pt x="8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2"/>
            <p:cNvSpPr/>
            <p:nvPr/>
          </p:nvSpPr>
          <p:spPr>
            <a:xfrm>
              <a:off x="3978025" y="3523150"/>
              <a:ext cx="175275" cy="178125"/>
            </a:xfrm>
            <a:custGeom>
              <a:avLst/>
              <a:gdLst/>
              <a:ahLst/>
              <a:cxnLst/>
              <a:rect l="l" t="t" r="r" b="b"/>
              <a:pathLst>
                <a:path w="7011" h="7125" extrusionOk="0">
                  <a:moveTo>
                    <a:pt x="6812" y="1"/>
                  </a:moveTo>
                  <a:cubicBezTo>
                    <a:pt x="6803" y="1"/>
                    <a:pt x="6793" y="2"/>
                    <a:pt x="6784" y="4"/>
                  </a:cubicBezTo>
                  <a:cubicBezTo>
                    <a:pt x="4054" y="1684"/>
                    <a:pt x="1560" y="4204"/>
                    <a:pt x="38" y="7013"/>
                  </a:cubicBezTo>
                  <a:cubicBezTo>
                    <a:pt x="1" y="7068"/>
                    <a:pt x="42" y="7124"/>
                    <a:pt x="98" y="7124"/>
                  </a:cubicBezTo>
                  <a:cubicBezTo>
                    <a:pt x="121" y="7124"/>
                    <a:pt x="146" y="7115"/>
                    <a:pt x="169" y="7092"/>
                  </a:cubicBezTo>
                  <a:cubicBezTo>
                    <a:pt x="2190" y="4440"/>
                    <a:pt x="4290" y="2235"/>
                    <a:pt x="6915" y="188"/>
                  </a:cubicBezTo>
                  <a:cubicBezTo>
                    <a:pt x="7011" y="116"/>
                    <a:pt x="6910" y="1"/>
                    <a:pt x="6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2"/>
            <p:cNvSpPr/>
            <p:nvPr/>
          </p:nvSpPr>
          <p:spPr>
            <a:xfrm>
              <a:off x="3831300" y="3365100"/>
              <a:ext cx="134550" cy="284950"/>
            </a:xfrm>
            <a:custGeom>
              <a:avLst/>
              <a:gdLst/>
              <a:ahLst/>
              <a:cxnLst/>
              <a:rect l="l" t="t" r="r" b="b"/>
              <a:pathLst>
                <a:path w="5382" h="11398" extrusionOk="0">
                  <a:moveTo>
                    <a:pt x="2678" y="0"/>
                  </a:moveTo>
                  <a:cubicBezTo>
                    <a:pt x="2652" y="0"/>
                    <a:pt x="2573" y="0"/>
                    <a:pt x="2573" y="79"/>
                  </a:cubicBezTo>
                  <a:cubicBezTo>
                    <a:pt x="1602" y="1732"/>
                    <a:pt x="394" y="3439"/>
                    <a:pt x="132" y="5407"/>
                  </a:cubicBezTo>
                  <a:cubicBezTo>
                    <a:pt x="1" y="6405"/>
                    <a:pt x="1" y="7429"/>
                    <a:pt x="289" y="8374"/>
                  </a:cubicBezTo>
                  <a:cubicBezTo>
                    <a:pt x="604" y="9397"/>
                    <a:pt x="1208" y="10316"/>
                    <a:pt x="1628" y="11287"/>
                  </a:cubicBezTo>
                  <a:cubicBezTo>
                    <a:pt x="1628" y="11333"/>
                    <a:pt x="1648" y="11398"/>
                    <a:pt x="1721" y="11398"/>
                  </a:cubicBezTo>
                  <a:cubicBezTo>
                    <a:pt x="1732" y="11398"/>
                    <a:pt x="1745" y="11396"/>
                    <a:pt x="1759" y="11392"/>
                  </a:cubicBezTo>
                  <a:cubicBezTo>
                    <a:pt x="2075" y="11279"/>
                    <a:pt x="2379" y="11238"/>
                    <a:pt x="2682" y="11238"/>
                  </a:cubicBezTo>
                  <a:cubicBezTo>
                    <a:pt x="3009" y="11238"/>
                    <a:pt x="3335" y="11285"/>
                    <a:pt x="3676" y="11340"/>
                  </a:cubicBezTo>
                  <a:cubicBezTo>
                    <a:pt x="3687" y="11363"/>
                    <a:pt x="3704" y="11376"/>
                    <a:pt x="3724" y="11376"/>
                  </a:cubicBezTo>
                  <a:cubicBezTo>
                    <a:pt x="3749" y="11376"/>
                    <a:pt x="3778" y="11357"/>
                    <a:pt x="3807" y="11314"/>
                  </a:cubicBezTo>
                  <a:cubicBezTo>
                    <a:pt x="4227" y="10342"/>
                    <a:pt x="4804" y="9371"/>
                    <a:pt x="5119" y="8321"/>
                  </a:cubicBezTo>
                  <a:cubicBezTo>
                    <a:pt x="5382" y="7429"/>
                    <a:pt x="5329" y="6405"/>
                    <a:pt x="5251" y="5407"/>
                  </a:cubicBezTo>
                  <a:cubicBezTo>
                    <a:pt x="4988" y="3439"/>
                    <a:pt x="3754" y="1732"/>
                    <a:pt x="2783" y="79"/>
                  </a:cubicBezTo>
                  <a:cubicBezTo>
                    <a:pt x="2757" y="26"/>
                    <a:pt x="2704" y="0"/>
                    <a:pt x="2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2"/>
            <p:cNvSpPr/>
            <p:nvPr/>
          </p:nvSpPr>
          <p:spPr>
            <a:xfrm>
              <a:off x="3889050" y="3401250"/>
              <a:ext cx="22075" cy="256925"/>
            </a:xfrm>
            <a:custGeom>
              <a:avLst/>
              <a:gdLst/>
              <a:ahLst/>
              <a:cxnLst/>
              <a:rect l="l" t="t" r="r" b="b"/>
              <a:pathLst>
                <a:path w="883" h="10277" extrusionOk="0">
                  <a:moveTo>
                    <a:pt x="259" y="1"/>
                  </a:moveTo>
                  <a:cubicBezTo>
                    <a:pt x="219" y="1"/>
                    <a:pt x="184" y="27"/>
                    <a:pt x="184" y="76"/>
                  </a:cubicBezTo>
                  <a:cubicBezTo>
                    <a:pt x="1" y="1914"/>
                    <a:pt x="79" y="3778"/>
                    <a:pt x="132" y="5615"/>
                  </a:cubicBezTo>
                  <a:cubicBezTo>
                    <a:pt x="184" y="7111"/>
                    <a:pt x="132" y="8660"/>
                    <a:pt x="473" y="10130"/>
                  </a:cubicBezTo>
                  <a:cubicBezTo>
                    <a:pt x="494" y="10234"/>
                    <a:pt x="564" y="10276"/>
                    <a:pt x="640" y="10276"/>
                  </a:cubicBezTo>
                  <a:cubicBezTo>
                    <a:pt x="755" y="10276"/>
                    <a:pt x="883" y="10178"/>
                    <a:pt x="867" y="10051"/>
                  </a:cubicBezTo>
                  <a:cubicBezTo>
                    <a:pt x="132" y="6823"/>
                    <a:pt x="604" y="3358"/>
                    <a:pt x="368" y="103"/>
                  </a:cubicBezTo>
                  <a:cubicBezTo>
                    <a:pt x="354" y="33"/>
                    <a:pt x="30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2"/>
            <p:cNvSpPr/>
            <p:nvPr/>
          </p:nvSpPr>
          <p:spPr>
            <a:xfrm>
              <a:off x="3606875" y="3485175"/>
              <a:ext cx="222475" cy="219800"/>
            </a:xfrm>
            <a:custGeom>
              <a:avLst/>
              <a:gdLst/>
              <a:ahLst/>
              <a:cxnLst/>
              <a:rect l="l" t="t" r="r" b="b"/>
              <a:pathLst>
                <a:path w="8899" h="8792" extrusionOk="0">
                  <a:moveTo>
                    <a:pt x="184" y="1"/>
                  </a:moveTo>
                  <a:cubicBezTo>
                    <a:pt x="105" y="1"/>
                    <a:pt x="79" y="1"/>
                    <a:pt x="79" y="27"/>
                  </a:cubicBezTo>
                  <a:cubicBezTo>
                    <a:pt x="53" y="53"/>
                    <a:pt x="0" y="79"/>
                    <a:pt x="53" y="158"/>
                  </a:cubicBezTo>
                  <a:cubicBezTo>
                    <a:pt x="525" y="2022"/>
                    <a:pt x="867" y="4096"/>
                    <a:pt x="2074" y="5671"/>
                  </a:cubicBezTo>
                  <a:cubicBezTo>
                    <a:pt x="2678" y="6458"/>
                    <a:pt x="3386" y="7219"/>
                    <a:pt x="4279" y="7639"/>
                  </a:cubicBezTo>
                  <a:cubicBezTo>
                    <a:pt x="5224" y="8138"/>
                    <a:pt x="6274" y="8348"/>
                    <a:pt x="7298" y="8742"/>
                  </a:cubicBezTo>
                  <a:cubicBezTo>
                    <a:pt x="7312" y="8771"/>
                    <a:pt x="7350" y="8791"/>
                    <a:pt x="7386" y="8791"/>
                  </a:cubicBezTo>
                  <a:cubicBezTo>
                    <a:pt x="7415" y="8791"/>
                    <a:pt x="7443" y="8777"/>
                    <a:pt x="7455" y="8742"/>
                  </a:cubicBezTo>
                  <a:cubicBezTo>
                    <a:pt x="7744" y="8138"/>
                    <a:pt x="8216" y="7771"/>
                    <a:pt x="8794" y="7377"/>
                  </a:cubicBezTo>
                  <a:cubicBezTo>
                    <a:pt x="8846" y="7377"/>
                    <a:pt x="8899" y="7351"/>
                    <a:pt x="8873" y="7272"/>
                  </a:cubicBezTo>
                  <a:cubicBezTo>
                    <a:pt x="8426" y="6301"/>
                    <a:pt x="8216" y="5198"/>
                    <a:pt x="7691" y="4227"/>
                  </a:cubicBezTo>
                  <a:cubicBezTo>
                    <a:pt x="7219" y="3334"/>
                    <a:pt x="6484" y="2626"/>
                    <a:pt x="5696" y="2022"/>
                  </a:cubicBezTo>
                  <a:cubicBezTo>
                    <a:pt x="4121" y="814"/>
                    <a:pt x="2048" y="473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2"/>
            <p:cNvSpPr/>
            <p:nvPr/>
          </p:nvSpPr>
          <p:spPr>
            <a:xfrm>
              <a:off x="3629875" y="3508500"/>
              <a:ext cx="196950" cy="172100"/>
            </a:xfrm>
            <a:custGeom>
              <a:avLst/>
              <a:gdLst/>
              <a:ahLst/>
              <a:cxnLst/>
              <a:rect l="l" t="t" r="r" b="b"/>
              <a:pathLst>
                <a:path w="7878" h="6884" extrusionOk="0">
                  <a:moveTo>
                    <a:pt x="127" y="0"/>
                  </a:moveTo>
                  <a:cubicBezTo>
                    <a:pt x="52" y="0"/>
                    <a:pt x="0" y="92"/>
                    <a:pt x="78" y="170"/>
                  </a:cubicBezTo>
                  <a:cubicBezTo>
                    <a:pt x="2178" y="2664"/>
                    <a:pt x="4855" y="4843"/>
                    <a:pt x="7428" y="6838"/>
                  </a:cubicBezTo>
                  <a:cubicBezTo>
                    <a:pt x="7465" y="6870"/>
                    <a:pt x="7508" y="6883"/>
                    <a:pt x="7551" y="6883"/>
                  </a:cubicBezTo>
                  <a:cubicBezTo>
                    <a:pt x="7717" y="6883"/>
                    <a:pt x="7878" y="6679"/>
                    <a:pt x="7690" y="6575"/>
                  </a:cubicBezTo>
                  <a:cubicBezTo>
                    <a:pt x="5065" y="4528"/>
                    <a:pt x="2703" y="2218"/>
                    <a:pt x="209" y="39"/>
                  </a:cubicBezTo>
                  <a:cubicBezTo>
                    <a:pt x="182" y="12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2"/>
            <p:cNvSpPr/>
            <p:nvPr/>
          </p:nvSpPr>
          <p:spPr>
            <a:xfrm>
              <a:off x="3488100" y="3708125"/>
              <a:ext cx="285475" cy="132250"/>
            </a:xfrm>
            <a:custGeom>
              <a:avLst/>
              <a:gdLst/>
              <a:ahLst/>
              <a:cxnLst/>
              <a:rect l="l" t="t" r="r" b="b"/>
              <a:pathLst>
                <a:path w="11419" h="5290" extrusionOk="0">
                  <a:moveTo>
                    <a:pt x="6649" y="0"/>
                  </a:moveTo>
                  <a:cubicBezTo>
                    <a:pt x="6238" y="0"/>
                    <a:pt x="5821" y="32"/>
                    <a:pt x="5408" y="86"/>
                  </a:cubicBezTo>
                  <a:cubicBezTo>
                    <a:pt x="3439" y="349"/>
                    <a:pt x="1733" y="1582"/>
                    <a:pt x="79" y="2554"/>
                  </a:cubicBezTo>
                  <a:cubicBezTo>
                    <a:pt x="26" y="2580"/>
                    <a:pt x="0" y="2632"/>
                    <a:pt x="0" y="2659"/>
                  </a:cubicBezTo>
                  <a:cubicBezTo>
                    <a:pt x="0" y="2685"/>
                    <a:pt x="0" y="2764"/>
                    <a:pt x="79" y="2764"/>
                  </a:cubicBezTo>
                  <a:cubicBezTo>
                    <a:pt x="1733" y="3735"/>
                    <a:pt x="3439" y="4942"/>
                    <a:pt x="5408" y="5205"/>
                  </a:cubicBezTo>
                  <a:cubicBezTo>
                    <a:pt x="5809" y="5258"/>
                    <a:pt x="6215" y="5289"/>
                    <a:pt x="6619" y="5289"/>
                  </a:cubicBezTo>
                  <a:cubicBezTo>
                    <a:pt x="7217" y="5289"/>
                    <a:pt x="7809" y="5220"/>
                    <a:pt x="8374" y="5047"/>
                  </a:cubicBezTo>
                  <a:cubicBezTo>
                    <a:pt x="9397" y="4732"/>
                    <a:pt x="10316" y="4129"/>
                    <a:pt x="11287" y="3709"/>
                  </a:cubicBezTo>
                  <a:cubicBezTo>
                    <a:pt x="11366" y="3709"/>
                    <a:pt x="11419" y="3682"/>
                    <a:pt x="11392" y="3577"/>
                  </a:cubicBezTo>
                  <a:cubicBezTo>
                    <a:pt x="11156" y="2921"/>
                    <a:pt x="11235" y="2317"/>
                    <a:pt x="11366" y="1661"/>
                  </a:cubicBezTo>
                  <a:cubicBezTo>
                    <a:pt x="11392" y="1635"/>
                    <a:pt x="11392" y="1582"/>
                    <a:pt x="11314" y="1530"/>
                  </a:cubicBezTo>
                  <a:cubicBezTo>
                    <a:pt x="10342" y="1110"/>
                    <a:pt x="9397" y="533"/>
                    <a:pt x="8321" y="218"/>
                  </a:cubicBezTo>
                  <a:cubicBezTo>
                    <a:pt x="7798" y="64"/>
                    <a:pt x="7231" y="0"/>
                    <a:pt x="6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2"/>
            <p:cNvSpPr/>
            <p:nvPr/>
          </p:nvSpPr>
          <p:spPr>
            <a:xfrm>
              <a:off x="3509750" y="3756775"/>
              <a:ext cx="267575" cy="21100"/>
            </a:xfrm>
            <a:custGeom>
              <a:avLst/>
              <a:gdLst/>
              <a:ahLst/>
              <a:cxnLst/>
              <a:rect l="l" t="t" r="r" b="b"/>
              <a:pathLst>
                <a:path w="10703" h="844" extrusionOk="0">
                  <a:moveTo>
                    <a:pt x="6270" y="1"/>
                  </a:moveTo>
                  <a:cubicBezTo>
                    <a:pt x="4150" y="1"/>
                    <a:pt x="1990" y="230"/>
                    <a:pt x="79" y="634"/>
                  </a:cubicBezTo>
                  <a:cubicBezTo>
                    <a:pt x="0" y="686"/>
                    <a:pt x="27" y="844"/>
                    <a:pt x="132" y="844"/>
                  </a:cubicBezTo>
                  <a:cubicBezTo>
                    <a:pt x="2386" y="738"/>
                    <a:pt x="4710" y="420"/>
                    <a:pt x="7019" y="420"/>
                  </a:cubicBezTo>
                  <a:cubicBezTo>
                    <a:pt x="8152" y="420"/>
                    <a:pt x="9280" y="497"/>
                    <a:pt x="10395" y="713"/>
                  </a:cubicBezTo>
                  <a:cubicBezTo>
                    <a:pt x="10403" y="714"/>
                    <a:pt x="10411" y="714"/>
                    <a:pt x="10419" y="714"/>
                  </a:cubicBezTo>
                  <a:cubicBezTo>
                    <a:pt x="10636" y="714"/>
                    <a:pt x="10703" y="371"/>
                    <a:pt x="10500" y="345"/>
                  </a:cubicBezTo>
                  <a:cubicBezTo>
                    <a:pt x="9172" y="110"/>
                    <a:pt x="7730" y="1"/>
                    <a:pt x="6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2"/>
            <p:cNvSpPr/>
            <p:nvPr/>
          </p:nvSpPr>
          <p:spPr>
            <a:xfrm>
              <a:off x="3608175" y="3843975"/>
              <a:ext cx="220525" cy="221250"/>
            </a:xfrm>
            <a:custGeom>
              <a:avLst/>
              <a:gdLst/>
              <a:ahLst/>
              <a:cxnLst/>
              <a:rect l="l" t="t" r="r" b="b"/>
              <a:pathLst>
                <a:path w="8821" h="8850" extrusionOk="0">
                  <a:moveTo>
                    <a:pt x="7310" y="0"/>
                  </a:moveTo>
                  <a:cubicBezTo>
                    <a:pt x="7299" y="0"/>
                    <a:pt x="7286" y="2"/>
                    <a:pt x="7272" y="7"/>
                  </a:cubicBezTo>
                  <a:cubicBezTo>
                    <a:pt x="6248" y="427"/>
                    <a:pt x="5198" y="663"/>
                    <a:pt x="4227" y="1188"/>
                  </a:cubicBezTo>
                  <a:cubicBezTo>
                    <a:pt x="3334" y="1661"/>
                    <a:pt x="2626" y="2396"/>
                    <a:pt x="2022" y="3183"/>
                  </a:cubicBezTo>
                  <a:cubicBezTo>
                    <a:pt x="815" y="4758"/>
                    <a:pt x="473" y="6832"/>
                    <a:pt x="1" y="8696"/>
                  </a:cubicBezTo>
                  <a:cubicBezTo>
                    <a:pt x="1" y="8775"/>
                    <a:pt x="1" y="8801"/>
                    <a:pt x="27" y="8801"/>
                  </a:cubicBezTo>
                  <a:cubicBezTo>
                    <a:pt x="45" y="8819"/>
                    <a:pt x="63" y="8849"/>
                    <a:pt x="99" y="8849"/>
                  </a:cubicBezTo>
                  <a:cubicBezTo>
                    <a:pt x="115" y="8849"/>
                    <a:pt x="134" y="8843"/>
                    <a:pt x="158" y="8827"/>
                  </a:cubicBezTo>
                  <a:cubicBezTo>
                    <a:pt x="2022" y="8355"/>
                    <a:pt x="4096" y="8013"/>
                    <a:pt x="5671" y="6806"/>
                  </a:cubicBezTo>
                  <a:cubicBezTo>
                    <a:pt x="6458" y="6202"/>
                    <a:pt x="7219" y="5493"/>
                    <a:pt x="7639" y="4601"/>
                  </a:cubicBezTo>
                  <a:cubicBezTo>
                    <a:pt x="8138" y="3656"/>
                    <a:pt x="8348" y="2606"/>
                    <a:pt x="8742" y="1582"/>
                  </a:cubicBezTo>
                  <a:cubicBezTo>
                    <a:pt x="8794" y="1556"/>
                    <a:pt x="8821" y="1451"/>
                    <a:pt x="8742" y="1425"/>
                  </a:cubicBezTo>
                  <a:cubicBezTo>
                    <a:pt x="8138" y="1136"/>
                    <a:pt x="7771" y="663"/>
                    <a:pt x="7377" y="86"/>
                  </a:cubicBezTo>
                  <a:cubicBezTo>
                    <a:pt x="7377" y="43"/>
                    <a:pt x="7359" y="0"/>
                    <a:pt x="7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2"/>
            <p:cNvSpPr/>
            <p:nvPr/>
          </p:nvSpPr>
          <p:spPr>
            <a:xfrm>
              <a:off x="3628100" y="3856000"/>
              <a:ext cx="186850" cy="193600"/>
            </a:xfrm>
            <a:custGeom>
              <a:avLst/>
              <a:gdLst/>
              <a:ahLst/>
              <a:cxnLst/>
              <a:rect l="l" t="t" r="r" b="b"/>
              <a:pathLst>
                <a:path w="7474" h="7744" extrusionOk="0">
                  <a:moveTo>
                    <a:pt x="7243" y="1"/>
                  </a:moveTo>
                  <a:cubicBezTo>
                    <a:pt x="7216" y="1"/>
                    <a:pt x="7187" y="8"/>
                    <a:pt x="7157" y="25"/>
                  </a:cubicBezTo>
                  <a:cubicBezTo>
                    <a:pt x="4270" y="1784"/>
                    <a:pt x="1461" y="4461"/>
                    <a:pt x="18" y="7559"/>
                  </a:cubicBezTo>
                  <a:cubicBezTo>
                    <a:pt x="0" y="7679"/>
                    <a:pt x="62" y="7743"/>
                    <a:pt x="114" y="7743"/>
                  </a:cubicBezTo>
                  <a:cubicBezTo>
                    <a:pt x="142" y="7743"/>
                    <a:pt x="166" y="7726"/>
                    <a:pt x="175" y="7690"/>
                  </a:cubicBezTo>
                  <a:cubicBezTo>
                    <a:pt x="2012" y="4724"/>
                    <a:pt x="4349" y="2151"/>
                    <a:pt x="7341" y="287"/>
                  </a:cubicBezTo>
                  <a:cubicBezTo>
                    <a:pt x="7473" y="199"/>
                    <a:pt x="7384" y="1"/>
                    <a:pt x="7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2"/>
            <p:cNvSpPr/>
            <p:nvPr/>
          </p:nvSpPr>
          <p:spPr>
            <a:xfrm>
              <a:off x="3830000" y="3899750"/>
              <a:ext cx="134550" cy="285000"/>
            </a:xfrm>
            <a:custGeom>
              <a:avLst/>
              <a:gdLst/>
              <a:ahLst/>
              <a:cxnLst/>
              <a:rect l="l" t="t" r="r" b="b"/>
              <a:pathLst>
                <a:path w="5382" h="11400" extrusionOk="0">
                  <a:moveTo>
                    <a:pt x="3662" y="1"/>
                  </a:moveTo>
                  <a:cubicBezTo>
                    <a:pt x="3650" y="1"/>
                    <a:pt x="3636" y="3"/>
                    <a:pt x="3623" y="7"/>
                  </a:cubicBezTo>
                  <a:cubicBezTo>
                    <a:pt x="3317" y="117"/>
                    <a:pt x="3023" y="159"/>
                    <a:pt x="2730" y="159"/>
                  </a:cubicBezTo>
                  <a:cubicBezTo>
                    <a:pt x="2393" y="159"/>
                    <a:pt x="2057" y="104"/>
                    <a:pt x="1706" y="34"/>
                  </a:cubicBezTo>
                  <a:cubicBezTo>
                    <a:pt x="1697" y="24"/>
                    <a:pt x="1684" y="18"/>
                    <a:pt x="1668" y="18"/>
                  </a:cubicBezTo>
                  <a:cubicBezTo>
                    <a:pt x="1642" y="18"/>
                    <a:pt x="1608" y="36"/>
                    <a:pt x="1575" y="86"/>
                  </a:cubicBezTo>
                  <a:cubicBezTo>
                    <a:pt x="1155" y="1057"/>
                    <a:pt x="578" y="2002"/>
                    <a:pt x="263" y="3052"/>
                  </a:cubicBezTo>
                  <a:cubicBezTo>
                    <a:pt x="0" y="3971"/>
                    <a:pt x="0" y="4995"/>
                    <a:pt x="131" y="5992"/>
                  </a:cubicBezTo>
                  <a:cubicBezTo>
                    <a:pt x="394" y="7961"/>
                    <a:pt x="1628" y="9667"/>
                    <a:pt x="2599" y="11321"/>
                  </a:cubicBezTo>
                  <a:cubicBezTo>
                    <a:pt x="2625" y="11373"/>
                    <a:pt x="2678" y="11400"/>
                    <a:pt x="2704" y="11400"/>
                  </a:cubicBezTo>
                  <a:cubicBezTo>
                    <a:pt x="2730" y="11400"/>
                    <a:pt x="2809" y="11400"/>
                    <a:pt x="2809" y="11321"/>
                  </a:cubicBezTo>
                  <a:cubicBezTo>
                    <a:pt x="3780" y="9667"/>
                    <a:pt x="4988" y="7961"/>
                    <a:pt x="5250" y="5992"/>
                  </a:cubicBezTo>
                  <a:cubicBezTo>
                    <a:pt x="5381" y="4995"/>
                    <a:pt x="5381" y="3971"/>
                    <a:pt x="5093" y="3026"/>
                  </a:cubicBezTo>
                  <a:cubicBezTo>
                    <a:pt x="4778" y="2002"/>
                    <a:pt x="4174" y="1084"/>
                    <a:pt x="3754" y="112"/>
                  </a:cubicBezTo>
                  <a:cubicBezTo>
                    <a:pt x="3754" y="48"/>
                    <a:pt x="3718" y="1"/>
                    <a:pt x="3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2"/>
            <p:cNvSpPr/>
            <p:nvPr/>
          </p:nvSpPr>
          <p:spPr>
            <a:xfrm>
              <a:off x="3874625" y="3895925"/>
              <a:ext cx="29550" cy="242825"/>
            </a:xfrm>
            <a:custGeom>
              <a:avLst/>
              <a:gdLst/>
              <a:ahLst/>
              <a:cxnLst/>
              <a:rect l="l" t="t" r="r" b="b"/>
              <a:pathLst>
                <a:path w="1182" h="9713" extrusionOk="0">
                  <a:moveTo>
                    <a:pt x="883" y="1"/>
                  </a:moveTo>
                  <a:cubicBezTo>
                    <a:pt x="859" y="1"/>
                    <a:pt x="840" y="9"/>
                    <a:pt x="840" y="29"/>
                  </a:cubicBezTo>
                  <a:cubicBezTo>
                    <a:pt x="0" y="3127"/>
                    <a:pt x="158" y="6592"/>
                    <a:pt x="971" y="9636"/>
                  </a:cubicBezTo>
                  <a:cubicBezTo>
                    <a:pt x="996" y="9686"/>
                    <a:pt x="1044" y="9712"/>
                    <a:pt x="1088" y="9712"/>
                  </a:cubicBezTo>
                  <a:cubicBezTo>
                    <a:pt x="1137" y="9712"/>
                    <a:pt x="1181" y="9679"/>
                    <a:pt x="1181" y="9610"/>
                  </a:cubicBezTo>
                  <a:cubicBezTo>
                    <a:pt x="893" y="6329"/>
                    <a:pt x="499" y="3337"/>
                    <a:pt x="971" y="55"/>
                  </a:cubicBezTo>
                  <a:cubicBezTo>
                    <a:pt x="971" y="23"/>
                    <a:pt x="921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2"/>
            <p:cNvSpPr/>
            <p:nvPr/>
          </p:nvSpPr>
          <p:spPr>
            <a:xfrm>
              <a:off x="3966475" y="3844875"/>
              <a:ext cx="222500" cy="219800"/>
            </a:xfrm>
            <a:custGeom>
              <a:avLst/>
              <a:gdLst/>
              <a:ahLst/>
              <a:cxnLst/>
              <a:rect l="l" t="t" r="r" b="b"/>
              <a:pathLst>
                <a:path w="8900" h="8792" extrusionOk="0">
                  <a:moveTo>
                    <a:pt x="1514" y="0"/>
                  </a:moveTo>
                  <a:cubicBezTo>
                    <a:pt x="1484" y="0"/>
                    <a:pt x="1457" y="14"/>
                    <a:pt x="1445" y="50"/>
                  </a:cubicBezTo>
                  <a:cubicBezTo>
                    <a:pt x="1156" y="654"/>
                    <a:pt x="683" y="1021"/>
                    <a:pt x="106" y="1415"/>
                  </a:cubicBezTo>
                  <a:cubicBezTo>
                    <a:pt x="53" y="1415"/>
                    <a:pt x="1" y="1441"/>
                    <a:pt x="27" y="1520"/>
                  </a:cubicBezTo>
                  <a:cubicBezTo>
                    <a:pt x="447" y="2544"/>
                    <a:pt x="683" y="3594"/>
                    <a:pt x="1208" y="4565"/>
                  </a:cubicBezTo>
                  <a:cubicBezTo>
                    <a:pt x="1681" y="5457"/>
                    <a:pt x="2416" y="6166"/>
                    <a:pt x="3203" y="6770"/>
                  </a:cubicBezTo>
                  <a:cubicBezTo>
                    <a:pt x="4778" y="7977"/>
                    <a:pt x="6852" y="8319"/>
                    <a:pt x="8716" y="8791"/>
                  </a:cubicBezTo>
                  <a:cubicBezTo>
                    <a:pt x="8795" y="8791"/>
                    <a:pt x="8821" y="8791"/>
                    <a:pt x="8821" y="8765"/>
                  </a:cubicBezTo>
                  <a:cubicBezTo>
                    <a:pt x="8847" y="8739"/>
                    <a:pt x="8900" y="8712"/>
                    <a:pt x="8847" y="8634"/>
                  </a:cubicBezTo>
                  <a:cubicBezTo>
                    <a:pt x="8375" y="6770"/>
                    <a:pt x="8033" y="4696"/>
                    <a:pt x="6826" y="3121"/>
                  </a:cubicBezTo>
                  <a:cubicBezTo>
                    <a:pt x="6222" y="2334"/>
                    <a:pt x="5513" y="1572"/>
                    <a:pt x="4621" y="1152"/>
                  </a:cubicBezTo>
                  <a:cubicBezTo>
                    <a:pt x="3676" y="654"/>
                    <a:pt x="2626" y="444"/>
                    <a:pt x="1602" y="50"/>
                  </a:cubicBezTo>
                  <a:cubicBezTo>
                    <a:pt x="1588" y="21"/>
                    <a:pt x="1550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2"/>
            <p:cNvSpPr/>
            <p:nvPr/>
          </p:nvSpPr>
          <p:spPr>
            <a:xfrm>
              <a:off x="3971325" y="3861125"/>
              <a:ext cx="182525" cy="174975"/>
            </a:xfrm>
            <a:custGeom>
              <a:avLst/>
              <a:gdLst/>
              <a:ahLst/>
              <a:cxnLst/>
              <a:rect l="l" t="t" r="r" b="b"/>
              <a:pathLst>
                <a:path w="7301" h="6999" extrusionOk="0">
                  <a:moveTo>
                    <a:pt x="147" y="0"/>
                  </a:moveTo>
                  <a:cubicBezTo>
                    <a:pt x="57" y="0"/>
                    <a:pt x="0" y="116"/>
                    <a:pt x="96" y="187"/>
                  </a:cubicBezTo>
                  <a:cubicBezTo>
                    <a:pt x="3324" y="1684"/>
                    <a:pt x="4926" y="4282"/>
                    <a:pt x="7052" y="6960"/>
                  </a:cubicBezTo>
                  <a:cubicBezTo>
                    <a:pt x="7079" y="6987"/>
                    <a:pt x="7110" y="6998"/>
                    <a:pt x="7140" y="6998"/>
                  </a:cubicBezTo>
                  <a:cubicBezTo>
                    <a:pt x="7224" y="6998"/>
                    <a:pt x="7301" y="6906"/>
                    <a:pt x="7262" y="6829"/>
                  </a:cubicBezTo>
                  <a:cubicBezTo>
                    <a:pt x="5739" y="4020"/>
                    <a:pt x="3246" y="1106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2"/>
            <p:cNvSpPr/>
            <p:nvPr/>
          </p:nvSpPr>
          <p:spPr>
            <a:xfrm>
              <a:off x="3759125" y="3644675"/>
              <a:ext cx="280225" cy="260550"/>
            </a:xfrm>
            <a:custGeom>
              <a:avLst/>
              <a:gdLst/>
              <a:ahLst/>
              <a:cxnLst/>
              <a:rect l="l" t="t" r="r" b="b"/>
              <a:pathLst>
                <a:path w="11209" h="10422" extrusionOk="0">
                  <a:moveTo>
                    <a:pt x="5715" y="0"/>
                  </a:moveTo>
                  <a:cubicBezTo>
                    <a:pt x="4826" y="0"/>
                    <a:pt x="3933" y="223"/>
                    <a:pt x="3153" y="645"/>
                  </a:cubicBezTo>
                  <a:lnTo>
                    <a:pt x="3153" y="645"/>
                  </a:lnTo>
                  <a:lnTo>
                    <a:pt x="3203" y="603"/>
                  </a:lnTo>
                  <a:lnTo>
                    <a:pt x="3203" y="603"/>
                  </a:lnTo>
                  <a:cubicBezTo>
                    <a:pt x="2909" y="701"/>
                    <a:pt x="2516" y="1006"/>
                    <a:pt x="2131" y="1378"/>
                  </a:cubicBezTo>
                  <a:lnTo>
                    <a:pt x="2131" y="1378"/>
                  </a:lnTo>
                  <a:cubicBezTo>
                    <a:pt x="2054" y="1450"/>
                    <a:pt x="1980" y="1525"/>
                    <a:pt x="1908" y="1602"/>
                  </a:cubicBezTo>
                  <a:lnTo>
                    <a:pt x="1908" y="1602"/>
                  </a:lnTo>
                  <a:cubicBezTo>
                    <a:pt x="1446" y="2082"/>
                    <a:pt x="1026" y="2621"/>
                    <a:pt x="840" y="2966"/>
                  </a:cubicBezTo>
                  <a:cubicBezTo>
                    <a:pt x="0" y="4462"/>
                    <a:pt x="53" y="6430"/>
                    <a:pt x="945" y="7927"/>
                  </a:cubicBezTo>
                  <a:cubicBezTo>
                    <a:pt x="1838" y="9397"/>
                    <a:pt x="3544" y="10342"/>
                    <a:pt x="5276" y="10420"/>
                  </a:cubicBezTo>
                  <a:cubicBezTo>
                    <a:pt x="5312" y="10421"/>
                    <a:pt x="5348" y="10422"/>
                    <a:pt x="5384" y="10422"/>
                  </a:cubicBezTo>
                  <a:cubicBezTo>
                    <a:pt x="7710" y="10422"/>
                    <a:pt x="9984" y="8759"/>
                    <a:pt x="10579" y="6535"/>
                  </a:cubicBezTo>
                  <a:cubicBezTo>
                    <a:pt x="11209" y="4278"/>
                    <a:pt x="10054" y="1627"/>
                    <a:pt x="7954" y="524"/>
                  </a:cubicBezTo>
                  <a:cubicBezTo>
                    <a:pt x="7262" y="170"/>
                    <a:pt x="6490" y="0"/>
                    <a:pt x="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4" name="Google Shape;4694;p52"/>
            <p:cNvGrpSpPr/>
            <p:nvPr/>
          </p:nvGrpSpPr>
          <p:grpSpPr>
            <a:xfrm>
              <a:off x="3765675" y="3642675"/>
              <a:ext cx="269075" cy="265800"/>
              <a:chOff x="3765675" y="3642675"/>
              <a:chExt cx="269075" cy="265800"/>
            </a:xfrm>
          </p:grpSpPr>
          <p:sp>
            <p:nvSpPr>
              <p:cNvPr id="4695" name="Google Shape;4695;p52"/>
              <p:cNvSpPr/>
              <p:nvPr/>
            </p:nvSpPr>
            <p:spPr>
              <a:xfrm>
                <a:off x="3921875" y="3676150"/>
                <a:ext cx="3807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497" extrusionOk="0">
                    <a:moveTo>
                      <a:pt x="761" y="0"/>
                    </a:moveTo>
                    <a:cubicBezTo>
                      <a:pt x="656" y="0"/>
                      <a:pt x="551" y="27"/>
                      <a:pt x="473" y="53"/>
                    </a:cubicBezTo>
                    <a:cubicBezTo>
                      <a:pt x="368" y="105"/>
                      <a:pt x="289" y="132"/>
                      <a:pt x="236" y="237"/>
                    </a:cubicBezTo>
                    <a:cubicBezTo>
                      <a:pt x="158" y="289"/>
                      <a:pt x="105" y="368"/>
                      <a:pt x="79" y="447"/>
                    </a:cubicBezTo>
                    <a:cubicBezTo>
                      <a:pt x="26" y="552"/>
                      <a:pt x="0" y="657"/>
                      <a:pt x="0" y="762"/>
                    </a:cubicBezTo>
                    <a:cubicBezTo>
                      <a:pt x="0" y="814"/>
                      <a:pt x="26" y="867"/>
                      <a:pt x="26" y="945"/>
                    </a:cubicBezTo>
                    <a:cubicBezTo>
                      <a:pt x="79" y="1077"/>
                      <a:pt x="131" y="1182"/>
                      <a:pt x="236" y="1287"/>
                    </a:cubicBezTo>
                    <a:cubicBezTo>
                      <a:pt x="315" y="1313"/>
                      <a:pt x="341" y="1339"/>
                      <a:pt x="394" y="1418"/>
                    </a:cubicBezTo>
                    <a:cubicBezTo>
                      <a:pt x="499" y="1470"/>
                      <a:pt x="630" y="1497"/>
                      <a:pt x="761" y="1497"/>
                    </a:cubicBezTo>
                    <a:cubicBezTo>
                      <a:pt x="866" y="1497"/>
                      <a:pt x="971" y="1470"/>
                      <a:pt x="1050" y="1444"/>
                    </a:cubicBezTo>
                    <a:cubicBezTo>
                      <a:pt x="1155" y="1418"/>
                      <a:pt x="1234" y="1365"/>
                      <a:pt x="1286" y="1287"/>
                    </a:cubicBezTo>
                    <a:cubicBezTo>
                      <a:pt x="1339" y="1208"/>
                      <a:pt x="1418" y="1155"/>
                      <a:pt x="1444" y="1050"/>
                    </a:cubicBezTo>
                    <a:cubicBezTo>
                      <a:pt x="1496" y="945"/>
                      <a:pt x="1523" y="840"/>
                      <a:pt x="1523" y="762"/>
                    </a:cubicBezTo>
                    <a:cubicBezTo>
                      <a:pt x="1523" y="683"/>
                      <a:pt x="1470" y="630"/>
                      <a:pt x="1470" y="552"/>
                    </a:cubicBezTo>
                    <a:cubicBezTo>
                      <a:pt x="1444" y="420"/>
                      <a:pt x="1391" y="315"/>
                      <a:pt x="1286" y="237"/>
                    </a:cubicBezTo>
                    <a:cubicBezTo>
                      <a:pt x="1208" y="184"/>
                      <a:pt x="1181" y="158"/>
                      <a:pt x="1129" y="105"/>
                    </a:cubicBezTo>
                    <a:cubicBezTo>
                      <a:pt x="998" y="27"/>
                      <a:pt x="893" y="0"/>
                      <a:pt x="7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52"/>
              <p:cNvSpPr/>
              <p:nvPr/>
            </p:nvSpPr>
            <p:spPr>
              <a:xfrm>
                <a:off x="3864775" y="3710275"/>
                <a:ext cx="230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736" extrusionOk="0">
                    <a:moveTo>
                      <a:pt x="447" y="0"/>
                    </a:moveTo>
                    <a:cubicBezTo>
                      <a:pt x="0" y="53"/>
                      <a:pt x="0" y="735"/>
                      <a:pt x="447" y="735"/>
                    </a:cubicBezTo>
                    <a:cubicBezTo>
                      <a:pt x="919" y="735"/>
                      <a:pt x="919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52"/>
              <p:cNvSpPr/>
              <p:nvPr/>
            </p:nvSpPr>
            <p:spPr>
              <a:xfrm>
                <a:off x="3942875" y="3737825"/>
                <a:ext cx="407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261" extrusionOk="0">
                    <a:moveTo>
                      <a:pt x="814" y="1"/>
                    </a:moveTo>
                    <a:cubicBezTo>
                      <a:pt x="0" y="27"/>
                      <a:pt x="0" y="1261"/>
                      <a:pt x="814" y="1261"/>
                    </a:cubicBezTo>
                    <a:cubicBezTo>
                      <a:pt x="1627" y="1261"/>
                      <a:pt x="162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52"/>
              <p:cNvSpPr/>
              <p:nvPr/>
            </p:nvSpPr>
            <p:spPr>
              <a:xfrm>
                <a:off x="3887750" y="3782450"/>
                <a:ext cx="164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5" y="1"/>
                    </a:moveTo>
                    <a:cubicBezTo>
                      <a:pt x="289" y="1"/>
                      <a:pt x="236" y="1"/>
                      <a:pt x="184" y="53"/>
                    </a:cubicBezTo>
                    <a:cubicBezTo>
                      <a:pt x="158" y="53"/>
                      <a:pt x="131" y="79"/>
                      <a:pt x="105" y="106"/>
                    </a:cubicBezTo>
                    <a:cubicBezTo>
                      <a:pt x="53" y="132"/>
                      <a:pt x="26" y="184"/>
                      <a:pt x="26" y="211"/>
                    </a:cubicBezTo>
                    <a:cubicBezTo>
                      <a:pt x="0" y="237"/>
                      <a:pt x="0" y="316"/>
                      <a:pt x="0" y="342"/>
                    </a:cubicBezTo>
                    <a:lnTo>
                      <a:pt x="0" y="447"/>
                    </a:lnTo>
                    <a:cubicBezTo>
                      <a:pt x="0" y="499"/>
                      <a:pt x="26" y="526"/>
                      <a:pt x="105" y="578"/>
                    </a:cubicBezTo>
                    <a:lnTo>
                      <a:pt x="158" y="631"/>
                    </a:lnTo>
                    <a:cubicBezTo>
                      <a:pt x="236" y="631"/>
                      <a:pt x="263" y="657"/>
                      <a:pt x="315" y="657"/>
                    </a:cubicBezTo>
                    <a:cubicBezTo>
                      <a:pt x="368" y="657"/>
                      <a:pt x="420" y="657"/>
                      <a:pt x="446" y="631"/>
                    </a:cubicBezTo>
                    <a:cubicBezTo>
                      <a:pt x="499" y="631"/>
                      <a:pt x="525" y="604"/>
                      <a:pt x="551" y="578"/>
                    </a:cubicBezTo>
                    <a:cubicBezTo>
                      <a:pt x="578" y="526"/>
                      <a:pt x="630" y="499"/>
                      <a:pt x="630" y="473"/>
                    </a:cubicBezTo>
                    <a:cubicBezTo>
                      <a:pt x="656" y="447"/>
                      <a:pt x="656" y="368"/>
                      <a:pt x="656" y="342"/>
                    </a:cubicBezTo>
                    <a:lnTo>
                      <a:pt x="656" y="237"/>
                    </a:lnTo>
                    <a:cubicBezTo>
                      <a:pt x="656" y="184"/>
                      <a:pt x="630" y="132"/>
                      <a:pt x="551" y="106"/>
                    </a:cubicBezTo>
                    <a:lnTo>
                      <a:pt x="499" y="53"/>
                    </a:lnTo>
                    <a:cubicBezTo>
                      <a:pt x="420" y="1"/>
                      <a:pt x="394" y="1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52"/>
              <p:cNvSpPr/>
              <p:nvPr/>
            </p:nvSpPr>
            <p:spPr>
              <a:xfrm>
                <a:off x="3902175" y="3738500"/>
                <a:ext cx="256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2" extrusionOk="0">
                    <a:moveTo>
                      <a:pt x="499" y="0"/>
                    </a:moveTo>
                    <a:cubicBezTo>
                      <a:pt x="447" y="0"/>
                      <a:pt x="368" y="0"/>
                      <a:pt x="316" y="26"/>
                    </a:cubicBezTo>
                    <a:cubicBezTo>
                      <a:pt x="237" y="53"/>
                      <a:pt x="184" y="105"/>
                      <a:pt x="132" y="131"/>
                    </a:cubicBezTo>
                    <a:cubicBezTo>
                      <a:pt x="79" y="157"/>
                      <a:pt x="53" y="236"/>
                      <a:pt x="53" y="289"/>
                    </a:cubicBezTo>
                    <a:cubicBezTo>
                      <a:pt x="1" y="367"/>
                      <a:pt x="1" y="420"/>
                      <a:pt x="1" y="499"/>
                    </a:cubicBezTo>
                    <a:cubicBezTo>
                      <a:pt x="1" y="525"/>
                      <a:pt x="1" y="577"/>
                      <a:pt x="53" y="630"/>
                    </a:cubicBezTo>
                    <a:cubicBezTo>
                      <a:pt x="79" y="709"/>
                      <a:pt x="106" y="787"/>
                      <a:pt x="158" y="840"/>
                    </a:cubicBezTo>
                    <a:cubicBezTo>
                      <a:pt x="211" y="892"/>
                      <a:pt x="237" y="919"/>
                      <a:pt x="263" y="919"/>
                    </a:cubicBezTo>
                    <a:cubicBezTo>
                      <a:pt x="342" y="971"/>
                      <a:pt x="447" y="971"/>
                      <a:pt x="526" y="971"/>
                    </a:cubicBezTo>
                    <a:cubicBezTo>
                      <a:pt x="604" y="971"/>
                      <a:pt x="657" y="971"/>
                      <a:pt x="736" y="945"/>
                    </a:cubicBezTo>
                    <a:cubicBezTo>
                      <a:pt x="788" y="919"/>
                      <a:pt x="867" y="892"/>
                      <a:pt x="893" y="840"/>
                    </a:cubicBezTo>
                    <a:cubicBezTo>
                      <a:pt x="972" y="814"/>
                      <a:pt x="998" y="735"/>
                      <a:pt x="998" y="682"/>
                    </a:cubicBezTo>
                    <a:cubicBezTo>
                      <a:pt x="1024" y="630"/>
                      <a:pt x="1024" y="551"/>
                      <a:pt x="1024" y="472"/>
                    </a:cubicBezTo>
                    <a:cubicBezTo>
                      <a:pt x="1024" y="446"/>
                      <a:pt x="1024" y="394"/>
                      <a:pt x="998" y="341"/>
                    </a:cubicBezTo>
                    <a:cubicBezTo>
                      <a:pt x="972" y="262"/>
                      <a:pt x="919" y="184"/>
                      <a:pt x="867" y="131"/>
                    </a:cubicBezTo>
                    <a:cubicBezTo>
                      <a:pt x="841" y="79"/>
                      <a:pt x="788" y="53"/>
                      <a:pt x="762" y="53"/>
                    </a:cubicBezTo>
                    <a:cubicBezTo>
                      <a:pt x="709" y="26"/>
                      <a:pt x="604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52"/>
              <p:cNvSpPr/>
              <p:nvPr/>
            </p:nvSpPr>
            <p:spPr>
              <a:xfrm>
                <a:off x="3976325" y="3697800"/>
                <a:ext cx="210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893" extrusionOk="0">
                    <a:moveTo>
                      <a:pt x="316" y="1"/>
                    </a:moveTo>
                    <a:lnTo>
                      <a:pt x="132" y="106"/>
                    </a:lnTo>
                    <a:cubicBezTo>
                      <a:pt x="79" y="158"/>
                      <a:pt x="79" y="184"/>
                      <a:pt x="53" y="211"/>
                    </a:cubicBezTo>
                    <a:cubicBezTo>
                      <a:pt x="27" y="289"/>
                      <a:pt x="1" y="342"/>
                      <a:pt x="1" y="447"/>
                    </a:cubicBezTo>
                    <a:lnTo>
                      <a:pt x="1" y="473"/>
                    </a:lnTo>
                    <a:cubicBezTo>
                      <a:pt x="1" y="552"/>
                      <a:pt x="1" y="578"/>
                      <a:pt x="27" y="631"/>
                    </a:cubicBezTo>
                    <a:cubicBezTo>
                      <a:pt x="53" y="709"/>
                      <a:pt x="53" y="736"/>
                      <a:pt x="132" y="762"/>
                    </a:cubicBezTo>
                    <a:cubicBezTo>
                      <a:pt x="158" y="814"/>
                      <a:pt x="237" y="841"/>
                      <a:pt x="263" y="867"/>
                    </a:cubicBezTo>
                    <a:cubicBezTo>
                      <a:pt x="316" y="893"/>
                      <a:pt x="368" y="893"/>
                      <a:pt x="421" y="893"/>
                    </a:cubicBezTo>
                    <a:lnTo>
                      <a:pt x="526" y="893"/>
                    </a:lnTo>
                    <a:lnTo>
                      <a:pt x="709" y="814"/>
                    </a:lnTo>
                    <a:cubicBezTo>
                      <a:pt x="762" y="762"/>
                      <a:pt x="762" y="736"/>
                      <a:pt x="788" y="709"/>
                    </a:cubicBezTo>
                    <a:cubicBezTo>
                      <a:pt x="814" y="631"/>
                      <a:pt x="841" y="578"/>
                      <a:pt x="841" y="473"/>
                    </a:cubicBezTo>
                    <a:cubicBezTo>
                      <a:pt x="841" y="368"/>
                      <a:pt x="841" y="342"/>
                      <a:pt x="814" y="289"/>
                    </a:cubicBezTo>
                    <a:cubicBezTo>
                      <a:pt x="788" y="211"/>
                      <a:pt x="788" y="184"/>
                      <a:pt x="709" y="158"/>
                    </a:cubicBezTo>
                    <a:cubicBezTo>
                      <a:pt x="683" y="106"/>
                      <a:pt x="604" y="79"/>
                      <a:pt x="578" y="53"/>
                    </a:cubicBezTo>
                    <a:cubicBezTo>
                      <a:pt x="526" y="1"/>
                      <a:pt x="473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52"/>
              <p:cNvSpPr/>
              <p:nvPr/>
            </p:nvSpPr>
            <p:spPr>
              <a:xfrm>
                <a:off x="3868050" y="3644000"/>
                <a:ext cx="3415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2" extrusionOk="0">
                    <a:moveTo>
                      <a:pt x="683" y="0"/>
                    </a:moveTo>
                    <a:cubicBezTo>
                      <a:pt x="578" y="0"/>
                      <a:pt x="473" y="0"/>
                      <a:pt x="421" y="79"/>
                    </a:cubicBezTo>
                    <a:cubicBezTo>
                      <a:pt x="316" y="105"/>
                      <a:pt x="263" y="131"/>
                      <a:pt x="184" y="184"/>
                    </a:cubicBezTo>
                    <a:cubicBezTo>
                      <a:pt x="132" y="263"/>
                      <a:pt x="79" y="315"/>
                      <a:pt x="53" y="420"/>
                    </a:cubicBezTo>
                    <a:cubicBezTo>
                      <a:pt x="27" y="499"/>
                      <a:pt x="1" y="578"/>
                      <a:pt x="1" y="683"/>
                    </a:cubicBezTo>
                    <a:cubicBezTo>
                      <a:pt x="1" y="761"/>
                      <a:pt x="1" y="814"/>
                      <a:pt x="27" y="893"/>
                    </a:cubicBezTo>
                    <a:cubicBezTo>
                      <a:pt x="53" y="1024"/>
                      <a:pt x="132" y="1129"/>
                      <a:pt x="184" y="1181"/>
                    </a:cubicBezTo>
                    <a:cubicBezTo>
                      <a:pt x="237" y="1208"/>
                      <a:pt x="289" y="1234"/>
                      <a:pt x="316" y="1286"/>
                    </a:cubicBezTo>
                    <a:cubicBezTo>
                      <a:pt x="447" y="1339"/>
                      <a:pt x="578" y="1391"/>
                      <a:pt x="683" y="1391"/>
                    </a:cubicBezTo>
                    <a:cubicBezTo>
                      <a:pt x="788" y="1391"/>
                      <a:pt x="893" y="1391"/>
                      <a:pt x="946" y="1313"/>
                    </a:cubicBezTo>
                    <a:cubicBezTo>
                      <a:pt x="1051" y="1286"/>
                      <a:pt x="1103" y="1260"/>
                      <a:pt x="1182" y="1181"/>
                    </a:cubicBezTo>
                    <a:cubicBezTo>
                      <a:pt x="1234" y="1129"/>
                      <a:pt x="1287" y="1050"/>
                      <a:pt x="1313" y="945"/>
                    </a:cubicBezTo>
                    <a:cubicBezTo>
                      <a:pt x="1339" y="893"/>
                      <a:pt x="1366" y="788"/>
                      <a:pt x="1366" y="683"/>
                    </a:cubicBezTo>
                    <a:cubicBezTo>
                      <a:pt x="1366" y="630"/>
                      <a:pt x="1366" y="551"/>
                      <a:pt x="1339" y="499"/>
                    </a:cubicBezTo>
                    <a:cubicBezTo>
                      <a:pt x="1313" y="368"/>
                      <a:pt x="1234" y="263"/>
                      <a:pt x="1182" y="210"/>
                    </a:cubicBezTo>
                    <a:cubicBezTo>
                      <a:pt x="1129" y="158"/>
                      <a:pt x="1077" y="131"/>
                      <a:pt x="1051" y="105"/>
                    </a:cubicBezTo>
                    <a:cubicBezTo>
                      <a:pt x="946" y="26"/>
                      <a:pt x="814" y="0"/>
                      <a:pt x="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52"/>
              <p:cNvSpPr/>
              <p:nvPr/>
            </p:nvSpPr>
            <p:spPr>
              <a:xfrm>
                <a:off x="3813575" y="3686650"/>
                <a:ext cx="17750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42" extrusionOk="0">
                    <a:moveTo>
                      <a:pt x="263" y="0"/>
                    </a:moveTo>
                    <a:cubicBezTo>
                      <a:pt x="237" y="0"/>
                      <a:pt x="211" y="27"/>
                      <a:pt x="185" y="27"/>
                    </a:cubicBezTo>
                    <a:lnTo>
                      <a:pt x="80" y="132"/>
                    </a:lnTo>
                    <a:cubicBezTo>
                      <a:pt x="53" y="158"/>
                      <a:pt x="53" y="184"/>
                      <a:pt x="53" y="237"/>
                    </a:cubicBezTo>
                    <a:cubicBezTo>
                      <a:pt x="1" y="263"/>
                      <a:pt x="1" y="342"/>
                      <a:pt x="1" y="368"/>
                    </a:cubicBezTo>
                    <a:lnTo>
                      <a:pt x="1" y="447"/>
                    </a:lnTo>
                    <a:cubicBezTo>
                      <a:pt x="1" y="499"/>
                      <a:pt x="53" y="525"/>
                      <a:pt x="53" y="552"/>
                    </a:cubicBezTo>
                    <a:cubicBezTo>
                      <a:pt x="80" y="630"/>
                      <a:pt x="106" y="657"/>
                      <a:pt x="158" y="683"/>
                    </a:cubicBezTo>
                    <a:cubicBezTo>
                      <a:pt x="211" y="722"/>
                      <a:pt x="270" y="742"/>
                      <a:pt x="329" y="742"/>
                    </a:cubicBezTo>
                    <a:cubicBezTo>
                      <a:pt x="388" y="742"/>
                      <a:pt x="447" y="722"/>
                      <a:pt x="500" y="683"/>
                    </a:cubicBezTo>
                    <a:cubicBezTo>
                      <a:pt x="578" y="657"/>
                      <a:pt x="605" y="630"/>
                      <a:pt x="631" y="604"/>
                    </a:cubicBezTo>
                    <a:cubicBezTo>
                      <a:pt x="657" y="552"/>
                      <a:pt x="657" y="525"/>
                      <a:pt x="657" y="499"/>
                    </a:cubicBezTo>
                    <a:cubicBezTo>
                      <a:pt x="710" y="447"/>
                      <a:pt x="710" y="394"/>
                      <a:pt x="710" y="368"/>
                    </a:cubicBezTo>
                    <a:lnTo>
                      <a:pt x="710" y="263"/>
                    </a:lnTo>
                    <a:cubicBezTo>
                      <a:pt x="710" y="237"/>
                      <a:pt x="657" y="210"/>
                      <a:pt x="657" y="158"/>
                    </a:cubicBezTo>
                    <a:lnTo>
                      <a:pt x="578" y="79"/>
                    </a:lnTo>
                    <a:cubicBezTo>
                      <a:pt x="526" y="27"/>
                      <a:pt x="500" y="27"/>
                      <a:pt x="500" y="27"/>
                    </a:cubicBezTo>
                    <a:cubicBezTo>
                      <a:pt x="473" y="0"/>
                      <a:pt x="395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52"/>
              <p:cNvSpPr/>
              <p:nvPr/>
            </p:nvSpPr>
            <p:spPr>
              <a:xfrm>
                <a:off x="3805050" y="3735875"/>
                <a:ext cx="394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208" extrusionOk="0">
                    <a:moveTo>
                      <a:pt x="788" y="0"/>
                    </a:moveTo>
                    <a:cubicBezTo>
                      <a:pt x="1" y="0"/>
                      <a:pt x="1" y="1207"/>
                      <a:pt x="788" y="1207"/>
                    </a:cubicBezTo>
                    <a:cubicBezTo>
                      <a:pt x="1576" y="1207"/>
                      <a:pt x="1576" y="0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52"/>
              <p:cNvSpPr/>
              <p:nvPr/>
            </p:nvSpPr>
            <p:spPr>
              <a:xfrm>
                <a:off x="3842475" y="3673500"/>
                <a:ext cx="14450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74" extrusionOk="0">
                    <a:moveTo>
                      <a:pt x="267" y="0"/>
                    </a:moveTo>
                    <a:cubicBezTo>
                      <a:pt x="0" y="0"/>
                      <a:pt x="7" y="474"/>
                      <a:pt x="289" y="474"/>
                    </a:cubicBezTo>
                    <a:cubicBezTo>
                      <a:pt x="577" y="474"/>
                      <a:pt x="577" y="1"/>
                      <a:pt x="289" y="1"/>
                    </a:cubicBezTo>
                    <a:cubicBezTo>
                      <a:pt x="281" y="1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52"/>
              <p:cNvSpPr/>
              <p:nvPr/>
            </p:nvSpPr>
            <p:spPr>
              <a:xfrm>
                <a:off x="3765675" y="3748550"/>
                <a:ext cx="34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97" extrusionOk="0">
                    <a:moveTo>
                      <a:pt x="709" y="1"/>
                    </a:moveTo>
                    <a:cubicBezTo>
                      <a:pt x="661" y="1"/>
                      <a:pt x="606" y="7"/>
                      <a:pt x="552" y="18"/>
                    </a:cubicBezTo>
                    <a:cubicBezTo>
                      <a:pt x="473" y="44"/>
                      <a:pt x="421" y="97"/>
                      <a:pt x="342" y="97"/>
                    </a:cubicBezTo>
                    <a:cubicBezTo>
                      <a:pt x="289" y="123"/>
                      <a:pt x="211" y="175"/>
                      <a:pt x="158" y="254"/>
                    </a:cubicBezTo>
                    <a:cubicBezTo>
                      <a:pt x="106" y="280"/>
                      <a:pt x="79" y="359"/>
                      <a:pt x="53" y="412"/>
                    </a:cubicBezTo>
                    <a:cubicBezTo>
                      <a:pt x="27" y="517"/>
                      <a:pt x="1" y="569"/>
                      <a:pt x="1" y="674"/>
                    </a:cubicBezTo>
                    <a:cubicBezTo>
                      <a:pt x="1" y="753"/>
                      <a:pt x="27" y="805"/>
                      <a:pt x="27" y="884"/>
                    </a:cubicBezTo>
                    <a:cubicBezTo>
                      <a:pt x="53" y="937"/>
                      <a:pt x="53" y="963"/>
                      <a:pt x="79" y="1042"/>
                    </a:cubicBezTo>
                    <a:cubicBezTo>
                      <a:pt x="132" y="1094"/>
                      <a:pt x="184" y="1173"/>
                      <a:pt x="263" y="1225"/>
                    </a:cubicBezTo>
                    <a:cubicBezTo>
                      <a:pt x="316" y="1304"/>
                      <a:pt x="368" y="1330"/>
                      <a:pt x="473" y="1357"/>
                    </a:cubicBezTo>
                    <a:lnTo>
                      <a:pt x="526" y="1357"/>
                    </a:lnTo>
                    <a:cubicBezTo>
                      <a:pt x="591" y="1383"/>
                      <a:pt x="657" y="1396"/>
                      <a:pt x="716" y="1396"/>
                    </a:cubicBezTo>
                    <a:cubicBezTo>
                      <a:pt x="775" y="1396"/>
                      <a:pt x="828" y="1383"/>
                      <a:pt x="867" y="1357"/>
                    </a:cubicBezTo>
                    <a:cubicBezTo>
                      <a:pt x="998" y="1330"/>
                      <a:pt x="1103" y="1278"/>
                      <a:pt x="1182" y="1199"/>
                    </a:cubicBezTo>
                    <a:cubicBezTo>
                      <a:pt x="1208" y="1173"/>
                      <a:pt x="1234" y="1094"/>
                      <a:pt x="1261" y="1068"/>
                    </a:cubicBezTo>
                    <a:cubicBezTo>
                      <a:pt x="1339" y="963"/>
                      <a:pt x="1366" y="832"/>
                      <a:pt x="1366" y="700"/>
                    </a:cubicBezTo>
                    <a:cubicBezTo>
                      <a:pt x="1366" y="622"/>
                      <a:pt x="1366" y="517"/>
                      <a:pt x="1313" y="438"/>
                    </a:cubicBezTo>
                    <a:cubicBezTo>
                      <a:pt x="1261" y="359"/>
                      <a:pt x="1234" y="280"/>
                      <a:pt x="1182" y="228"/>
                    </a:cubicBezTo>
                    <a:cubicBezTo>
                      <a:pt x="1077" y="123"/>
                      <a:pt x="972" y="97"/>
                      <a:pt x="867" y="44"/>
                    </a:cubicBezTo>
                    <a:cubicBezTo>
                      <a:pt x="836" y="1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52"/>
              <p:cNvSpPr/>
              <p:nvPr/>
            </p:nvSpPr>
            <p:spPr>
              <a:xfrm>
                <a:off x="3845075" y="3785075"/>
                <a:ext cx="157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05" extrusionOk="0">
                    <a:moveTo>
                      <a:pt x="316" y="1"/>
                    </a:moveTo>
                    <a:cubicBezTo>
                      <a:pt x="290" y="1"/>
                      <a:pt x="263" y="1"/>
                      <a:pt x="185" y="27"/>
                    </a:cubicBezTo>
                    <a:cubicBezTo>
                      <a:pt x="158" y="27"/>
                      <a:pt x="132" y="79"/>
                      <a:pt x="106" y="106"/>
                    </a:cubicBezTo>
                    <a:cubicBezTo>
                      <a:pt x="53" y="132"/>
                      <a:pt x="27" y="158"/>
                      <a:pt x="27" y="211"/>
                    </a:cubicBezTo>
                    <a:cubicBezTo>
                      <a:pt x="1" y="237"/>
                      <a:pt x="1" y="263"/>
                      <a:pt x="1" y="342"/>
                    </a:cubicBezTo>
                    <a:lnTo>
                      <a:pt x="1" y="394"/>
                    </a:lnTo>
                    <a:cubicBezTo>
                      <a:pt x="1" y="447"/>
                      <a:pt x="27" y="499"/>
                      <a:pt x="53" y="526"/>
                    </a:cubicBezTo>
                    <a:cubicBezTo>
                      <a:pt x="106" y="526"/>
                      <a:pt x="106" y="552"/>
                      <a:pt x="132" y="552"/>
                    </a:cubicBezTo>
                    <a:cubicBezTo>
                      <a:pt x="158" y="552"/>
                      <a:pt x="237" y="604"/>
                      <a:pt x="290" y="604"/>
                    </a:cubicBezTo>
                    <a:cubicBezTo>
                      <a:pt x="316" y="604"/>
                      <a:pt x="368" y="604"/>
                      <a:pt x="421" y="552"/>
                    </a:cubicBezTo>
                    <a:cubicBezTo>
                      <a:pt x="447" y="552"/>
                      <a:pt x="473" y="526"/>
                      <a:pt x="526" y="499"/>
                    </a:cubicBezTo>
                    <a:cubicBezTo>
                      <a:pt x="552" y="447"/>
                      <a:pt x="578" y="421"/>
                      <a:pt x="578" y="394"/>
                    </a:cubicBezTo>
                    <a:cubicBezTo>
                      <a:pt x="631" y="368"/>
                      <a:pt x="631" y="342"/>
                      <a:pt x="631" y="263"/>
                    </a:cubicBezTo>
                    <a:lnTo>
                      <a:pt x="631" y="211"/>
                    </a:lnTo>
                    <a:cubicBezTo>
                      <a:pt x="631" y="132"/>
                      <a:pt x="578" y="106"/>
                      <a:pt x="552" y="79"/>
                    </a:cubicBezTo>
                    <a:cubicBezTo>
                      <a:pt x="526" y="79"/>
                      <a:pt x="526" y="27"/>
                      <a:pt x="500" y="27"/>
                    </a:cubicBezTo>
                    <a:cubicBezTo>
                      <a:pt x="447" y="1"/>
                      <a:pt x="39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52"/>
              <p:cNvSpPr/>
              <p:nvPr/>
            </p:nvSpPr>
            <p:spPr>
              <a:xfrm>
                <a:off x="3887750" y="3844150"/>
                <a:ext cx="256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98" extrusionOk="0">
                    <a:moveTo>
                      <a:pt x="499" y="0"/>
                    </a:moveTo>
                    <a:cubicBezTo>
                      <a:pt x="420" y="0"/>
                      <a:pt x="368" y="0"/>
                      <a:pt x="289" y="26"/>
                    </a:cubicBezTo>
                    <a:cubicBezTo>
                      <a:pt x="236" y="79"/>
                      <a:pt x="158" y="105"/>
                      <a:pt x="131" y="131"/>
                    </a:cubicBezTo>
                    <a:cubicBezTo>
                      <a:pt x="53" y="158"/>
                      <a:pt x="26" y="236"/>
                      <a:pt x="26" y="289"/>
                    </a:cubicBezTo>
                    <a:cubicBezTo>
                      <a:pt x="0" y="368"/>
                      <a:pt x="0" y="420"/>
                      <a:pt x="0" y="499"/>
                    </a:cubicBezTo>
                    <a:cubicBezTo>
                      <a:pt x="0" y="525"/>
                      <a:pt x="0" y="604"/>
                      <a:pt x="26" y="630"/>
                    </a:cubicBezTo>
                    <a:cubicBezTo>
                      <a:pt x="53" y="735"/>
                      <a:pt x="105" y="788"/>
                      <a:pt x="158" y="866"/>
                    </a:cubicBezTo>
                    <a:cubicBezTo>
                      <a:pt x="184" y="893"/>
                      <a:pt x="236" y="919"/>
                      <a:pt x="263" y="919"/>
                    </a:cubicBezTo>
                    <a:cubicBezTo>
                      <a:pt x="368" y="945"/>
                      <a:pt x="420" y="998"/>
                      <a:pt x="525" y="998"/>
                    </a:cubicBezTo>
                    <a:cubicBezTo>
                      <a:pt x="578" y="998"/>
                      <a:pt x="656" y="998"/>
                      <a:pt x="709" y="945"/>
                    </a:cubicBezTo>
                    <a:cubicBezTo>
                      <a:pt x="788" y="919"/>
                      <a:pt x="840" y="893"/>
                      <a:pt x="893" y="866"/>
                    </a:cubicBezTo>
                    <a:cubicBezTo>
                      <a:pt x="945" y="814"/>
                      <a:pt x="971" y="761"/>
                      <a:pt x="971" y="683"/>
                    </a:cubicBezTo>
                    <a:cubicBezTo>
                      <a:pt x="1024" y="630"/>
                      <a:pt x="1024" y="551"/>
                      <a:pt x="1024" y="499"/>
                    </a:cubicBezTo>
                    <a:cubicBezTo>
                      <a:pt x="1024" y="446"/>
                      <a:pt x="1024" y="394"/>
                      <a:pt x="971" y="368"/>
                    </a:cubicBezTo>
                    <a:cubicBezTo>
                      <a:pt x="945" y="263"/>
                      <a:pt x="919" y="210"/>
                      <a:pt x="840" y="131"/>
                    </a:cubicBezTo>
                    <a:cubicBezTo>
                      <a:pt x="814" y="105"/>
                      <a:pt x="788" y="79"/>
                      <a:pt x="761" y="79"/>
                    </a:cubicBezTo>
                    <a:cubicBezTo>
                      <a:pt x="683" y="26"/>
                      <a:pt x="578" y="0"/>
                      <a:pt x="4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52"/>
              <p:cNvSpPr/>
              <p:nvPr/>
            </p:nvSpPr>
            <p:spPr>
              <a:xfrm>
                <a:off x="3928425" y="3801475"/>
                <a:ext cx="216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8" extrusionOk="0">
                    <a:moveTo>
                      <a:pt x="447" y="1"/>
                    </a:moveTo>
                    <a:cubicBezTo>
                      <a:pt x="368" y="1"/>
                      <a:pt x="342" y="1"/>
                      <a:pt x="263" y="27"/>
                    </a:cubicBezTo>
                    <a:cubicBezTo>
                      <a:pt x="211" y="80"/>
                      <a:pt x="184" y="80"/>
                      <a:pt x="132" y="132"/>
                    </a:cubicBezTo>
                    <a:cubicBezTo>
                      <a:pt x="106" y="158"/>
                      <a:pt x="79" y="237"/>
                      <a:pt x="53" y="263"/>
                    </a:cubicBezTo>
                    <a:cubicBezTo>
                      <a:pt x="1" y="342"/>
                      <a:pt x="1" y="368"/>
                      <a:pt x="1" y="421"/>
                    </a:cubicBezTo>
                    <a:lnTo>
                      <a:pt x="1" y="526"/>
                    </a:lnTo>
                    <a:lnTo>
                      <a:pt x="106" y="736"/>
                    </a:lnTo>
                    <a:cubicBezTo>
                      <a:pt x="132" y="762"/>
                      <a:pt x="184" y="762"/>
                      <a:pt x="211" y="788"/>
                    </a:cubicBezTo>
                    <a:cubicBezTo>
                      <a:pt x="263" y="815"/>
                      <a:pt x="342" y="867"/>
                      <a:pt x="447" y="867"/>
                    </a:cubicBezTo>
                    <a:cubicBezTo>
                      <a:pt x="499" y="867"/>
                      <a:pt x="526" y="867"/>
                      <a:pt x="604" y="815"/>
                    </a:cubicBezTo>
                    <a:cubicBezTo>
                      <a:pt x="657" y="788"/>
                      <a:pt x="709" y="788"/>
                      <a:pt x="736" y="736"/>
                    </a:cubicBezTo>
                    <a:cubicBezTo>
                      <a:pt x="762" y="683"/>
                      <a:pt x="788" y="631"/>
                      <a:pt x="841" y="605"/>
                    </a:cubicBezTo>
                    <a:cubicBezTo>
                      <a:pt x="867" y="526"/>
                      <a:pt x="867" y="500"/>
                      <a:pt x="867" y="421"/>
                    </a:cubicBezTo>
                    <a:lnTo>
                      <a:pt x="867" y="342"/>
                    </a:lnTo>
                    <a:lnTo>
                      <a:pt x="762" y="132"/>
                    </a:lnTo>
                    <a:cubicBezTo>
                      <a:pt x="736" y="106"/>
                      <a:pt x="709" y="106"/>
                      <a:pt x="657" y="80"/>
                    </a:cubicBezTo>
                    <a:cubicBezTo>
                      <a:pt x="604" y="27"/>
                      <a:pt x="526" y="1"/>
                      <a:pt x="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52"/>
              <p:cNvSpPr/>
              <p:nvPr/>
            </p:nvSpPr>
            <p:spPr>
              <a:xfrm>
                <a:off x="3973050" y="3807400"/>
                <a:ext cx="295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103" extrusionOk="0">
                    <a:moveTo>
                      <a:pt x="578" y="0"/>
                    </a:moveTo>
                    <a:cubicBezTo>
                      <a:pt x="525" y="0"/>
                      <a:pt x="420" y="0"/>
                      <a:pt x="368" y="26"/>
                    </a:cubicBezTo>
                    <a:cubicBezTo>
                      <a:pt x="289" y="53"/>
                      <a:pt x="237" y="105"/>
                      <a:pt x="184" y="158"/>
                    </a:cubicBezTo>
                    <a:cubicBezTo>
                      <a:pt x="132" y="236"/>
                      <a:pt x="105" y="263"/>
                      <a:pt x="53" y="315"/>
                    </a:cubicBezTo>
                    <a:cubicBezTo>
                      <a:pt x="27" y="394"/>
                      <a:pt x="0" y="446"/>
                      <a:pt x="27" y="551"/>
                    </a:cubicBezTo>
                    <a:cubicBezTo>
                      <a:pt x="27" y="630"/>
                      <a:pt x="27" y="656"/>
                      <a:pt x="53" y="709"/>
                    </a:cubicBezTo>
                    <a:cubicBezTo>
                      <a:pt x="105" y="814"/>
                      <a:pt x="132" y="893"/>
                      <a:pt x="184" y="945"/>
                    </a:cubicBezTo>
                    <a:lnTo>
                      <a:pt x="289" y="1050"/>
                    </a:lnTo>
                    <a:cubicBezTo>
                      <a:pt x="394" y="1076"/>
                      <a:pt x="499" y="1103"/>
                      <a:pt x="578" y="1103"/>
                    </a:cubicBezTo>
                    <a:cubicBezTo>
                      <a:pt x="657" y="1103"/>
                      <a:pt x="762" y="1103"/>
                      <a:pt x="814" y="1076"/>
                    </a:cubicBezTo>
                    <a:cubicBezTo>
                      <a:pt x="893" y="1050"/>
                      <a:pt x="945" y="1024"/>
                      <a:pt x="972" y="945"/>
                    </a:cubicBezTo>
                    <a:cubicBezTo>
                      <a:pt x="1050" y="893"/>
                      <a:pt x="1077" y="840"/>
                      <a:pt x="1103" y="788"/>
                    </a:cubicBezTo>
                    <a:cubicBezTo>
                      <a:pt x="1155" y="709"/>
                      <a:pt x="1182" y="656"/>
                      <a:pt x="1155" y="551"/>
                    </a:cubicBezTo>
                    <a:cubicBezTo>
                      <a:pt x="1155" y="499"/>
                      <a:pt x="1155" y="446"/>
                      <a:pt x="1103" y="394"/>
                    </a:cubicBezTo>
                    <a:cubicBezTo>
                      <a:pt x="1077" y="289"/>
                      <a:pt x="1050" y="236"/>
                      <a:pt x="972" y="158"/>
                    </a:cubicBezTo>
                    <a:lnTo>
                      <a:pt x="893" y="53"/>
                    </a:lnTo>
                    <a:cubicBezTo>
                      <a:pt x="788" y="0"/>
                      <a:pt x="683" y="0"/>
                      <a:pt x="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52"/>
              <p:cNvSpPr/>
              <p:nvPr/>
            </p:nvSpPr>
            <p:spPr>
              <a:xfrm>
                <a:off x="3993400" y="3745700"/>
                <a:ext cx="26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15" extrusionOk="0">
                    <a:moveTo>
                      <a:pt x="525" y="1"/>
                    </a:moveTo>
                    <a:cubicBezTo>
                      <a:pt x="0" y="1"/>
                      <a:pt x="0" y="814"/>
                      <a:pt x="525" y="814"/>
                    </a:cubicBezTo>
                    <a:cubicBezTo>
                      <a:pt x="1050" y="814"/>
                      <a:pt x="1050" y="1"/>
                      <a:pt x="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52"/>
              <p:cNvSpPr/>
              <p:nvPr/>
            </p:nvSpPr>
            <p:spPr>
              <a:xfrm>
                <a:off x="3951400" y="3859900"/>
                <a:ext cx="190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8" extrusionOk="0">
                    <a:moveTo>
                      <a:pt x="394" y="0"/>
                    </a:moveTo>
                    <a:cubicBezTo>
                      <a:pt x="263" y="53"/>
                      <a:pt x="210" y="105"/>
                      <a:pt x="184" y="131"/>
                    </a:cubicBezTo>
                    <a:cubicBezTo>
                      <a:pt x="105" y="158"/>
                      <a:pt x="53" y="236"/>
                      <a:pt x="53" y="263"/>
                    </a:cubicBezTo>
                    <a:cubicBezTo>
                      <a:pt x="0" y="315"/>
                      <a:pt x="0" y="368"/>
                      <a:pt x="0" y="420"/>
                    </a:cubicBezTo>
                    <a:cubicBezTo>
                      <a:pt x="0" y="473"/>
                      <a:pt x="0" y="551"/>
                      <a:pt x="53" y="578"/>
                    </a:cubicBezTo>
                    <a:cubicBezTo>
                      <a:pt x="79" y="656"/>
                      <a:pt x="105" y="683"/>
                      <a:pt x="184" y="709"/>
                    </a:cubicBezTo>
                    <a:lnTo>
                      <a:pt x="210" y="709"/>
                    </a:lnTo>
                    <a:cubicBezTo>
                      <a:pt x="263" y="735"/>
                      <a:pt x="342" y="735"/>
                      <a:pt x="394" y="788"/>
                    </a:cubicBezTo>
                    <a:cubicBezTo>
                      <a:pt x="473" y="788"/>
                      <a:pt x="525" y="735"/>
                      <a:pt x="604" y="709"/>
                    </a:cubicBezTo>
                    <a:cubicBezTo>
                      <a:pt x="709" y="656"/>
                      <a:pt x="761" y="525"/>
                      <a:pt x="761" y="394"/>
                    </a:cubicBezTo>
                    <a:cubicBezTo>
                      <a:pt x="761" y="263"/>
                      <a:pt x="709" y="131"/>
                      <a:pt x="604" y="53"/>
                    </a:cubicBezTo>
                    <a:cubicBezTo>
                      <a:pt x="525" y="26"/>
                      <a:pt x="473" y="26"/>
                      <a:pt x="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52"/>
              <p:cNvSpPr/>
              <p:nvPr/>
            </p:nvSpPr>
            <p:spPr>
              <a:xfrm>
                <a:off x="3822125" y="3855950"/>
                <a:ext cx="334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051" extrusionOk="0">
                    <a:moveTo>
                      <a:pt x="683" y="1"/>
                    </a:moveTo>
                    <a:cubicBezTo>
                      <a:pt x="0" y="27"/>
                      <a:pt x="0" y="1051"/>
                      <a:pt x="683" y="1051"/>
                    </a:cubicBezTo>
                    <a:cubicBezTo>
                      <a:pt x="1339" y="1051"/>
                      <a:pt x="1339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52"/>
              <p:cNvSpPr/>
              <p:nvPr/>
            </p:nvSpPr>
            <p:spPr>
              <a:xfrm>
                <a:off x="3866075" y="3821825"/>
                <a:ext cx="151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47" extrusionOk="0">
                    <a:moveTo>
                      <a:pt x="316" y="1"/>
                    </a:moveTo>
                    <a:cubicBezTo>
                      <a:pt x="1" y="1"/>
                      <a:pt x="1" y="447"/>
                      <a:pt x="316" y="447"/>
                    </a:cubicBezTo>
                    <a:cubicBezTo>
                      <a:pt x="605" y="447"/>
                      <a:pt x="605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52"/>
              <p:cNvSpPr/>
              <p:nvPr/>
            </p:nvSpPr>
            <p:spPr>
              <a:xfrm>
                <a:off x="3769625" y="3819850"/>
                <a:ext cx="30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183" extrusionOk="0">
                    <a:moveTo>
                      <a:pt x="630" y="1"/>
                    </a:moveTo>
                    <a:cubicBezTo>
                      <a:pt x="551" y="1"/>
                      <a:pt x="446" y="1"/>
                      <a:pt x="394" y="27"/>
                    </a:cubicBezTo>
                    <a:cubicBezTo>
                      <a:pt x="315" y="53"/>
                      <a:pt x="263" y="80"/>
                      <a:pt x="184" y="158"/>
                    </a:cubicBezTo>
                    <a:cubicBezTo>
                      <a:pt x="131" y="211"/>
                      <a:pt x="105" y="263"/>
                      <a:pt x="53" y="342"/>
                    </a:cubicBezTo>
                    <a:cubicBezTo>
                      <a:pt x="26" y="421"/>
                      <a:pt x="0" y="473"/>
                      <a:pt x="26" y="578"/>
                    </a:cubicBezTo>
                    <a:cubicBezTo>
                      <a:pt x="26" y="657"/>
                      <a:pt x="26" y="683"/>
                      <a:pt x="53" y="736"/>
                    </a:cubicBezTo>
                    <a:cubicBezTo>
                      <a:pt x="105" y="841"/>
                      <a:pt x="131" y="920"/>
                      <a:pt x="184" y="998"/>
                    </a:cubicBezTo>
                    <a:lnTo>
                      <a:pt x="289" y="1103"/>
                    </a:lnTo>
                    <a:cubicBezTo>
                      <a:pt x="394" y="1130"/>
                      <a:pt x="499" y="1182"/>
                      <a:pt x="578" y="1182"/>
                    </a:cubicBezTo>
                    <a:cubicBezTo>
                      <a:pt x="656" y="1182"/>
                      <a:pt x="761" y="1182"/>
                      <a:pt x="814" y="1130"/>
                    </a:cubicBezTo>
                    <a:cubicBezTo>
                      <a:pt x="866" y="1103"/>
                      <a:pt x="945" y="1077"/>
                      <a:pt x="1024" y="998"/>
                    </a:cubicBezTo>
                    <a:cubicBezTo>
                      <a:pt x="1076" y="946"/>
                      <a:pt x="1103" y="920"/>
                      <a:pt x="1155" y="815"/>
                    </a:cubicBezTo>
                    <a:cubicBezTo>
                      <a:pt x="1181" y="736"/>
                      <a:pt x="1208" y="683"/>
                      <a:pt x="1181" y="578"/>
                    </a:cubicBezTo>
                    <a:cubicBezTo>
                      <a:pt x="1181" y="526"/>
                      <a:pt x="1181" y="473"/>
                      <a:pt x="1155" y="421"/>
                    </a:cubicBezTo>
                    <a:cubicBezTo>
                      <a:pt x="1103" y="316"/>
                      <a:pt x="1076" y="263"/>
                      <a:pt x="1024" y="158"/>
                    </a:cubicBezTo>
                    <a:lnTo>
                      <a:pt x="919" y="53"/>
                    </a:lnTo>
                    <a:cubicBezTo>
                      <a:pt x="814" y="1"/>
                      <a:pt x="709" y="1"/>
                      <a:pt x="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52"/>
              <p:cNvSpPr/>
              <p:nvPr/>
            </p:nvSpPr>
            <p:spPr>
              <a:xfrm>
                <a:off x="3799800" y="3790325"/>
                <a:ext cx="184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52" extrusionOk="0">
                    <a:moveTo>
                      <a:pt x="368" y="1"/>
                    </a:moveTo>
                    <a:cubicBezTo>
                      <a:pt x="1" y="1"/>
                      <a:pt x="1" y="552"/>
                      <a:pt x="368" y="552"/>
                    </a:cubicBezTo>
                    <a:cubicBezTo>
                      <a:pt x="736" y="552"/>
                      <a:pt x="736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52"/>
              <p:cNvSpPr/>
              <p:nvPr/>
            </p:nvSpPr>
            <p:spPr>
              <a:xfrm>
                <a:off x="3828675" y="3820525"/>
                <a:ext cx="164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99" extrusionOk="0">
                    <a:moveTo>
                      <a:pt x="316" y="0"/>
                    </a:moveTo>
                    <a:cubicBezTo>
                      <a:pt x="1" y="0"/>
                      <a:pt x="1" y="499"/>
                      <a:pt x="316" y="499"/>
                    </a:cubicBezTo>
                    <a:cubicBezTo>
                      <a:pt x="657" y="499"/>
                      <a:pt x="657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52"/>
              <p:cNvSpPr/>
              <p:nvPr/>
            </p:nvSpPr>
            <p:spPr>
              <a:xfrm>
                <a:off x="3873950" y="3879575"/>
                <a:ext cx="3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156" extrusionOk="0">
                    <a:moveTo>
                      <a:pt x="710" y="1"/>
                    </a:moveTo>
                    <a:cubicBezTo>
                      <a:pt x="1" y="1"/>
                      <a:pt x="1" y="1156"/>
                      <a:pt x="710" y="1156"/>
                    </a:cubicBezTo>
                    <a:cubicBezTo>
                      <a:pt x="1445" y="1156"/>
                      <a:pt x="1445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52"/>
              <p:cNvSpPr/>
              <p:nvPr/>
            </p:nvSpPr>
            <p:spPr>
              <a:xfrm>
                <a:off x="3916625" y="3642675"/>
                <a:ext cx="243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36" extrusionOk="0">
                    <a:moveTo>
                      <a:pt x="473" y="1"/>
                    </a:moveTo>
                    <a:cubicBezTo>
                      <a:pt x="0" y="1"/>
                      <a:pt x="0" y="736"/>
                      <a:pt x="473" y="736"/>
                    </a:cubicBezTo>
                    <a:cubicBezTo>
                      <a:pt x="971" y="736"/>
                      <a:pt x="971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52"/>
              <p:cNvSpPr/>
              <p:nvPr/>
            </p:nvSpPr>
            <p:spPr>
              <a:xfrm>
                <a:off x="3996675" y="3771300"/>
                <a:ext cx="380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182" extrusionOk="0">
                    <a:moveTo>
                      <a:pt x="762" y="0"/>
                    </a:moveTo>
                    <a:cubicBezTo>
                      <a:pt x="0" y="27"/>
                      <a:pt x="0" y="1182"/>
                      <a:pt x="762" y="1182"/>
                    </a:cubicBezTo>
                    <a:cubicBezTo>
                      <a:pt x="1523" y="1182"/>
                      <a:pt x="1523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52"/>
              <p:cNvSpPr/>
              <p:nvPr/>
            </p:nvSpPr>
            <p:spPr>
              <a:xfrm>
                <a:off x="3857550" y="3748975"/>
                <a:ext cx="203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631" extrusionOk="0">
                    <a:moveTo>
                      <a:pt x="421" y="1"/>
                    </a:moveTo>
                    <a:cubicBezTo>
                      <a:pt x="1" y="1"/>
                      <a:pt x="1" y="631"/>
                      <a:pt x="421" y="631"/>
                    </a:cubicBezTo>
                    <a:cubicBezTo>
                      <a:pt x="814" y="631"/>
                      <a:pt x="814" y="1"/>
                      <a:pt x="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52"/>
              <p:cNvSpPr/>
              <p:nvPr/>
            </p:nvSpPr>
            <p:spPr>
              <a:xfrm>
                <a:off x="3768950" y="3701750"/>
                <a:ext cx="3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98" extrusionOk="0">
                    <a:moveTo>
                      <a:pt x="657" y="0"/>
                    </a:moveTo>
                    <a:cubicBezTo>
                      <a:pt x="1" y="0"/>
                      <a:pt x="1" y="998"/>
                      <a:pt x="657" y="998"/>
                    </a:cubicBezTo>
                    <a:cubicBezTo>
                      <a:pt x="1313" y="998"/>
                      <a:pt x="1313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52"/>
              <p:cNvSpPr/>
              <p:nvPr/>
            </p:nvSpPr>
            <p:spPr>
              <a:xfrm>
                <a:off x="3891025" y="3687300"/>
                <a:ext cx="131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52" extrusionOk="0">
                    <a:moveTo>
                      <a:pt x="263" y="1"/>
                    </a:moveTo>
                    <a:cubicBezTo>
                      <a:pt x="158" y="1"/>
                      <a:pt x="53" y="79"/>
                      <a:pt x="27" y="132"/>
                    </a:cubicBezTo>
                    <a:cubicBezTo>
                      <a:pt x="0" y="184"/>
                      <a:pt x="0" y="237"/>
                      <a:pt x="0" y="263"/>
                    </a:cubicBezTo>
                    <a:cubicBezTo>
                      <a:pt x="0" y="316"/>
                      <a:pt x="0" y="368"/>
                      <a:pt x="27" y="394"/>
                    </a:cubicBezTo>
                    <a:lnTo>
                      <a:pt x="105" y="473"/>
                    </a:lnTo>
                    <a:cubicBezTo>
                      <a:pt x="132" y="499"/>
                      <a:pt x="158" y="499"/>
                      <a:pt x="158" y="526"/>
                    </a:cubicBezTo>
                    <a:cubicBezTo>
                      <a:pt x="184" y="526"/>
                      <a:pt x="237" y="552"/>
                      <a:pt x="263" y="552"/>
                    </a:cubicBezTo>
                    <a:lnTo>
                      <a:pt x="315" y="552"/>
                    </a:lnTo>
                    <a:lnTo>
                      <a:pt x="420" y="473"/>
                    </a:lnTo>
                    <a:cubicBezTo>
                      <a:pt x="447" y="473"/>
                      <a:pt x="447" y="421"/>
                      <a:pt x="447" y="421"/>
                    </a:cubicBezTo>
                    <a:cubicBezTo>
                      <a:pt x="447" y="421"/>
                      <a:pt x="447" y="394"/>
                      <a:pt x="499" y="394"/>
                    </a:cubicBezTo>
                    <a:cubicBezTo>
                      <a:pt x="525" y="368"/>
                      <a:pt x="525" y="289"/>
                      <a:pt x="525" y="263"/>
                    </a:cubicBezTo>
                    <a:cubicBezTo>
                      <a:pt x="525" y="237"/>
                      <a:pt x="525" y="158"/>
                      <a:pt x="499" y="132"/>
                    </a:cubicBezTo>
                    <a:cubicBezTo>
                      <a:pt x="447" y="79"/>
                      <a:pt x="368" y="1"/>
                      <a:pt x="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52"/>
              <p:cNvSpPr/>
              <p:nvPr/>
            </p:nvSpPr>
            <p:spPr>
              <a:xfrm>
                <a:off x="3926450" y="3837575"/>
                <a:ext cx="243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89" extrusionOk="0">
                    <a:moveTo>
                      <a:pt x="473" y="1"/>
                    </a:moveTo>
                    <a:cubicBezTo>
                      <a:pt x="1" y="1"/>
                      <a:pt x="1" y="788"/>
                      <a:pt x="473" y="788"/>
                    </a:cubicBezTo>
                    <a:cubicBezTo>
                      <a:pt x="972" y="788"/>
                      <a:pt x="972" y="1"/>
                      <a:pt x="4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52"/>
              <p:cNvSpPr/>
              <p:nvPr/>
            </p:nvSpPr>
            <p:spPr>
              <a:xfrm>
                <a:off x="3918575" y="3879575"/>
                <a:ext cx="262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045" extrusionOk="0">
                    <a:moveTo>
                      <a:pt x="500" y="1"/>
                    </a:moveTo>
                    <a:cubicBezTo>
                      <a:pt x="473" y="1"/>
                      <a:pt x="395" y="1"/>
                      <a:pt x="368" y="27"/>
                    </a:cubicBezTo>
                    <a:cubicBezTo>
                      <a:pt x="263" y="53"/>
                      <a:pt x="211" y="106"/>
                      <a:pt x="132" y="158"/>
                    </a:cubicBezTo>
                    <a:cubicBezTo>
                      <a:pt x="80" y="184"/>
                      <a:pt x="53" y="263"/>
                      <a:pt x="53" y="316"/>
                    </a:cubicBezTo>
                    <a:cubicBezTo>
                      <a:pt x="1" y="394"/>
                      <a:pt x="1" y="447"/>
                      <a:pt x="1" y="526"/>
                    </a:cubicBezTo>
                    <a:cubicBezTo>
                      <a:pt x="1" y="631"/>
                      <a:pt x="53" y="683"/>
                      <a:pt x="80" y="788"/>
                    </a:cubicBezTo>
                    <a:cubicBezTo>
                      <a:pt x="106" y="814"/>
                      <a:pt x="132" y="841"/>
                      <a:pt x="132" y="893"/>
                    </a:cubicBezTo>
                    <a:cubicBezTo>
                      <a:pt x="211" y="946"/>
                      <a:pt x="263" y="972"/>
                      <a:pt x="368" y="1024"/>
                    </a:cubicBezTo>
                    <a:cubicBezTo>
                      <a:pt x="408" y="1038"/>
                      <a:pt x="440" y="1044"/>
                      <a:pt x="473" y="1044"/>
                    </a:cubicBezTo>
                    <a:cubicBezTo>
                      <a:pt x="506" y="1044"/>
                      <a:pt x="539" y="1038"/>
                      <a:pt x="578" y="1024"/>
                    </a:cubicBezTo>
                    <a:cubicBezTo>
                      <a:pt x="631" y="1024"/>
                      <a:pt x="710" y="972"/>
                      <a:pt x="762" y="946"/>
                    </a:cubicBezTo>
                    <a:cubicBezTo>
                      <a:pt x="841" y="919"/>
                      <a:pt x="893" y="841"/>
                      <a:pt x="972" y="762"/>
                    </a:cubicBezTo>
                    <a:cubicBezTo>
                      <a:pt x="998" y="709"/>
                      <a:pt x="998" y="683"/>
                      <a:pt x="1025" y="631"/>
                    </a:cubicBezTo>
                    <a:cubicBezTo>
                      <a:pt x="1051" y="552"/>
                      <a:pt x="1051" y="421"/>
                      <a:pt x="1025" y="368"/>
                    </a:cubicBezTo>
                    <a:cubicBezTo>
                      <a:pt x="998" y="289"/>
                      <a:pt x="972" y="184"/>
                      <a:pt x="893" y="158"/>
                    </a:cubicBezTo>
                    <a:cubicBezTo>
                      <a:pt x="841" y="106"/>
                      <a:pt x="736" y="27"/>
                      <a:pt x="657" y="27"/>
                    </a:cubicBezTo>
                    <a:cubicBezTo>
                      <a:pt x="605" y="1"/>
                      <a:pt x="578" y="1"/>
                      <a:pt x="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5" name="Google Shape;4725;p52"/>
          <p:cNvGrpSpPr/>
          <p:nvPr/>
        </p:nvGrpSpPr>
        <p:grpSpPr>
          <a:xfrm rot="7864522" flipH="1">
            <a:off x="1246520" y="85425"/>
            <a:ext cx="1111539" cy="908140"/>
            <a:chOff x="5005188" y="2991740"/>
            <a:chExt cx="1085681" cy="887015"/>
          </a:xfrm>
        </p:grpSpPr>
        <p:grpSp>
          <p:nvGrpSpPr>
            <p:cNvPr id="4726" name="Google Shape;4726;p52"/>
            <p:cNvGrpSpPr/>
            <p:nvPr/>
          </p:nvGrpSpPr>
          <p:grpSpPr>
            <a:xfrm>
              <a:off x="5599330" y="3056164"/>
              <a:ext cx="491539" cy="466485"/>
              <a:chOff x="4575450" y="2626950"/>
              <a:chExt cx="366875" cy="348175"/>
            </a:xfrm>
          </p:grpSpPr>
          <p:sp>
            <p:nvSpPr>
              <p:cNvPr id="4727" name="Google Shape;4727;p52"/>
              <p:cNvSpPr/>
              <p:nvPr/>
            </p:nvSpPr>
            <p:spPr>
              <a:xfrm>
                <a:off x="4583350" y="2627625"/>
                <a:ext cx="358975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4359" h="12054" extrusionOk="0">
                    <a:moveTo>
                      <a:pt x="13054" y="1"/>
                    </a:moveTo>
                    <a:cubicBezTo>
                      <a:pt x="11825" y="1"/>
                      <a:pt x="10531" y="311"/>
                      <a:pt x="9450" y="651"/>
                    </a:cubicBezTo>
                    <a:cubicBezTo>
                      <a:pt x="7902" y="1150"/>
                      <a:pt x="6458" y="1911"/>
                      <a:pt x="5250" y="2987"/>
                    </a:cubicBezTo>
                    <a:cubicBezTo>
                      <a:pt x="2625" y="5323"/>
                      <a:pt x="1575" y="8762"/>
                      <a:pt x="27" y="11807"/>
                    </a:cubicBezTo>
                    <a:cubicBezTo>
                      <a:pt x="0" y="11886"/>
                      <a:pt x="27" y="11938"/>
                      <a:pt x="53" y="11991"/>
                    </a:cubicBezTo>
                    <a:cubicBezTo>
                      <a:pt x="91" y="12029"/>
                      <a:pt x="116" y="12053"/>
                      <a:pt x="167" y="12053"/>
                    </a:cubicBezTo>
                    <a:cubicBezTo>
                      <a:pt x="186" y="12053"/>
                      <a:pt x="209" y="12050"/>
                      <a:pt x="237" y="12043"/>
                    </a:cubicBezTo>
                    <a:cubicBezTo>
                      <a:pt x="3518" y="11098"/>
                      <a:pt x="7088" y="10704"/>
                      <a:pt x="9870" y="8552"/>
                    </a:cubicBezTo>
                    <a:cubicBezTo>
                      <a:pt x="11130" y="7554"/>
                      <a:pt x="12180" y="6242"/>
                      <a:pt x="12915" y="4824"/>
                    </a:cubicBezTo>
                    <a:cubicBezTo>
                      <a:pt x="13650" y="3512"/>
                      <a:pt x="14359" y="1806"/>
                      <a:pt x="14359" y="257"/>
                    </a:cubicBezTo>
                    <a:cubicBezTo>
                      <a:pt x="14359" y="231"/>
                      <a:pt x="14359" y="205"/>
                      <a:pt x="14333" y="205"/>
                    </a:cubicBezTo>
                    <a:cubicBezTo>
                      <a:pt x="14333" y="205"/>
                      <a:pt x="14333" y="178"/>
                      <a:pt x="14306" y="178"/>
                    </a:cubicBezTo>
                    <a:cubicBezTo>
                      <a:pt x="14254" y="126"/>
                      <a:pt x="14228" y="100"/>
                      <a:pt x="14175" y="100"/>
                    </a:cubicBezTo>
                    <a:cubicBezTo>
                      <a:pt x="13813" y="31"/>
                      <a:pt x="13437" y="1"/>
                      <a:pt x="130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52"/>
              <p:cNvSpPr/>
              <p:nvPr/>
            </p:nvSpPr>
            <p:spPr>
              <a:xfrm>
                <a:off x="4575450" y="2626950"/>
                <a:ext cx="356250" cy="348175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13927" extrusionOk="0">
                    <a:moveTo>
                      <a:pt x="12251" y="1"/>
                    </a:moveTo>
                    <a:cubicBezTo>
                      <a:pt x="12227" y="1"/>
                      <a:pt x="12202" y="7"/>
                      <a:pt x="12181" y="22"/>
                    </a:cubicBezTo>
                    <a:cubicBezTo>
                      <a:pt x="11630" y="494"/>
                      <a:pt x="11184" y="1203"/>
                      <a:pt x="11000" y="1964"/>
                    </a:cubicBezTo>
                    <a:cubicBezTo>
                      <a:pt x="10816" y="2095"/>
                      <a:pt x="10659" y="2227"/>
                      <a:pt x="10449" y="2358"/>
                    </a:cubicBezTo>
                    <a:cubicBezTo>
                      <a:pt x="10396" y="2358"/>
                      <a:pt x="10318" y="2437"/>
                      <a:pt x="10291" y="2463"/>
                    </a:cubicBezTo>
                    <a:cubicBezTo>
                      <a:pt x="10134" y="2594"/>
                      <a:pt x="9924" y="2725"/>
                      <a:pt x="9766" y="2830"/>
                    </a:cubicBezTo>
                    <a:cubicBezTo>
                      <a:pt x="9005" y="3355"/>
                      <a:pt x="8244" y="3906"/>
                      <a:pt x="7535" y="4484"/>
                    </a:cubicBezTo>
                    <a:cubicBezTo>
                      <a:pt x="7771" y="3355"/>
                      <a:pt x="8296" y="2305"/>
                      <a:pt x="8874" y="1308"/>
                    </a:cubicBezTo>
                    <a:cubicBezTo>
                      <a:pt x="8895" y="1265"/>
                      <a:pt x="8848" y="1188"/>
                      <a:pt x="8801" y="1188"/>
                    </a:cubicBezTo>
                    <a:cubicBezTo>
                      <a:pt x="8790" y="1188"/>
                      <a:pt x="8779" y="1193"/>
                      <a:pt x="8769" y="1203"/>
                    </a:cubicBezTo>
                    <a:cubicBezTo>
                      <a:pt x="7850" y="2253"/>
                      <a:pt x="7404" y="3513"/>
                      <a:pt x="7010" y="4851"/>
                    </a:cubicBezTo>
                    <a:lnTo>
                      <a:pt x="7010" y="4930"/>
                    </a:lnTo>
                    <a:cubicBezTo>
                      <a:pt x="6643" y="5219"/>
                      <a:pt x="6275" y="5508"/>
                      <a:pt x="5960" y="5849"/>
                    </a:cubicBezTo>
                    <a:cubicBezTo>
                      <a:pt x="5461" y="6269"/>
                      <a:pt x="4963" y="6715"/>
                      <a:pt x="4516" y="7214"/>
                    </a:cubicBezTo>
                    <a:cubicBezTo>
                      <a:pt x="4884" y="5613"/>
                      <a:pt x="5488" y="4195"/>
                      <a:pt x="6196" y="2699"/>
                    </a:cubicBezTo>
                    <a:cubicBezTo>
                      <a:pt x="6232" y="2610"/>
                      <a:pt x="6171" y="2534"/>
                      <a:pt x="6104" y="2534"/>
                    </a:cubicBezTo>
                    <a:cubicBezTo>
                      <a:pt x="6072" y="2534"/>
                      <a:pt x="6038" y="2551"/>
                      <a:pt x="6013" y="2594"/>
                    </a:cubicBezTo>
                    <a:cubicBezTo>
                      <a:pt x="4963" y="4064"/>
                      <a:pt x="4385" y="5875"/>
                      <a:pt x="4096" y="7634"/>
                    </a:cubicBezTo>
                    <a:lnTo>
                      <a:pt x="4096" y="7713"/>
                    </a:lnTo>
                    <a:cubicBezTo>
                      <a:pt x="2416" y="9471"/>
                      <a:pt x="946" y="11493"/>
                      <a:pt x="54" y="13724"/>
                    </a:cubicBezTo>
                    <a:cubicBezTo>
                      <a:pt x="0" y="13831"/>
                      <a:pt x="93" y="13926"/>
                      <a:pt x="190" y="13926"/>
                    </a:cubicBezTo>
                    <a:cubicBezTo>
                      <a:pt x="236" y="13926"/>
                      <a:pt x="283" y="13905"/>
                      <a:pt x="316" y="13855"/>
                    </a:cubicBezTo>
                    <a:cubicBezTo>
                      <a:pt x="1393" y="11781"/>
                      <a:pt x="2600" y="9944"/>
                      <a:pt x="4123" y="8264"/>
                    </a:cubicBezTo>
                    <a:cubicBezTo>
                      <a:pt x="4937" y="8906"/>
                      <a:pt x="6238" y="9305"/>
                      <a:pt x="7467" y="9305"/>
                    </a:cubicBezTo>
                    <a:cubicBezTo>
                      <a:pt x="8297" y="9305"/>
                      <a:pt x="9095" y="9123"/>
                      <a:pt x="9688" y="8710"/>
                    </a:cubicBezTo>
                    <a:cubicBezTo>
                      <a:pt x="9778" y="8665"/>
                      <a:pt x="9752" y="8542"/>
                      <a:pt x="9659" y="8542"/>
                    </a:cubicBezTo>
                    <a:cubicBezTo>
                      <a:pt x="9644" y="8542"/>
                      <a:pt x="9627" y="8545"/>
                      <a:pt x="9609" y="8553"/>
                    </a:cubicBezTo>
                    <a:cubicBezTo>
                      <a:pt x="9043" y="8806"/>
                      <a:pt x="8360" y="8926"/>
                      <a:pt x="7657" y="8926"/>
                    </a:cubicBezTo>
                    <a:cubicBezTo>
                      <a:pt x="6471" y="8926"/>
                      <a:pt x="5226" y="8585"/>
                      <a:pt x="4385" y="7975"/>
                    </a:cubicBezTo>
                    <a:cubicBezTo>
                      <a:pt x="4963" y="7345"/>
                      <a:pt x="5566" y="6715"/>
                      <a:pt x="6223" y="6138"/>
                    </a:cubicBezTo>
                    <a:lnTo>
                      <a:pt x="6328" y="6033"/>
                    </a:lnTo>
                    <a:lnTo>
                      <a:pt x="6354" y="6059"/>
                    </a:lnTo>
                    <a:cubicBezTo>
                      <a:pt x="7344" y="6521"/>
                      <a:pt x="8408" y="6791"/>
                      <a:pt x="9454" y="6791"/>
                    </a:cubicBezTo>
                    <a:cubicBezTo>
                      <a:pt x="10488" y="6791"/>
                      <a:pt x="11504" y="6528"/>
                      <a:pt x="12417" y="5928"/>
                    </a:cubicBezTo>
                    <a:cubicBezTo>
                      <a:pt x="12506" y="5884"/>
                      <a:pt x="12464" y="5784"/>
                      <a:pt x="12402" y="5784"/>
                    </a:cubicBezTo>
                    <a:cubicBezTo>
                      <a:pt x="12390" y="5784"/>
                      <a:pt x="12378" y="5788"/>
                      <a:pt x="12365" y="5796"/>
                    </a:cubicBezTo>
                    <a:cubicBezTo>
                      <a:pt x="11494" y="6232"/>
                      <a:pt x="10782" y="6468"/>
                      <a:pt x="9899" y="6468"/>
                    </a:cubicBezTo>
                    <a:cubicBezTo>
                      <a:pt x="9771" y="6468"/>
                      <a:pt x="9640" y="6463"/>
                      <a:pt x="9504" y="6453"/>
                    </a:cubicBezTo>
                    <a:cubicBezTo>
                      <a:pt x="8480" y="6400"/>
                      <a:pt x="7588" y="6085"/>
                      <a:pt x="6669" y="5744"/>
                    </a:cubicBezTo>
                    <a:cubicBezTo>
                      <a:pt x="6905" y="5534"/>
                      <a:pt x="7115" y="5376"/>
                      <a:pt x="7325" y="5193"/>
                    </a:cubicBezTo>
                    <a:cubicBezTo>
                      <a:pt x="7404" y="5193"/>
                      <a:pt x="7430" y="5114"/>
                      <a:pt x="7456" y="5088"/>
                    </a:cubicBezTo>
                    <a:cubicBezTo>
                      <a:pt x="8454" y="4274"/>
                      <a:pt x="9478" y="3513"/>
                      <a:pt x="10528" y="2778"/>
                    </a:cubicBezTo>
                    <a:cubicBezTo>
                      <a:pt x="11082" y="3041"/>
                      <a:pt x="11881" y="3247"/>
                      <a:pt x="12634" y="3247"/>
                    </a:cubicBezTo>
                    <a:cubicBezTo>
                      <a:pt x="13235" y="3247"/>
                      <a:pt x="13806" y="3116"/>
                      <a:pt x="14202" y="2778"/>
                    </a:cubicBezTo>
                    <a:cubicBezTo>
                      <a:pt x="14249" y="2731"/>
                      <a:pt x="14213" y="2642"/>
                      <a:pt x="14130" y="2642"/>
                    </a:cubicBezTo>
                    <a:cubicBezTo>
                      <a:pt x="14120" y="2642"/>
                      <a:pt x="14109" y="2644"/>
                      <a:pt x="14097" y="2646"/>
                    </a:cubicBezTo>
                    <a:cubicBezTo>
                      <a:pt x="13753" y="2839"/>
                      <a:pt x="13345" y="2914"/>
                      <a:pt x="12919" y="2914"/>
                    </a:cubicBezTo>
                    <a:cubicBezTo>
                      <a:pt x="12242" y="2914"/>
                      <a:pt x="11517" y="2725"/>
                      <a:pt x="10921" y="2515"/>
                    </a:cubicBezTo>
                    <a:cubicBezTo>
                      <a:pt x="10974" y="2463"/>
                      <a:pt x="11079" y="2437"/>
                      <a:pt x="11131" y="2358"/>
                    </a:cubicBezTo>
                    <a:cubicBezTo>
                      <a:pt x="11184" y="2358"/>
                      <a:pt x="11236" y="2332"/>
                      <a:pt x="11236" y="2305"/>
                    </a:cubicBezTo>
                    <a:cubicBezTo>
                      <a:pt x="12181" y="1675"/>
                      <a:pt x="13152" y="1072"/>
                      <a:pt x="14097" y="494"/>
                    </a:cubicBezTo>
                    <a:cubicBezTo>
                      <a:pt x="14143" y="471"/>
                      <a:pt x="14129" y="327"/>
                      <a:pt x="14054" y="327"/>
                    </a:cubicBezTo>
                    <a:cubicBezTo>
                      <a:pt x="14043" y="327"/>
                      <a:pt x="14032" y="330"/>
                      <a:pt x="14019" y="337"/>
                    </a:cubicBezTo>
                    <a:cubicBezTo>
                      <a:pt x="13100" y="625"/>
                      <a:pt x="12260" y="1124"/>
                      <a:pt x="11446" y="1675"/>
                    </a:cubicBezTo>
                    <a:cubicBezTo>
                      <a:pt x="11499" y="1465"/>
                      <a:pt x="11577" y="1282"/>
                      <a:pt x="11709" y="1072"/>
                    </a:cubicBezTo>
                    <a:cubicBezTo>
                      <a:pt x="11892" y="757"/>
                      <a:pt x="12102" y="468"/>
                      <a:pt x="12312" y="127"/>
                    </a:cubicBezTo>
                    <a:cubicBezTo>
                      <a:pt x="12370" y="50"/>
                      <a:pt x="12315" y="1"/>
                      <a:pt x="12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9" name="Google Shape;4729;p52"/>
            <p:cNvSpPr/>
            <p:nvPr/>
          </p:nvSpPr>
          <p:spPr>
            <a:xfrm>
              <a:off x="5005188" y="2991740"/>
              <a:ext cx="922352" cy="887015"/>
            </a:xfrm>
            <a:custGeom>
              <a:avLst/>
              <a:gdLst/>
              <a:ahLst/>
              <a:cxnLst/>
              <a:rect l="l" t="t" r="r" b="b"/>
              <a:pathLst>
                <a:path w="27537" h="26482" extrusionOk="0">
                  <a:moveTo>
                    <a:pt x="10277" y="0"/>
                  </a:moveTo>
                  <a:cubicBezTo>
                    <a:pt x="9537" y="0"/>
                    <a:pt x="8720" y="220"/>
                    <a:pt x="7823" y="610"/>
                  </a:cubicBezTo>
                  <a:cubicBezTo>
                    <a:pt x="5382" y="1660"/>
                    <a:pt x="6799" y="4521"/>
                    <a:pt x="5093" y="4547"/>
                  </a:cubicBezTo>
                  <a:cubicBezTo>
                    <a:pt x="3413" y="4573"/>
                    <a:pt x="3098" y="5466"/>
                    <a:pt x="3098" y="5466"/>
                  </a:cubicBezTo>
                  <a:cubicBezTo>
                    <a:pt x="2022" y="10611"/>
                    <a:pt x="11472" y="12842"/>
                    <a:pt x="11472" y="12842"/>
                  </a:cubicBezTo>
                  <a:cubicBezTo>
                    <a:pt x="11472" y="12842"/>
                    <a:pt x="1497" y="14995"/>
                    <a:pt x="762" y="16963"/>
                  </a:cubicBezTo>
                  <a:cubicBezTo>
                    <a:pt x="1" y="18958"/>
                    <a:pt x="2206" y="21898"/>
                    <a:pt x="5434" y="23526"/>
                  </a:cubicBezTo>
                  <a:cubicBezTo>
                    <a:pt x="5689" y="23653"/>
                    <a:pt x="5951" y="23712"/>
                    <a:pt x="6217" y="23712"/>
                  </a:cubicBezTo>
                  <a:cubicBezTo>
                    <a:pt x="9294" y="23712"/>
                    <a:pt x="12941" y="15862"/>
                    <a:pt x="12942" y="15861"/>
                  </a:cubicBezTo>
                  <a:lnTo>
                    <a:pt x="12942" y="15861"/>
                  </a:lnTo>
                  <a:cubicBezTo>
                    <a:pt x="12942" y="15862"/>
                    <a:pt x="11341" y="22660"/>
                    <a:pt x="13257" y="25442"/>
                  </a:cubicBezTo>
                  <a:cubicBezTo>
                    <a:pt x="13758" y="26183"/>
                    <a:pt x="14293" y="26481"/>
                    <a:pt x="14850" y="26481"/>
                  </a:cubicBezTo>
                  <a:cubicBezTo>
                    <a:pt x="16420" y="26481"/>
                    <a:pt x="18158" y="24106"/>
                    <a:pt x="19767" y="22633"/>
                  </a:cubicBezTo>
                  <a:cubicBezTo>
                    <a:pt x="21893" y="20638"/>
                    <a:pt x="17273" y="15257"/>
                    <a:pt x="17273" y="15257"/>
                  </a:cubicBezTo>
                  <a:lnTo>
                    <a:pt x="17273" y="15257"/>
                  </a:lnTo>
                  <a:cubicBezTo>
                    <a:pt x="20362" y="16968"/>
                    <a:pt x="22523" y="17561"/>
                    <a:pt x="24001" y="17561"/>
                  </a:cubicBezTo>
                  <a:cubicBezTo>
                    <a:pt x="26491" y="17561"/>
                    <a:pt x="27042" y="15877"/>
                    <a:pt x="26828" y="15021"/>
                  </a:cubicBezTo>
                  <a:cubicBezTo>
                    <a:pt x="26460" y="13630"/>
                    <a:pt x="27537" y="13603"/>
                    <a:pt x="26828" y="12028"/>
                  </a:cubicBezTo>
                  <a:cubicBezTo>
                    <a:pt x="26575" y="11466"/>
                    <a:pt x="25237" y="11285"/>
                    <a:pt x="23621" y="11285"/>
                  </a:cubicBezTo>
                  <a:cubicBezTo>
                    <a:pt x="20713" y="11285"/>
                    <a:pt x="16905" y="11871"/>
                    <a:pt x="16905" y="11871"/>
                  </a:cubicBezTo>
                  <a:cubicBezTo>
                    <a:pt x="27300" y="7435"/>
                    <a:pt x="23022" y="4915"/>
                    <a:pt x="22523" y="3996"/>
                  </a:cubicBezTo>
                  <a:cubicBezTo>
                    <a:pt x="22117" y="3247"/>
                    <a:pt x="22372" y="1837"/>
                    <a:pt x="20834" y="1837"/>
                  </a:cubicBezTo>
                  <a:cubicBezTo>
                    <a:pt x="20484" y="1837"/>
                    <a:pt x="20042" y="1910"/>
                    <a:pt x="19478" y="2080"/>
                  </a:cubicBezTo>
                  <a:cubicBezTo>
                    <a:pt x="16407" y="3051"/>
                    <a:pt x="14386" y="10585"/>
                    <a:pt x="14386" y="10585"/>
                  </a:cubicBezTo>
                  <a:cubicBezTo>
                    <a:pt x="14386" y="10585"/>
                    <a:pt x="14701" y="4495"/>
                    <a:pt x="13388" y="2132"/>
                  </a:cubicBezTo>
                  <a:cubicBezTo>
                    <a:pt x="12563" y="630"/>
                    <a:pt x="11530" y="0"/>
                    <a:pt x="10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2"/>
            <p:cNvSpPr/>
            <p:nvPr/>
          </p:nvSpPr>
          <p:spPr>
            <a:xfrm>
              <a:off x="5496074" y="3142104"/>
              <a:ext cx="193367" cy="244447"/>
            </a:xfrm>
            <a:custGeom>
              <a:avLst/>
              <a:gdLst/>
              <a:ahLst/>
              <a:cxnLst/>
              <a:rect l="l" t="t" r="r" b="b"/>
              <a:pathLst>
                <a:path w="5773" h="7298" extrusionOk="0">
                  <a:moveTo>
                    <a:pt x="5612" y="1"/>
                  </a:moveTo>
                  <a:cubicBezTo>
                    <a:pt x="5587" y="1"/>
                    <a:pt x="5559" y="10"/>
                    <a:pt x="5532" y="32"/>
                  </a:cubicBezTo>
                  <a:cubicBezTo>
                    <a:pt x="3143" y="1764"/>
                    <a:pt x="1096" y="4442"/>
                    <a:pt x="19" y="7198"/>
                  </a:cubicBezTo>
                  <a:cubicBezTo>
                    <a:pt x="0" y="7255"/>
                    <a:pt x="77" y="7298"/>
                    <a:pt x="131" y="7298"/>
                  </a:cubicBezTo>
                  <a:cubicBezTo>
                    <a:pt x="152" y="7298"/>
                    <a:pt x="169" y="7292"/>
                    <a:pt x="177" y="7277"/>
                  </a:cubicBezTo>
                  <a:cubicBezTo>
                    <a:pt x="1673" y="4521"/>
                    <a:pt x="3432" y="2316"/>
                    <a:pt x="5689" y="216"/>
                  </a:cubicBezTo>
                  <a:cubicBezTo>
                    <a:pt x="5772" y="133"/>
                    <a:pt x="5708" y="1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2"/>
            <p:cNvSpPr/>
            <p:nvPr/>
          </p:nvSpPr>
          <p:spPr>
            <a:xfrm>
              <a:off x="5530542" y="3237166"/>
              <a:ext cx="208607" cy="151397"/>
            </a:xfrm>
            <a:custGeom>
              <a:avLst/>
              <a:gdLst/>
              <a:ahLst/>
              <a:cxnLst/>
              <a:rect l="l" t="t" r="r" b="b"/>
              <a:pathLst>
                <a:path w="6228" h="4520" extrusionOk="0">
                  <a:moveTo>
                    <a:pt x="6048" y="0"/>
                  </a:moveTo>
                  <a:cubicBezTo>
                    <a:pt x="6040" y="0"/>
                    <a:pt x="6033" y="1"/>
                    <a:pt x="6025" y="3"/>
                  </a:cubicBezTo>
                  <a:cubicBezTo>
                    <a:pt x="3689" y="869"/>
                    <a:pt x="1641" y="2523"/>
                    <a:pt x="40" y="4386"/>
                  </a:cubicBezTo>
                  <a:cubicBezTo>
                    <a:pt x="1" y="4445"/>
                    <a:pt x="65" y="4519"/>
                    <a:pt x="121" y="4519"/>
                  </a:cubicBezTo>
                  <a:cubicBezTo>
                    <a:pt x="140" y="4519"/>
                    <a:pt x="158" y="4511"/>
                    <a:pt x="172" y="4491"/>
                  </a:cubicBezTo>
                  <a:cubicBezTo>
                    <a:pt x="1904" y="2654"/>
                    <a:pt x="3873" y="1420"/>
                    <a:pt x="6104" y="239"/>
                  </a:cubicBezTo>
                  <a:cubicBezTo>
                    <a:pt x="6227" y="190"/>
                    <a:pt x="6165" y="0"/>
                    <a:pt x="6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2"/>
            <p:cNvSpPr/>
            <p:nvPr/>
          </p:nvSpPr>
          <p:spPr>
            <a:xfrm>
              <a:off x="5481771" y="3507815"/>
              <a:ext cx="35371" cy="286684"/>
            </a:xfrm>
            <a:custGeom>
              <a:avLst/>
              <a:gdLst/>
              <a:ahLst/>
              <a:cxnLst/>
              <a:rect l="l" t="t" r="r" b="b"/>
              <a:pathLst>
                <a:path w="1056" h="8559" extrusionOk="0">
                  <a:moveTo>
                    <a:pt x="325" y="1"/>
                  </a:moveTo>
                  <a:cubicBezTo>
                    <a:pt x="295" y="1"/>
                    <a:pt x="263" y="21"/>
                    <a:pt x="263" y="60"/>
                  </a:cubicBezTo>
                  <a:cubicBezTo>
                    <a:pt x="0" y="2764"/>
                    <a:pt x="53" y="5887"/>
                    <a:pt x="866" y="8512"/>
                  </a:cubicBezTo>
                  <a:cubicBezTo>
                    <a:pt x="887" y="8543"/>
                    <a:pt x="924" y="8558"/>
                    <a:pt x="958" y="8558"/>
                  </a:cubicBezTo>
                  <a:cubicBezTo>
                    <a:pt x="1010" y="8558"/>
                    <a:pt x="1056" y="8523"/>
                    <a:pt x="1024" y="8460"/>
                  </a:cubicBezTo>
                  <a:cubicBezTo>
                    <a:pt x="735" y="5625"/>
                    <a:pt x="368" y="2921"/>
                    <a:pt x="368" y="60"/>
                  </a:cubicBezTo>
                  <a:cubicBezTo>
                    <a:pt x="381" y="21"/>
                    <a:pt x="354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2"/>
            <p:cNvSpPr/>
            <p:nvPr/>
          </p:nvSpPr>
          <p:spPr>
            <a:xfrm>
              <a:off x="5513760" y="3499877"/>
              <a:ext cx="83436" cy="254026"/>
            </a:xfrm>
            <a:custGeom>
              <a:avLst/>
              <a:gdLst/>
              <a:ahLst/>
              <a:cxnLst/>
              <a:rect l="l" t="t" r="r" b="b"/>
              <a:pathLst>
                <a:path w="2491" h="7584" extrusionOk="0">
                  <a:moveTo>
                    <a:pt x="91" y="0"/>
                  </a:moveTo>
                  <a:cubicBezTo>
                    <a:pt x="49" y="0"/>
                    <a:pt x="1" y="26"/>
                    <a:pt x="16" y="87"/>
                  </a:cubicBezTo>
                  <a:cubicBezTo>
                    <a:pt x="279" y="2633"/>
                    <a:pt x="1171" y="5206"/>
                    <a:pt x="2195" y="7516"/>
                  </a:cubicBezTo>
                  <a:cubicBezTo>
                    <a:pt x="2214" y="7563"/>
                    <a:pt x="2260" y="7583"/>
                    <a:pt x="2309" y="7583"/>
                  </a:cubicBezTo>
                  <a:cubicBezTo>
                    <a:pt x="2396" y="7583"/>
                    <a:pt x="2491" y="7521"/>
                    <a:pt x="2457" y="7437"/>
                  </a:cubicBezTo>
                  <a:cubicBezTo>
                    <a:pt x="1539" y="4996"/>
                    <a:pt x="909" y="2528"/>
                    <a:pt x="148" y="35"/>
                  </a:cubicBezTo>
                  <a:cubicBezTo>
                    <a:pt x="148" y="13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2"/>
            <p:cNvSpPr/>
            <p:nvPr/>
          </p:nvSpPr>
          <p:spPr>
            <a:xfrm>
              <a:off x="5359544" y="3060909"/>
              <a:ext cx="93116" cy="284674"/>
            </a:xfrm>
            <a:custGeom>
              <a:avLst/>
              <a:gdLst/>
              <a:ahLst/>
              <a:cxnLst/>
              <a:rect l="l" t="t" r="r" b="b"/>
              <a:pathLst>
                <a:path w="2780" h="8499" extrusionOk="0">
                  <a:moveTo>
                    <a:pt x="183" y="0"/>
                  </a:moveTo>
                  <a:cubicBezTo>
                    <a:pt x="147" y="0"/>
                    <a:pt x="105" y="35"/>
                    <a:pt x="105" y="94"/>
                  </a:cubicBezTo>
                  <a:cubicBezTo>
                    <a:pt x="0" y="2955"/>
                    <a:pt x="1365" y="5973"/>
                    <a:pt x="2625" y="8493"/>
                  </a:cubicBezTo>
                  <a:cubicBezTo>
                    <a:pt x="2629" y="8497"/>
                    <a:pt x="2634" y="8499"/>
                    <a:pt x="2641" y="8499"/>
                  </a:cubicBezTo>
                  <a:cubicBezTo>
                    <a:pt x="2685" y="8499"/>
                    <a:pt x="2779" y="8434"/>
                    <a:pt x="2757" y="8388"/>
                  </a:cubicBezTo>
                  <a:cubicBezTo>
                    <a:pt x="1707" y="5553"/>
                    <a:pt x="814" y="3007"/>
                    <a:pt x="237" y="67"/>
                  </a:cubicBezTo>
                  <a:cubicBezTo>
                    <a:pt x="237" y="21"/>
                    <a:pt x="21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2"/>
            <p:cNvSpPr/>
            <p:nvPr/>
          </p:nvSpPr>
          <p:spPr>
            <a:xfrm>
              <a:off x="5268099" y="3112929"/>
              <a:ext cx="159001" cy="234733"/>
            </a:xfrm>
            <a:custGeom>
              <a:avLst/>
              <a:gdLst/>
              <a:ahLst/>
              <a:cxnLst/>
              <a:rect l="l" t="t" r="r" b="b"/>
              <a:pathLst>
                <a:path w="4747" h="7008" extrusionOk="0">
                  <a:moveTo>
                    <a:pt x="80" y="0"/>
                  </a:moveTo>
                  <a:cubicBezTo>
                    <a:pt x="40" y="0"/>
                    <a:pt x="0" y="20"/>
                    <a:pt x="0" y="63"/>
                  </a:cubicBezTo>
                  <a:cubicBezTo>
                    <a:pt x="342" y="2767"/>
                    <a:pt x="2625" y="5287"/>
                    <a:pt x="4620" y="6993"/>
                  </a:cubicBezTo>
                  <a:cubicBezTo>
                    <a:pt x="4635" y="7003"/>
                    <a:pt x="4649" y="7007"/>
                    <a:pt x="4662" y="7007"/>
                  </a:cubicBezTo>
                  <a:cubicBezTo>
                    <a:pt x="4716" y="7007"/>
                    <a:pt x="4747" y="6930"/>
                    <a:pt x="4725" y="6888"/>
                  </a:cubicBezTo>
                  <a:cubicBezTo>
                    <a:pt x="3833" y="5812"/>
                    <a:pt x="2835" y="4893"/>
                    <a:pt x="1995" y="3738"/>
                  </a:cubicBezTo>
                  <a:cubicBezTo>
                    <a:pt x="1155" y="2609"/>
                    <a:pt x="657" y="1375"/>
                    <a:pt x="158" y="37"/>
                  </a:cubicBezTo>
                  <a:cubicBezTo>
                    <a:pt x="146" y="13"/>
                    <a:pt x="11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2"/>
            <p:cNvSpPr/>
            <p:nvPr/>
          </p:nvSpPr>
          <p:spPr>
            <a:xfrm>
              <a:off x="5211156" y="3209398"/>
              <a:ext cx="200300" cy="158867"/>
            </a:xfrm>
            <a:custGeom>
              <a:avLst/>
              <a:gdLst/>
              <a:ahLst/>
              <a:cxnLst/>
              <a:rect l="l" t="t" r="r" b="b"/>
              <a:pathLst>
                <a:path w="5980" h="4743" extrusionOk="0">
                  <a:moveTo>
                    <a:pt x="110" y="1"/>
                  </a:moveTo>
                  <a:cubicBezTo>
                    <a:pt x="59" y="1"/>
                    <a:pt x="0" y="62"/>
                    <a:pt x="20" y="123"/>
                  </a:cubicBezTo>
                  <a:cubicBezTo>
                    <a:pt x="965" y="2328"/>
                    <a:pt x="3564" y="4060"/>
                    <a:pt x="5795" y="4743"/>
                  </a:cubicBezTo>
                  <a:cubicBezTo>
                    <a:pt x="5900" y="4743"/>
                    <a:pt x="5979" y="4612"/>
                    <a:pt x="5874" y="4585"/>
                  </a:cubicBezTo>
                  <a:cubicBezTo>
                    <a:pt x="4693" y="4060"/>
                    <a:pt x="3538" y="3430"/>
                    <a:pt x="2540" y="2617"/>
                  </a:cubicBezTo>
                  <a:cubicBezTo>
                    <a:pt x="1622" y="1829"/>
                    <a:pt x="965" y="884"/>
                    <a:pt x="152" y="18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2"/>
            <p:cNvSpPr/>
            <p:nvPr/>
          </p:nvSpPr>
          <p:spPr>
            <a:xfrm>
              <a:off x="5576700" y="3437138"/>
              <a:ext cx="252921" cy="44649"/>
            </a:xfrm>
            <a:custGeom>
              <a:avLst/>
              <a:gdLst/>
              <a:ahLst/>
              <a:cxnLst/>
              <a:rect l="l" t="t" r="r" b="b"/>
              <a:pathLst>
                <a:path w="7551" h="1333" extrusionOk="0">
                  <a:moveTo>
                    <a:pt x="1748" y="0"/>
                  </a:moveTo>
                  <a:cubicBezTo>
                    <a:pt x="1188" y="0"/>
                    <a:pt x="630" y="32"/>
                    <a:pt x="80" y="96"/>
                  </a:cubicBezTo>
                  <a:cubicBezTo>
                    <a:pt x="1" y="123"/>
                    <a:pt x="1" y="280"/>
                    <a:pt x="106" y="280"/>
                  </a:cubicBezTo>
                  <a:cubicBezTo>
                    <a:pt x="318" y="273"/>
                    <a:pt x="530" y="270"/>
                    <a:pt x="740" y="270"/>
                  </a:cubicBezTo>
                  <a:cubicBezTo>
                    <a:pt x="3020" y="270"/>
                    <a:pt x="5164" y="657"/>
                    <a:pt x="7351" y="1330"/>
                  </a:cubicBezTo>
                  <a:cubicBezTo>
                    <a:pt x="7359" y="1332"/>
                    <a:pt x="7367" y="1333"/>
                    <a:pt x="7375" y="1333"/>
                  </a:cubicBezTo>
                  <a:cubicBezTo>
                    <a:pt x="7470" y="1333"/>
                    <a:pt x="7551" y="1193"/>
                    <a:pt x="7430" y="1120"/>
                  </a:cubicBezTo>
                  <a:cubicBezTo>
                    <a:pt x="5676" y="386"/>
                    <a:pt x="3700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2"/>
            <p:cNvSpPr/>
            <p:nvPr/>
          </p:nvSpPr>
          <p:spPr>
            <a:xfrm>
              <a:off x="5583097" y="3391684"/>
              <a:ext cx="203784" cy="33863"/>
            </a:xfrm>
            <a:custGeom>
              <a:avLst/>
              <a:gdLst/>
              <a:ahLst/>
              <a:cxnLst/>
              <a:rect l="l" t="t" r="r" b="b"/>
              <a:pathLst>
                <a:path w="6084" h="1011" extrusionOk="0">
                  <a:moveTo>
                    <a:pt x="3987" y="1"/>
                  </a:moveTo>
                  <a:cubicBezTo>
                    <a:pt x="2627" y="1"/>
                    <a:pt x="1245" y="246"/>
                    <a:pt x="72" y="876"/>
                  </a:cubicBezTo>
                  <a:cubicBezTo>
                    <a:pt x="1" y="900"/>
                    <a:pt x="38" y="1011"/>
                    <a:pt x="124" y="1011"/>
                  </a:cubicBezTo>
                  <a:cubicBezTo>
                    <a:pt x="133" y="1011"/>
                    <a:pt x="142" y="1009"/>
                    <a:pt x="151" y="1007"/>
                  </a:cubicBezTo>
                  <a:cubicBezTo>
                    <a:pt x="1686" y="364"/>
                    <a:pt x="3155" y="328"/>
                    <a:pt x="4701" y="328"/>
                  </a:cubicBezTo>
                  <a:cubicBezTo>
                    <a:pt x="4900" y="328"/>
                    <a:pt x="5100" y="328"/>
                    <a:pt x="5302" y="328"/>
                  </a:cubicBezTo>
                  <a:cubicBezTo>
                    <a:pt x="5517" y="328"/>
                    <a:pt x="5734" y="327"/>
                    <a:pt x="5952" y="325"/>
                  </a:cubicBezTo>
                  <a:cubicBezTo>
                    <a:pt x="6057" y="325"/>
                    <a:pt x="6084" y="167"/>
                    <a:pt x="5979" y="167"/>
                  </a:cubicBezTo>
                  <a:cubicBezTo>
                    <a:pt x="5340" y="62"/>
                    <a:pt x="4666" y="1"/>
                    <a:pt x="3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2"/>
            <p:cNvSpPr/>
            <p:nvPr/>
          </p:nvSpPr>
          <p:spPr>
            <a:xfrm>
              <a:off x="5580485" y="3465777"/>
              <a:ext cx="152469" cy="55635"/>
            </a:xfrm>
            <a:custGeom>
              <a:avLst/>
              <a:gdLst/>
              <a:ahLst/>
              <a:cxnLst/>
              <a:rect l="l" t="t" r="r" b="b"/>
              <a:pathLst>
                <a:path w="4552" h="1661" extrusionOk="0">
                  <a:moveTo>
                    <a:pt x="172" y="0"/>
                  </a:moveTo>
                  <a:cubicBezTo>
                    <a:pt x="17" y="0"/>
                    <a:pt x="1" y="188"/>
                    <a:pt x="124" y="213"/>
                  </a:cubicBezTo>
                  <a:cubicBezTo>
                    <a:pt x="807" y="344"/>
                    <a:pt x="1542" y="501"/>
                    <a:pt x="2224" y="711"/>
                  </a:cubicBezTo>
                  <a:cubicBezTo>
                    <a:pt x="3012" y="921"/>
                    <a:pt x="3668" y="1315"/>
                    <a:pt x="4403" y="1656"/>
                  </a:cubicBezTo>
                  <a:cubicBezTo>
                    <a:pt x="4409" y="1659"/>
                    <a:pt x="4415" y="1660"/>
                    <a:pt x="4421" y="1660"/>
                  </a:cubicBezTo>
                  <a:cubicBezTo>
                    <a:pt x="4476" y="1660"/>
                    <a:pt x="4552" y="1572"/>
                    <a:pt x="4482" y="1525"/>
                  </a:cubicBezTo>
                  <a:cubicBezTo>
                    <a:pt x="3405" y="475"/>
                    <a:pt x="1594" y="239"/>
                    <a:pt x="203" y="3"/>
                  </a:cubicBezTo>
                  <a:cubicBezTo>
                    <a:pt x="192" y="1"/>
                    <a:pt x="182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2"/>
            <p:cNvSpPr/>
            <p:nvPr/>
          </p:nvSpPr>
          <p:spPr>
            <a:xfrm>
              <a:off x="5162084" y="3480382"/>
              <a:ext cx="244246" cy="177088"/>
            </a:xfrm>
            <a:custGeom>
              <a:avLst/>
              <a:gdLst/>
              <a:ahLst/>
              <a:cxnLst/>
              <a:rect l="l" t="t" r="r" b="b"/>
              <a:pathLst>
                <a:path w="7292" h="5287" extrusionOk="0">
                  <a:moveTo>
                    <a:pt x="7177" y="1"/>
                  </a:moveTo>
                  <a:cubicBezTo>
                    <a:pt x="7162" y="1"/>
                    <a:pt x="7146" y="4"/>
                    <a:pt x="7129" y="13"/>
                  </a:cubicBezTo>
                  <a:cubicBezTo>
                    <a:pt x="4583" y="1089"/>
                    <a:pt x="1564" y="2690"/>
                    <a:pt x="42" y="5131"/>
                  </a:cubicBezTo>
                  <a:cubicBezTo>
                    <a:pt x="1" y="5193"/>
                    <a:pt x="88" y="5287"/>
                    <a:pt x="166" y="5287"/>
                  </a:cubicBezTo>
                  <a:cubicBezTo>
                    <a:pt x="188" y="5287"/>
                    <a:pt x="208" y="5280"/>
                    <a:pt x="226" y="5263"/>
                  </a:cubicBezTo>
                  <a:cubicBezTo>
                    <a:pt x="2247" y="2953"/>
                    <a:pt x="4583" y="1667"/>
                    <a:pt x="7182" y="144"/>
                  </a:cubicBezTo>
                  <a:cubicBezTo>
                    <a:pt x="7292" y="100"/>
                    <a:pt x="7254" y="1"/>
                    <a:pt x="7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2"/>
            <p:cNvSpPr/>
            <p:nvPr/>
          </p:nvSpPr>
          <p:spPr>
            <a:xfrm>
              <a:off x="5307022" y="3502757"/>
              <a:ext cx="110165" cy="125975"/>
            </a:xfrm>
            <a:custGeom>
              <a:avLst/>
              <a:gdLst/>
              <a:ahLst/>
              <a:cxnLst/>
              <a:rect l="l" t="t" r="r" b="b"/>
              <a:pathLst>
                <a:path w="3289" h="3761" extrusionOk="0">
                  <a:moveTo>
                    <a:pt x="3141" y="0"/>
                  </a:moveTo>
                  <a:cubicBezTo>
                    <a:pt x="3116" y="0"/>
                    <a:pt x="3090" y="9"/>
                    <a:pt x="3065" y="27"/>
                  </a:cubicBezTo>
                  <a:cubicBezTo>
                    <a:pt x="1936" y="920"/>
                    <a:pt x="518" y="2180"/>
                    <a:pt x="20" y="3623"/>
                  </a:cubicBezTo>
                  <a:cubicBezTo>
                    <a:pt x="1" y="3699"/>
                    <a:pt x="63" y="3760"/>
                    <a:pt x="119" y="3760"/>
                  </a:cubicBezTo>
                  <a:cubicBezTo>
                    <a:pt x="141" y="3760"/>
                    <a:pt x="162" y="3751"/>
                    <a:pt x="177" y="3728"/>
                  </a:cubicBezTo>
                  <a:cubicBezTo>
                    <a:pt x="702" y="3177"/>
                    <a:pt x="1070" y="2442"/>
                    <a:pt x="1595" y="1865"/>
                  </a:cubicBezTo>
                  <a:cubicBezTo>
                    <a:pt x="2093" y="1261"/>
                    <a:pt x="2645" y="710"/>
                    <a:pt x="3248" y="185"/>
                  </a:cubicBezTo>
                  <a:cubicBezTo>
                    <a:pt x="3288" y="85"/>
                    <a:pt x="322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2"/>
            <p:cNvSpPr/>
            <p:nvPr/>
          </p:nvSpPr>
          <p:spPr>
            <a:xfrm>
              <a:off x="5187474" y="3451676"/>
              <a:ext cx="202846" cy="87589"/>
            </a:xfrm>
            <a:custGeom>
              <a:avLst/>
              <a:gdLst/>
              <a:ahLst/>
              <a:cxnLst/>
              <a:rect l="l" t="t" r="r" b="b"/>
              <a:pathLst>
                <a:path w="6056" h="2615" extrusionOk="0">
                  <a:moveTo>
                    <a:pt x="5973" y="1"/>
                  </a:moveTo>
                  <a:cubicBezTo>
                    <a:pt x="5967" y="1"/>
                    <a:pt x="5959" y="2"/>
                    <a:pt x="5951" y="4"/>
                  </a:cubicBezTo>
                  <a:cubicBezTo>
                    <a:pt x="3877" y="240"/>
                    <a:pt x="1646" y="1132"/>
                    <a:pt x="45" y="2471"/>
                  </a:cubicBezTo>
                  <a:cubicBezTo>
                    <a:pt x="1" y="2515"/>
                    <a:pt x="49" y="2614"/>
                    <a:pt x="112" y="2614"/>
                  </a:cubicBezTo>
                  <a:cubicBezTo>
                    <a:pt x="125" y="2614"/>
                    <a:pt x="137" y="2611"/>
                    <a:pt x="150" y="2602"/>
                  </a:cubicBezTo>
                  <a:cubicBezTo>
                    <a:pt x="2040" y="1447"/>
                    <a:pt x="3799" y="686"/>
                    <a:pt x="5951" y="161"/>
                  </a:cubicBezTo>
                  <a:cubicBezTo>
                    <a:pt x="6048" y="137"/>
                    <a:pt x="6056" y="1"/>
                    <a:pt x="5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2"/>
            <p:cNvSpPr/>
            <p:nvPr/>
          </p:nvSpPr>
          <p:spPr>
            <a:xfrm>
              <a:off x="5540926" y="3491503"/>
              <a:ext cx="87254" cy="137095"/>
            </a:xfrm>
            <a:custGeom>
              <a:avLst/>
              <a:gdLst/>
              <a:ahLst/>
              <a:cxnLst/>
              <a:rect l="l" t="t" r="r" b="b"/>
              <a:pathLst>
                <a:path w="2605" h="4093" extrusionOk="0">
                  <a:moveTo>
                    <a:pt x="109" y="1"/>
                  </a:moveTo>
                  <a:cubicBezTo>
                    <a:pt x="63" y="1"/>
                    <a:pt x="0" y="44"/>
                    <a:pt x="19" y="101"/>
                  </a:cubicBezTo>
                  <a:cubicBezTo>
                    <a:pt x="413" y="1545"/>
                    <a:pt x="1279" y="3120"/>
                    <a:pt x="2434" y="4064"/>
                  </a:cubicBezTo>
                  <a:cubicBezTo>
                    <a:pt x="2447" y="4084"/>
                    <a:pt x="2465" y="4092"/>
                    <a:pt x="2484" y="4092"/>
                  </a:cubicBezTo>
                  <a:cubicBezTo>
                    <a:pt x="2541" y="4092"/>
                    <a:pt x="2605" y="4019"/>
                    <a:pt x="2565" y="3959"/>
                  </a:cubicBezTo>
                  <a:cubicBezTo>
                    <a:pt x="1646" y="2700"/>
                    <a:pt x="807" y="1518"/>
                    <a:pt x="150" y="22"/>
                  </a:cubicBezTo>
                  <a:cubicBezTo>
                    <a:pt x="143" y="7"/>
                    <a:pt x="12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2"/>
            <p:cNvSpPr/>
            <p:nvPr/>
          </p:nvSpPr>
          <p:spPr>
            <a:xfrm>
              <a:off x="5375019" y="3330553"/>
              <a:ext cx="172700" cy="156757"/>
            </a:xfrm>
            <a:custGeom>
              <a:avLst/>
              <a:gdLst/>
              <a:ahLst/>
              <a:cxnLst/>
              <a:rect l="l" t="t" r="r" b="b"/>
              <a:pathLst>
                <a:path w="5156" h="4680" extrusionOk="0">
                  <a:moveTo>
                    <a:pt x="4340" y="1"/>
                  </a:moveTo>
                  <a:cubicBezTo>
                    <a:pt x="4271" y="1"/>
                    <a:pt x="4193" y="66"/>
                    <a:pt x="4211" y="155"/>
                  </a:cubicBezTo>
                  <a:cubicBezTo>
                    <a:pt x="4421" y="758"/>
                    <a:pt x="4552" y="1520"/>
                    <a:pt x="4447" y="2202"/>
                  </a:cubicBezTo>
                  <a:cubicBezTo>
                    <a:pt x="4447" y="2255"/>
                    <a:pt x="4447" y="2281"/>
                    <a:pt x="4421" y="2307"/>
                  </a:cubicBezTo>
                  <a:cubicBezTo>
                    <a:pt x="4342" y="1651"/>
                    <a:pt x="4080" y="968"/>
                    <a:pt x="3738" y="496"/>
                  </a:cubicBezTo>
                  <a:cubicBezTo>
                    <a:pt x="3696" y="437"/>
                    <a:pt x="3632" y="410"/>
                    <a:pt x="3567" y="410"/>
                  </a:cubicBezTo>
                  <a:cubicBezTo>
                    <a:pt x="3431" y="410"/>
                    <a:pt x="3291" y="528"/>
                    <a:pt x="3345" y="706"/>
                  </a:cubicBezTo>
                  <a:cubicBezTo>
                    <a:pt x="3528" y="1362"/>
                    <a:pt x="3948" y="2018"/>
                    <a:pt x="3896" y="2701"/>
                  </a:cubicBezTo>
                  <a:cubicBezTo>
                    <a:pt x="3686" y="1992"/>
                    <a:pt x="3003" y="1231"/>
                    <a:pt x="2426" y="1021"/>
                  </a:cubicBezTo>
                  <a:cubicBezTo>
                    <a:pt x="2418" y="1019"/>
                    <a:pt x="2410" y="1018"/>
                    <a:pt x="2402" y="1018"/>
                  </a:cubicBezTo>
                  <a:cubicBezTo>
                    <a:pt x="2310" y="1018"/>
                    <a:pt x="2250" y="1156"/>
                    <a:pt x="2347" y="1205"/>
                  </a:cubicBezTo>
                  <a:cubicBezTo>
                    <a:pt x="3030" y="1546"/>
                    <a:pt x="3528" y="2412"/>
                    <a:pt x="3528" y="3200"/>
                  </a:cubicBezTo>
                  <a:cubicBezTo>
                    <a:pt x="3003" y="2596"/>
                    <a:pt x="2347" y="1992"/>
                    <a:pt x="1665" y="1677"/>
                  </a:cubicBezTo>
                  <a:cubicBezTo>
                    <a:pt x="1654" y="1674"/>
                    <a:pt x="1643" y="1672"/>
                    <a:pt x="1633" y="1672"/>
                  </a:cubicBezTo>
                  <a:cubicBezTo>
                    <a:pt x="1567" y="1672"/>
                    <a:pt x="1514" y="1740"/>
                    <a:pt x="1560" y="1808"/>
                  </a:cubicBezTo>
                  <a:cubicBezTo>
                    <a:pt x="1822" y="2150"/>
                    <a:pt x="2190" y="2438"/>
                    <a:pt x="2478" y="2727"/>
                  </a:cubicBezTo>
                  <a:cubicBezTo>
                    <a:pt x="2715" y="2963"/>
                    <a:pt x="2951" y="3200"/>
                    <a:pt x="3135" y="3436"/>
                  </a:cubicBezTo>
                  <a:cubicBezTo>
                    <a:pt x="3073" y="3442"/>
                    <a:pt x="3011" y="3445"/>
                    <a:pt x="2949" y="3445"/>
                  </a:cubicBezTo>
                  <a:cubicBezTo>
                    <a:pt x="2748" y="3445"/>
                    <a:pt x="2548" y="3411"/>
                    <a:pt x="2347" y="3331"/>
                  </a:cubicBezTo>
                  <a:cubicBezTo>
                    <a:pt x="1901" y="3121"/>
                    <a:pt x="1507" y="2727"/>
                    <a:pt x="1140" y="2386"/>
                  </a:cubicBezTo>
                  <a:cubicBezTo>
                    <a:pt x="1127" y="2367"/>
                    <a:pt x="1108" y="2358"/>
                    <a:pt x="1087" y="2358"/>
                  </a:cubicBezTo>
                  <a:cubicBezTo>
                    <a:pt x="1024" y="2358"/>
                    <a:pt x="949" y="2438"/>
                    <a:pt x="1008" y="2517"/>
                  </a:cubicBezTo>
                  <a:cubicBezTo>
                    <a:pt x="1376" y="3068"/>
                    <a:pt x="1743" y="3567"/>
                    <a:pt x="2400" y="3777"/>
                  </a:cubicBezTo>
                  <a:cubicBezTo>
                    <a:pt x="2557" y="3856"/>
                    <a:pt x="2741" y="3882"/>
                    <a:pt x="2925" y="3882"/>
                  </a:cubicBezTo>
                  <a:cubicBezTo>
                    <a:pt x="2873" y="3888"/>
                    <a:pt x="2820" y="3890"/>
                    <a:pt x="2766" y="3890"/>
                  </a:cubicBezTo>
                  <a:cubicBezTo>
                    <a:pt x="2062" y="3890"/>
                    <a:pt x="1241" y="3425"/>
                    <a:pt x="851" y="2937"/>
                  </a:cubicBezTo>
                  <a:cubicBezTo>
                    <a:pt x="813" y="2892"/>
                    <a:pt x="764" y="2873"/>
                    <a:pt x="717" y="2873"/>
                  </a:cubicBezTo>
                  <a:cubicBezTo>
                    <a:pt x="599" y="2873"/>
                    <a:pt x="487" y="2990"/>
                    <a:pt x="562" y="3121"/>
                  </a:cubicBezTo>
                  <a:cubicBezTo>
                    <a:pt x="851" y="3620"/>
                    <a:pt x="1428" y="4092"/>
                    <a:pt x="2058" y="4276"/>
                  </a:cubicBezTo>
                  <a:cubicBezTo>
                    <a:pt x="1893" y="4303"/>
                    <a:pt x="1723" y="4317"/>
                    <a:pt x="1555" y="4317"/>
                  </a:cubicBezTo>
                  <a:cubicBezTo>
                    <a:pt x="1082" y="4317"/>
                    <a:pt x="615" y="4214"/>
                    <a:pt x="247" y="4040"/>
                  </a:cubicBezTo>
                  <a:cubicBezTo>
                    <a:pt x="228" y="4033"/>
                    <a:pt x="210" y="4030"/>
                    <a:pt x="193" y="4030"/>
                  </a:cubicBezTo>
                  <a:cubicBezTo>
                    <a:pt x="68" y="4030"/>
                    <a:pt x="0" y="4184"/>
                    <a:pt x="116" y="4276"/>
                  </a:cubicBezTo>
                  <a:cubicBezTo>
                    <a:pt x="581" y="4555"/>
                    <a:pt x="1114" y="4679"/>
                    <a:pt x="1657" y="4679"/>
                  </a:cubicBezTo>
                  <a:cubicBezTo>
                    <a:pt x="2185" y="4679"/>
                    <a:pt x="2721" y="4562"/>
                    <a:pt x="3213" y="4355"/>
                  </a:cubicBezTo>
                  <a:cubicBezTo>
                    <a:pt x="3371" y="4302"/>
                    <a:pt x="3607" y="4223"/>
                    <a:pt x="3738" y="4092"/>
                  </a:cubicBezTo>
                  <a:cubicBezTo>
                    <a:pt x="5103" y="3226"/>
                    <a:pt x="5156" y="1257"/>
                    <a:pt x="4421" y="50"/>
                  </a:cubicBezTo>
                  <a:cubicBezTo>
                    <a:pt x="4404" y="16"/>
                    <a:pt x="4373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8" name="Google Shape;4768;p54"/>
          <p:cNvSpPr txBox="1">
            <a:spLocks noGrp="1"/>
          </p:cNvSpPr>
          <p:nvPr>
            <p:ph type="title" idx="4"/>
          </p:nvPr>
        </p:nvSpPr>
        <p:spPr>
          <a:xfrm>
            <a:off x="4199136" y="3175432"/>
            <a:ext cx="4419339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một truyện tranh mà em thích.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0" name="Google Shape;4770;p54"/>
          <p:cNvGrpSpPr/>
          <p:nvPr/>
        </p:nvGrpSpPr>
        <p:grpSpPr>
          <a:xfrm rot="-1790236">
            <a:off x="935590" y="539509"/>
            <a:ext cx="2504763" cy="2979171"/>
            <a:chOff x="5001525" y="1249250"/>
            <a:chExt cx="363000" cy="431750"/>
          </a:xfrm>
        </p:grpSpPr>
        <p:sp>
          <p:nvSpPr>
            <p:cNvPr id="4771" name="Google Shape;4771;p54"/>
            <p:cNvSpPr/>
            <p:nvPr/>
          </p:nvSpPr>
          <p:spPr>
            <a:xfrm>
              <a:off x="5045900" y="1563425"/>
              <a:ext cx="36600" cy="12050"/>
            </a:xfrm>
            <a:custGeom>
              <a:avLst/>
              <a:gdLst/>
              <a:ahLst/>
              <a:cxnLst/>
              <a:rect l="l" t="t" r="r" b="b"/>
              <a:pathLst>
                <a:path w="1464" h="482" extrusionOk="0">
                  <a:moveTo>
                    <a:pt x="965" y="0"/>
                  </a:moveTo>
                  <a:cubicBezTo>
                    <a:pt x="829" y="0"/>
                    <a:pt x="694" y="15"/>
                    <a:pt x="562" y="44"/>
                  </a:cubicBezTo>
                  <a:cubicBezTo>
                    <a:pt x="505" y="57"/>
                    <a:pt x="448" y="72"/>
                    <a:pt x="396" y="97"/>
                  </a:cubicBezTo>
                  <a:cubicBezTo>
                    <a:pt x="301" y="141"/>
                    <a:pt x="222" y="210"/>
                    <a:pt x="144" y="280"/>
                  </a:cubicBezTo>
                  <a:cubicBezTo>
                    <a:pt x="96" y="322"/>
                    <a:pt x="48" y="366"/>
                    <a:pt x="1" y="408"/>
                  </a:cubicBezTo>
                  <a:cubicBezTo>
                    <a:pt x="11" y="408"/>
                    <a:pt x="21" y="407"/>
                    <a:pt x="31" y="407"/>
                  </a:cubicBezTo>
                  <a:cubicBezTo>
                    <a:pt x="163" y="407"/>
                    <a:pt x="299" y="443"/>
                    <a:pt x="428" y="479"/>
                  </a:cubicBezTo>
                  <a:cubicBezTo>
                    <a:pt x="432" y="480"/>
                    <a:pt x="437" y="481"/>
                    <a:pt x="442" y="482"/>
                  </a:cubicBezTo>
                  <a:cubicBezTo>
                    <a:pt x="509" y="403"/>
                    <a:pt x="585" y="331"/>
                    <a:pt x="674" y="276"/>
                  </a:cubicBezTo>
                  <a:cubicBezTo>
                    <a:pt x="838" y="175"/>
                    <a:pt x="1033" y="141"/>
                    <a:pt x="1225" y="108"/>
                  </a:cubicBezTo>
                  <a:cubicBezTo>
                    <a:pt x="1304" y="95"/>
                    <a:pt x="1384" y="81"/>
                    <a:pt x="1463" y="67"/>
                  </a:cubicBezTo>
                  <a:cubicBezTo>
                    <a:pt x="1302" y="23"/>
                    <a:pt x="113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4"/>
            <p:cNvSpPr/>
            <p:nvPr/>
          </p:nvSpPr>
          <p:spPr>
            <a:xfrm>
              <a:off x="5110100" y="1627900"/>
              <a:ext cx="43650" cy="52425"/>
            </a:xfrm>
            <a:custGeom>
              <a:avLst/>
              <a:gdLst/>
              <a:ahLst/>
              <a:cxnLst/>
              <a:rect l="l" t="t" r="r" b="b"/>
              <a:pathLst>
                <a:path w="1746" h="2097" extrusionOk="0">
                  <a:moveTo>
                    <a:pt x="273" y="1"/>
                  </a:moveTo>
                  <a:cubicBezTo>
                    <a:pt x="185" y="36"/>
                    <a:pt x="94" y="61"/>
                    <a:pt x="1" y="80"/>
                  </a:cubicBezTo>
                  <a:cubicBezTo>
                    <a:pt x="158" y="323"/>
                    <a:pt x="435" y="471"/>
                    <a:pt x="718" y="538"/>
                  </a:cubicBezTo>
                  <a:cubicBezTo>
                    <a:pt x="742" y="543"/>
                    <a:pt x="769" y="549"/>
                    <a:pt x="783" y="569"/>
                  </a:cubicBezTo>
                  <a:cubicBezTo>
                    <a:pt x="795" y="586"/>
                    <a:pt x="796" y="609"/>
                    <a:pt x="796" y="630"/>
                  </a:cubicBezTo>
                  <a:cubicBezTo>
                    <a:pt x="800" y="837"/>
                    <a:pt x="804" y="1045"/>
                    <a:pt x="806" y="1252"/>
                  </a:cubicBezTo>
                  <a:cubicBezTo>
                    <a:pt x="810" y="1426"/>
                    <a:pt x="821" y="1621"/>
                    <a:pt x="952" y="1737"/>
                  </a:cubicBezTo>
                  <a:cubicBezTo>
                    <a:pt x="1067" y="1839"/>
                    <a:pt x="1238" y="1842"/>
                    <a:pt x="1382" y="1900"/>
                  </a:cubicBezTo>
                  <a:cubicBezTo>
                    <a:pt x="1404" y="1907"/>
                    <a:pt x="1428" y="1918"/>
                    <a:pt x="1444" y="1936"/>
                  </a:cubicBezTo>
                  <a:cubicBezTo>
                    <a:pt x="1465" y="1958"/>
                    <a:pt x="1476" y="1989"/>
                    <a:pt x="1494" y="2015"/>
                  </a:cubicBezTo>
                  <a:cubicBezTo>
                    <a:pt x="1530" y="2065"/>
                    <a:pt x="1590" y="2089"/>
                    <a:pt x="1650" y="2096"/>
                  </a:cubicBezTo>
                  <a:cubicBezTo>
                    <a:pt x="1658" y="2096"/>
                    <a:pt x="1667" y="2096"/>
                    <a:pt x="1676" y="2096"/>
                  </a:cubicBezTo>
                  <a:cubicBezTo>
                    <a:pt x="1699" y="2096"/>
                    <a:pt x="1723" y="2094"/>
                    <a:pt x="1745" y="2091"/>
                  </a:cubicBezTo>
                  <a:cubicBezTo>
                    <a:pt x="1674" y="1994"/>
                    <a:pt x="1590" y="1905"/>
                    <a:pt x="1495" y="1825"/>
                  </a:cubicBezTo>
                  <a:cubicBezTo>
                    <a:pt x="1424" y="1763"/>
                    <a:pt x="1343" y="1703"/>
                    <a:pt x="1311" y="1614"/>
                  </a:cubicBezTo>
                  <a:cubicBezTo>
                    <a:pt x="1297" y="1573"/>
                    <a:pt x="1295" y="1529"/>
                    <a:pt x="1291" y="1486"/>
                  </a:cubicBezTo>
                  <a:cubicBezTo>
                    <a:pt x="1271" y="1176"/>
                    <a:pt x="1244" y="865"/>
                    <a:pt x="1208" y="556"/>
                  </a:cubicBezTo>
                  <a:cubicBezTo>
                    <a:pt x="1198" y="481"/>
                    <a:pt x="1188" y="399"/>
                    <a:pt x="1139" y="339"/>
                  </a:cubicBezTo>
                  <a:cubicBezTo>
                    <a:pt x="1062" y="246"/>
                    <a:pt x="926" y="235"/>
                    <a:pt x="805" y="228"/>
                  </a:cubicBezTo>
                  <a:cubicBezTo>
                    <a:pt x="685" y="222"/>
                    <a:pt x="562" y="210"/>
                    <a:pt x="452" y="158"/>
                  </a:cubicBezTo>
                  <a:cubicBezTo>
                    <a:pt x="380" y="124"/>
                    <a:pt x="314" y="68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4"/>
            <p:cNvSpPr/>
            <p:nvPr/>
          </p:nvSpPr>
          <p:spPr>
            <a:xfrm>
              <a:off x="5186025" y="1591550"/>
              <a:ext cx="90550" cy="41800"/>
            </a:xfrm>
            <a:custGeom>
              <a:avLst/>
              <a:gdLst/>
              <a:ahLst/>
              <a:cxnLst/>
              <a:rect l="l" t="t" r="r" b="b"/>
              <a:pathLst>
                <a:path w="3622" h="1672" extrusionOk="0">
                  <a:moveTo>
                    <a:pt x="799" y="0"/>
                  </a:moveTo>
                  <a:cubicBezTo>
                    <a:pt x="680" y="146"/>
                    <a:pt x="585" y="317"/>
                    <a:pt x="482" y="476"/>
                  </a:cubicBezTo>
                  <a:cubicBezTo>
                    <a:pt x="345" y="689"/>
                    <a:pt x="188" y="887"/>
                    <a:pt x="1" y="1056"/>
                  </a:cubicBezTo>
                  <a:cubicBezTo>
                    <a:pt x="135" y="1175"/>
                    <a:pt x="271" y="1295"/>
                    <a:pt x="406" y="1414"/>
                  </a:cubicBezTo>
                  <a:cubicBezTo>
                    <a:pt x="530" y="1523"/>
                    <a:pt x="663" y="1636"/>
                    <a:pt x="826" y="1665"/>
                  </a:cubicBezTo>
                  <a:cubicBezTo>
                    <a:pt x="853" y="1669"/>
                    <a:pt x="880" y="1671"/>
                    <a:pt x="906" y="1671"/>
                  </a:cubicBezTo>
                  <a:cubicBezTo>
                    <a:pt x="1073" y="1671"/>
                    <a:pt x="1235" y="1590"/>
                    <a:pt x="1385" y="1510"/>
                  </a:cubicBezTo>
                  <a:lnTo>
                    <a:pt x="1769" y="1306"/>
                  </a:lnTo>
                  <a:cubicBezTo>
                    <a:pt x="1856" y="1260"/>
                    <a:pt x="1945" y="1213"/>
                    <a:pt x="2038" y="1178"/>
                  </a:cubicBezTo>
                  <a:cubicBezTo>
                    <a:pt x="2070" y="1165"/>
                    <a:pt x="2101" y="1155"/>
                    <a:pt x="2133" y="1147"/>
                  </a:cubicBezTo>
                  <a:cubicBezTo>
                    <a:pt x="2189" y="1132"/>
                    <a:pt x="2249" y="1124"/>
                    <a:pt x="2307" y="1124"/>
                  </a:cubicBezTo>
                  <a:cubicBezTo>
                    <a:pt x="2381" y="1124"/>
                    <a:pt x="2455" y="1138"/>
                    <a:pt x="2521" y="1169"/>
                  </a:cubicBezTo>
                  <a:cubicBezTo>
                    <a:pt x="2675" y="1244"/>
                    <a:pt x="2768" y="1400"/>
                    <a:pt x="2893" y="1518"/>
                  </a:cubicBezTo>
                  <a:cubicBezTo>
                    <a:pt x="2943" y="1566"/>
                    <a:pt x="3005" y="1610"/>
                    <a:pt x="3073" y="1610"/>
                  </a:cubicBezTo>
                  <a:cubicBezTo>
                    <a:pt x="3081" y="1610"/>
                    <a:pt x="3090" y="1609"/>
                    <a:pt x="3099" y="1607"/>
                  </a:cubicBezTo>
                  <a:cubicBezTo>
                    <a:pt x="3182" y="1592"/>
                    <a:pt x="3229" y="1512"/>
                    <a:pt x="3263" y="1431"/>
                  </a:cubicBezTo>
                  <a:cubicBezTo>
                    <a:pt x="3268" y="1432"/>
                    <a:pt x="3274" y="1432"/>
                    <a:pt x="3279" y="1432"/>
                  </a:cubicBezTo>
                  <a:cubicBezTo>
                    <a:pt x="3326" y="1432"/>
                    <a:pt x="3374" y="1403"/>
                    <a:pt x="3400" y="1359"/>
                  </a:cubicBezTo>
                  <a:cubicBezTo>
                    <a:pt x="3425" y="1319"/>
                    <a:pt x="3431" y="1270"/>
                    <a:pt x="3423" y="1223"/>
                  </a:cubicBezTo>
                  <a:cubicBezTo>
                    <a:pt x="3493" y="1198"/>
                    <a:pt x="3555" y="1153"/>
                    <a:pt x="3601" y="1093"/>
                  </a:cubicBezTo>
                  <a:cubicBezTo>
                    <a:pt x="3608" y="1082"/>
                    <a:pt x="3616" y="1071"/>
                    <a:pt x="3618" y="1057"/>
                  </a:cubicBezTo>
                  <a:cubicBezTo>
                    <a:pt x="3621" y="1041"/>
                    <a:pt x="3615" y="1025"/>
                    <a:pt x="3612" y="1011"/>
                  </a:cubicBezTo>
                  <a:cubicBezTo>
                    <a:pt x="3590" y="958"/>
                    <a:pt x="3569" y="903"/>
                    <a:pt x="3546" y="849"/>
                  </a:cubicBezTo>
                  <a:cubicBezTo>
                    <a:pt x="3518" y="779"/>
                    <a:pt x="3489" y="707"/>
                    <a:pt x="3442" y="648"/>
                  </a:cubicBezTo>
                  <a:cubicBezTo>
                    <a:pt x="3395" y="588"/>
                    <a:pt x="3326" y="540"/>
                    <a:pt x="3251" y="535"/>
                  </a:cubicBezTo>
                  <a:lnTo>
                    <a:pt x="3251" y="535"/>
                  </a:lnTo>
                  <a:cubicBezTo>
                    <a:pt x="3315" y="619"/>
                    <a:pt x="3344" y="728"/>
                    <a:pt x="3328" y="832"/>
                  </a:cubicBezTo>
                  <a:cubicBezTo>
                    <a:pt x="3125" y="750"/>
                    <a:pt x="2929" y="659"/>
                    <a:pt x="2736" y="558"/>
                  </a:cubicBezTo>
                  <a:cubicBezTo>
                    <a:pt x="2611" y="626"/>
                    <a:pt x="2486" y="696"/>
                    <a:pt x="2361" y="763"/>
                  </a:cubicBezTo>
                  <a:cubicBezTo>
                    <a:pt x="2278" y="808"/>
                    <a:pt x="2193" y="853"/>
                    <a:pt x="2101" y="875"/>
                  </a:cubicBezTo>
                  <a:cubicBezTo>
                    <a:pt x="2062" y="883"/>
                    <a:pt x="2023" y="887"/>
                    <a:pt x="1984" y="887"/>
                  </a:cubicBezTo>
                  <a:cubicBezTo>
                    <a:pt x="1977" y="887"/>
                    <a:pt x="1969" y="887"/>
                    <a:pt x="1961" y="886"/>
                  </a:cubicBezTo>
                  <a:cubicBezTo>
                    <a:pt x="1812" y="878"/>
                    <a:pt x="1666" y="812"/>
                    <a:pt x="1546" y="723"/>
                  </a:cubicBezTo>
                  <a:cubicBezTo>
                    <a:pt x="1450" y="653"/>
                    <a:pt x="1369" y="569"/>
                    <a:pt x="1291" y="482"/>
                  </a:cubicBezTo>
                  <a:cubicBezTo>
                    <a:pt x="1235" y="421"/>
                    <a:pt x="1184" y="360"/>
                    <a:pt x="1131" y="299"/>
                  </a:cubicBezTo>
                  <a:cubicBezTo>
                    <a:pt x="1032" y="189"/>
                    <a:pt x="924" y="79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4"/>
            <p:cNvSpPr/>
            <p:nvPr/>
          </p:nvSpPr>
          <p:spPr>
            <a:xfrm>
              <a:off x="5001525" y="1297325"/>
              <a:ext cx="363000" cy="383675"/>
            </a:xfrm>
            <a:custGeom>
              <a:avLst/>
              <a:gdLst/>
              <a:ahLst/>
              <a:cxnLst/>
              <a:rect l="l" t="t" r="r" b="b"/>
              <a:pathLst>
                <a:path w="14520" h="15347" extrusionOk="0">
                  <a:moveTo>
                    <a:pt x="11505" y="3210"/>
                  </a:moveTo>
                  <a:cubicBezTo>
                    <a:pt x="12018" y="3210"/>
                    <a:pt x="12532" y="3256"/>
                    <a:pt x="13023" y="3407"/>
                  </a:cubicBezTo>
                  <a:cubicBezTo>
                    <a:pt x="12629" y="3317"/>
                    <a:pt x="12229" y="3285"/>
                    <a:pt x="11829" y="3285"/>
                  </a:cubicBezTo>
                  <a:cubicBezTo>
                    <a:pt x="11498" y="3285"/>
                    <a:pt x="11167" y="3307"/>
                    <a:pt x="10838" y="3334"/>
                  </a:cubicBezTo>
                  <a:cubicBezTo>
                    <a:pt x="9014" y="3481"/>
                    <a:pt x="7212" y="3877"/>
                    <a:pt x="5491" y="4500"/>
                  </a:cubicBezTo>
                  <a:cubicBezTo>
                    <a:pt x="5144" y="4619"/>
                    <a:pt x="4806" y="4759"/>
                    <a:pt x="4465" y="4896"/>
                  </a:cubicBezTo>
                  <a:cubicBezTo>
                    <a:pt x="5121" y="4569"/>
                    <a:pt x="5802" y="4285"/>
                    <a:pt x="6501" y="4055"/>
                  </a:cubicBezTo>
                  <a:cubicBezTo>
                    <a:pt x="7898" y="3591"/>
                    <a:pt x="9360" y="3310"/>
                    <a:pt x="10831" y="3232"/>
                  </a:cubicBezTo>
                  <a:cubicBezTo>
                    <a:pt x="11054" y="3219"/>
                    <a:pt x="11280" y="3210"/>
                    <a:pt x="11505" y="3210"/>
                  </a:cubicBezTo>
                  <a:close/>
                  <a:moveTo>
                    <a:pt x="5677" y="5210"/>
                  </a:moveTo>
                  <a:cubicBezTo>
                    <a:pt x="7946" y="5210"/>
                    <a:pt x="10224" y="5781"/>
                    <a:pt x="12219" y="6856"/>
                  </a:cubicBezTo>
                  <a:cubicBezTo>
                    <a:pt x="9881" y="5807"/>
                    <a:pt x="7346" y="5257"/>
                    <a:pt x="4787" y="5240"/>
                  </a:cubicBezTo>
                  <a:cubicBezTo>
                    <a:pt x="5083" y="5220"/>
                    <a:pt x="5380" y="5210"/>
                    <a:pt x="5677" y="5210"/>
                  </a:cubicBezTo>
                  <a:close/>
                  <a:moveTo>
                    <a:pt x="4363" y="5653"/>
                  </a:moveTo>
                  <a:cubicBezTo>
                    <a:pt x="5282" y="5840"/>
                    <a:pt x="6125" y="6282"/>
                    <a:pt x="6952" y="6708"/>
                  </a:cubicBezTo>
                  <a:cubicBezTo>
                    <a:pt x="7776" y="7143"/>
                    <a:pt x="8588" y="7633"/>
                    <a:pt x="9274" y="8270"/>
                  </a:cubicBezTo>
                  <a:cubicBezTo>
                    <a:pt x="8523" y="7715"/>
                    <a:pt x="7715" y="7257"/>
                    <a:pt x="6890" y="6826"/>
                  </a:cubicBezTo>
                  <a:cubicBezTo>
                    <a:pt x="6066" y="6395"/>
                    <a:pt x="5251" y="5940"/>
                    <a:pt x="4363" y="5653"/>
                  </a:cubicBezTo>
                  <a:close/>
                  <a:moveTo>
                    <a:pt x="12847" y="0"/>
                  </a:moveTo>
                  <a:lnTo>
                    <a:pt x="12847" y="0"/>
                  </a:lnTo>
                  <a:cubicBezTo>
                    <a:pt x="11888" y="270"/>
                    <a:pt x="10942" y="590"/>
                    <a:pt x="10018" y="962"/>
                  </a:cubicBezTo>
                  <a:cubicBezTo>
                    <a:pt x="8823" y="1440"/>
                    <a:pt x="7663" y="2004"/>
                    <a:pt x="6547" y="2646"/>
                  </a:cubicBezTo>
                  <a:cubicBezTo>
                    <a:pt x="5810" y="3069"/>
                    <a:pt x="5080" y="3538"/>
                    <a:pt x="4527" y="4184"/>
                  </a:cubicBezTo>
                  <a:cubicBezTo>
                    <a:pt x="4355" y="4383"/>
                    <a:pt x="4203" y="4605"/>
                    <a:pt x="4076" y="4838"/>
                  </a:cubicBezTo>
                  <a:cubicBezTo>
                    <a:pt x="3858" y="5241"/>
                    <a:pt x="3720" y="5685"/>
                    <a:pt x="3705" y="6136"/>
                  </a:cubicBezTo>
                  <a:cubicBezTo>
                    <a:pt x="3703" y="6190"/>
                    <a:pt x="3661" y="6221"/>
                    <a:pt x="3618" y="6221"/>
                  </a:cubicBezTo>
                  <a:cubicBezTo>
                    <a:pt x="3588" y="6221"/>
                    <a:pt x="3559" y="6207"/>
                    <a:pt x="3543" y="6175"/>
                  </a:cubicBezTo>
                  <a:lnTo>
                    <a:pt x="3354" y="5809"/>
                  </a:lnTo>
                  <a:lnTo>
                    <a:pt x="3354" y="5809"/>
                  </a:lnTo>
                  <a:cubicBezTo>
                    <a:pt x="3273" y="6074"/>
                    <a:pt x="3202" y="6495"/>
                    <a:pt x="3385" y="6701"/>
                  </a:cubicBezTo>
                  <a:cubicBezTo>
                    <a:pt x="3569" y="6907"/>
                    <a:pt x="3809" y="7054"/>
                    <a:pt x="4024" y="7228"/>
                  </a:cubicBezTo>
                  <a:cubicBezTo>
                    <a:pt x="5044" y="8053"/>
                    <a:pt x="5423" y="9567"/>
                    <a:pt x="4962" y="10787"/>
                  </a:cubicBezTo>
                  <a:cubicBezTo>
                    <a:pt x="4962" y="10795"/>
                    <a:pt x="4961" y="10802"/>
                    <a:pt x="4959" y="10811"/>
                  </a:cubicBezTo>
                  <a:cubicBezTo>
                    <a:pt x="4949" y="10830"/>
                    <a:pt x="4941" y="10849"/>
                    <a:pt x="4931" y="10869"/>
                  </a:cubicBezTo>
                  <a:lnTo>
                    <a:pt x="4931" y="10870"/>
                  </a:lnTo>
                  <a:cubicBezTo>
                    <a:pt x="4854" y="11013"/>
                    <a:pt x="4764" y="11149"/>
                    <a:pt x="4661" y="11274"/>
                  </a:cubicBezTo>
                  <a:cubicBezTo>
                    <a:pt x="4492" y="11483"/>
                    <a:pt x="4285" y="11669"/>
                    <a:pt x="4034" y="11766"/>
                  </a:cubicBezTo>
                  <a:cubicBezTo>
                    <a:pt x="3887" y="11823"/>
                    <a:pt x="3730" y="11846"/>
                    <a:pt x="3572" y="11846"/>
                  </a:cubicBezTo>
                  <a:cubicBezTo>
                    <a:pt x="3472" y="11846"/>
                    <a:pt x="3372" y="11837"/>
                    <a:pt x="3274" y="11820"/>
                  </a:cubicBezTo>
                  <a:cubicBezTo>
                    <a:pt x="3118" y="11793"/>
                    <a:pt x="2959" y="11746"/>
                    <a:pt x="2829" y="11656"/>
                  </a:cubicBezTo>
                  <a:cubicBezTo>
                    <a:pt x="2785" y="11587"/>
                    <a:pt x="2739" y="11517"/>
                    <a:pt x="2693" y="11447"/>
                  </a:cubicBezTo>
                  <a:cubicBezTo>
                    <a:pt x="2692" y="11444"/>
                    <a:pt x="2690" y="11442"/>
                    <a:pt x="2688" y="11439"/>
                  </a:cubicBezTo>
                  <a:cubicBezTo>
                    <a:pt x="2762" y="11341"/>
                    <a:pt x="2848" y="11254"/>
                    <a:pt x="2954" y="11188"/>
                  </a:cubicBezTo>
                  <a:cubicBezTo>
                    <a:pt x="3119" y="11088"/>
                    <a:pt x="3313" y="11053"/>
                    <a:pt x="3504" y="11021"/>
                  </a:cubicBezTo>
                  <a:cubicBezTo>
                    <a:pt x="3585" y="11007"/>
                    <a:pt x="3664" y="10994"/>
                    <a:pt x="3743" y="10980"/>
                  </a:cubicBezTo>
                  <a:cubicBezTo>
                    <a:pt x="3581" y="10935"/>
                    <a:pt x="3413" y="10912"/>
                    <a:pt x="3244" y="10912"/>
                  </a:cubicBezTo>
                  <a:cubicBezTo>
                    <a:pt x="3109" y="10912"/>
                    <a:pt x="2974" y="10927"/>
                    <a:pt x="2842" y="10956"/>
                  </a:cubicBezTo>
                  <a:cubicBezTo>
                    <a:pt x="2785" y="10968"/>
                    <a:pt x="2728" y="10983"/>
                    <a:pt x="2675" y="11008"/>
                  </a:cubicBezTo>
                  <a:cubicBezTo>
                    <a:pt x="2581" y="11052"/>
                    <a:pt x="2501" y="11122"/>
                    <a:pt x="2423" y="11191"/>
                  </a:cubicBezTo>
                  <a:cubicBezTo>
                    <a:pt x="2419" y="11193"/>
                    <a:pt x="2417" y="11198"/>
                    <a:pt x="2413" y="11201"/>
                  </a:cubicBezTo>
                  <a:cubicBezTo>
                    <a:pt x="2351" y="11163"/>
                    <a:pt x="2283" y="11142"/>
                    <a:pt x="2214" y="11124"/>
                  </a:cubicBezTo>
                  <a:cubicBezTo>
                    <a:pt x="2209" y="11122"/>
                    <a:pt x="2204" y="11121"/>
                    <a:pt x="2201" y="11120"/>
                  </a:cubicBezTo>
                  <a:cubicBezTo>
                    <a:pt x="2071" y="11084"/>
                    <a:pt x="1936" y="11048"/>
                    <a:pt x="1803" y="11048"/>
                  </a:cubicBezTo>
                  <a:cubicBezTo>
                    <a:pt x="1793" y="11048"/>
                    <a:pt x="1783" y="11049"/>
                    <a:pt x="1773" y="11049"/>
                  </a:cubicBezTo>
                  <a:cubicBezTo>
                    <a:pt x="1725" y="11052"/>
                    <a:pt x="1679" y="11058"/>
                    <a:pt x="1632" y="11073"/>
                  </a:cubicBezTo>
                  <a:cubicBezTo>
                    <a:pt x="1558" y="11094"/>
                    <a:pt x="1492" y="11131"/>
                    <a:pt x="1423" y="11161"/>
                  </a:cubicBezTo>
                  <a:cubicBezTo>
                    <a:pt x="1283" y="11221"/>
                    <a:pt x="1130" y="11252"/>
                    <a:pt x="977" y="11252"/>
                  </a:cubicBezTo>
                  <a:cubicBezTo>
                    <a:pt x="910" y="11252"/>
                    <a:pt x="842" y="11246"/>
                    <a:pt x="775" y="11233"/>
                  </a:cubicBezTo>
                  <a:cubicBezTo>
                    <a:pt x="670" y="11215"/>
                    <a:pt x="565" y="11181"/>
                    <a:pt x="460" y="11181"/>
                  </a:cubicBezTo>
                  <a:cubicBezTo>
                    <a:pt x="436" y="11181"/>
                    <a:pt x="412" y="11183"/>
                    <a:pt x="388" y="11187"/>
                  </a:cubicBezTo>
                  <a:cubicBezTo>
                    <a:pt x="230" y="11214"/>
                    <a:pt x="107" y="11341"/>
                    <a:pt x="22" y="11478"/>
                  </a:cubicBezTo>
                  <a:cubicBezTo>
                    <a:pt x="16" y="11489"/>
                    <a:pt x="10" y="11500"/>
                    <a:pt x="7" y="11511"/>
                  </a:cubicBezTo>
                  <a:cubicBezTo>
                    <a:pt x="0" y="11535"/>
                    <a:pt x="9" y="11560"/>
                    <a:pt x="15" y="11583"/>
                  </a:cubicBezTo>
                  <a:cubicBezTo>
                    <a:pt x="48" y="11693"/>
                    <a:pt x="81" y="11802"/>
                    <a:pt x="113" y="11913"/>
                  </a:cubicBezTo>
                  <a:cubicBezTo>
                    <a:pt x="159" y="11909"/>
                    <a:pt x="205" y="11898"/>
                    <a:pt x="247" y="11879"/>
                  </a:cubicBezTo>
                  <a:cubicBezTo>
                    <a:pt x="295" y="11997"/>
                    <a:pt x="322" y="12124"/>
                    <a:pt x="328" y="12251"/>
                  </a:cubicBezTo>
                  <a:cubicBezTo>
                    <a:pt x="332" y="12251"/>
                    <a:pt x="337" y="12250"/>
                    <a:pt x="341" y="12250"/>
                  </a:cubicBezTo>
                  <a:cubicBezTo>
                    <a:pt x="608" y="12250"/>
                    <a:pt x="850" y="12410"/>
                    <a:pt x="1062" y="12575"/>
                  </a:cubicBezTo>
                  <a:cubicBezTo>
                    <a:pt x="1277" y="12743"/>
                    <a:pt x="1495" y="12930"/>
                    <a:pt x="1762" y="12985"/>
                  </a:cubicBezTo>
                  <a:cubicBezTo>
                    <a:pt x="1813" y="12995"/>
                    <a:pt x="1865" y="13000"/>
                    <a:pt x="1916" y="13000"/>
                  </a:cubicBezTo>
                  <a:cubicBezTo>
                    <a:pt x="2048" y="13000"/>
                    <a:pt x="2180" y="12968"/>
                    <a:pt x="2298" y="12907"/>
                  </a:cubicBezTo>
                  <a:cubicBezTo>
                    <a:pt x="2455" y="13007"/>
                    <a:pt x="2632" y="13076"/>
                    <a:pt x="2812" y="13123"/>
                  </a:cubicBezTo>
                  <a:cubicBezTo>
                    <a:pt x="3044" y="13184"/>
                    <a:pt x="3282" y="13208"/>
                    <a:pt x="3520" y="13226"/>
                  </a:cubicBezTo>
                  <a:cubicBezTo>
                    <a:pt x="3655" y="13237"/>
                    <a:pt x="3793" y="13244"/>
                    <a:pt x="3930" y="13244"/>
                  </a:cubicBezTo>
                  <a:cubicBezTo>
                    <a:pt x="4095" y="13244"/>
                    <a:pt x="4258" y="13233"/>
                    <a:pt x="4416" y="13201"/>
                  </a:cubicBezTo>
                  <a:cubicBezTo>
                    <a:pt x="4511" y="13183"/>
                    <a:pt x="4601" y="13157"/>
                    <a:pt x="4690" y="13122"/>
                  </a:cubicBezTo>
                  <a:cubicBezTo>
                    <a:pt x="4731" y="13190"/>
                    <a:pt x="4795" y="13245"/>
                    <a:pt x="4869" y="13280"/>
                  </a:cubicBezTo>
                  <a:cubicBezTo>
                    <a:pt x="4978" y="13331"/>
                    <a:pt x="5101" y="13344"/>
                    <a:pt x="5221" y="13350"/>
                  </a:cubicBezTo>
                  <a:cubicBezTo>
                    <a:pt x="5341" y="13357"/>
                    <a:pt x="5479" y="13367"/>
                    <a:pt x="5556" y="13460"/>
                  </a:cubicBezTo>
                  <a:cubicBezTo>
                    <a:pt x="5604" y="13521"/>
                    <a:pt x="5614" y="13603"/>
                    <a:pt x="5624" y="13678"/>
                  </a:cubicBezTo>
                  <a:cubicBezTo>
                    <a:pt x="5660" y="13987"/>
                    <a:pt x="5687" y="14297"/>
                    <a:pt x="5707" y="14608"/>
                  </a:cubicBezTo>
                  <a:cubicBezTo>
                    <a:pt x="5710" y="14651"/>
                    <a:pt x="5712" y="14695"/>
                    <a:pt x="5727" y="14736"/>
                  </a:cubicBezTo>
                  <a:cubicBezTo>
                    <a:pt x="5758" y="14825"/>
                    <a:pt x="5839" y="14884"/>
                    <a:pt x="5911" y="14947"/>
                  </a:cubicBezTo>
                  <a:cubicBezTo>
                    <a:pt x="6003" y="15025"/>
                    <a:pt x="6086" y="15115"/>
                    <a:pt x="6158" y="15213"/>
                  </a:cubicBezTo>
                  <a:lnTo>
                    <a:pt x="6170" y="15227"/>
                  </a:lnTo>
                  <a:cubicBezTo>
                    <a:pt x="6198" y="15267"/>
                    <a:pt x="6228" y="15309"/>
                    <a:pt x="6273" y="15330"/>
                  </a:cubicBezTo>
                  <a:cubicBezTo>
                    <a:pt x="6301" y="15344"/>
                    <a:pt x="6334" y="15345"/>
                    <a:pt x="6366" y="15346"/>
                  </a:cubicBezTo>
                  <a:cubicBezTo>
                    <a:pt x="6376" y="15347"/>
                    <a:pt x="6387" y="15347"/>
                    <a:pt x="6397" y="15347"/>
                  </a:cubicBezTo>
                  <a:cubicBezTo>
                    <a:pt x="6515" y="15347"/>
                    <a:pt x="6632" y="15325"/>
                    <a:pt x="6736" y="15268"/>
                  </a:cubicBezTo>
                  <a:cubicBezTo>
                    <a:pt x="6900" y="15177"/>
                    <a:pt x="7010" y="14996"/>
                    <a:pt x="7013" y="14807"/>
                  </a:cubicBezTo>
                  <a:cubicBezTo>
                    <a:pt x="7017" y="14619"/>
                    <a:pt x="6915" y="14434"/>
                    <a:pt x="6755" y="14335"/>
                  </a:cubicBezTo>
                  <a:lnTo>
                    <a:pt x="6755" y="14335"/>
                  </a:lnTo>
                  <a:cubicBezTo>
                    <a:pt x="6802" y="14429"/>
                    <a:pt x="6828" y="14536"/>
                    <a:pt x="6831" y="14643"/>
                  </a:cubicBezTo>
                  <a:cubicBezTo>
                    <a:pt x="6831" y="14661"/>
                    <a:pt x="6829" y="14681"/>
                    <a:pt x="6818" y="14697"/>
                  </a:cubicBezTo>
                  <a:cubicBezTo>
                    <a:pt x="6807" y="14711"/>
                    <a:pt x="6792" y="14717"/>
                    <a:pt x="6775" y="14717"/>
                  </a:cubicBezTo>
                  <a:cubicBezTo>
                    <a:pt x="6752" y="14717"/>
                    <a:pt x="6726" y="14704"/>
                    <a:pt x="6710" y="14685"/>
                  </a:cubicBezTo>
                  <a:cubicBezTo>
                    <a:pt x="6684" y="14653"/>
                    <a:pt x="6678" y="14609"/>
                    <a:pt x="6662" y="14569"/>
                  </a:cubicBezTo>
                  <a:cubicBezTo>
                    <a:pt x="6628" y="14486"/>
                    <a:pt x="6551" y="14422"/>
                    <a:pt x="6463" y="14405"/>
                  </a:cubicBezTo>
                  <a:cubicBezTo>
                    <a:pt x="6448" y="14402"/>
                    <a:pt x="6432" y="14401"/>
                    <a:pt x="6417" y="14401"/>
                  </a:cubicBezTo>
                  <a:cubicBezTo>
                    <a:pt x="6343" y="14401"/>
                    <a:pt x="6269" y="14432"/>
                    <a:pt x="6218" y="14486"/>
                  </a:cubicBezTo>
                  <a:cubicBezTo>
                    <a:pt x="6334" y="14098"/>
                    <a:pt x="6381" y="13695"/>
                    <a:pt x="6427" y="13293"/>
                  </a:cubicBezTo>
                  <a:cubicBezTo>
                    <a:pt x="6433" y="13242"/>
                    <a:pt x="6439" y="13191"/>
                    <a:pt x="6444" y="13139"/>
                  </a:cubicBezTo>
                  <a:cubicBezTo>
                    <a:pt x="6715" y="13101"/>
                    <a:pt x="6975" y="12981"/>
                    <a:pt x="7196" y="12819"/>
                  </a:cubicBezTo>
                  <a:cubicBezTo>
                    <a:pt x="7253" y="12776"/>
                    <a:pt x="7308" y="12732"/>
                    <a:pt x="7361" y="12683"/>
                  </a:cubicBezTo>
                  <a:cubicBezTo>
                    <a:pt x="7548" y="12514"/>
                    <a:pt x="7705" y="12315"/>
                    <a:pt x="7842" y="12103"/>
                  </a:cubicBezTo>
                  <a:cubicBezTo>
                    <a:pt x="7944" y="11943"/>
                    <a:pt x="8040" y="11772"/>
                    <a:pt x="8158" y="11627"/>
                  </a:cubicBezTo>
                  <a:cubicBezTo>
                    <a:pt x="8283" y="11706"/>
                    <a:pt x="8391" y="11815"/>
                    <a:pt x="8490" y="11926"/>
                  </a:cubicBezTo>
                  <a:cubicBezTo>
                    <a:pt x="8544" y="11986"/>
                    <a:pt x="8595" y="12048"/>
                    <a:pt x="8650" y="12108"/>
                  </a:cubicBezTo>
                  <a:cubicBezTo>
                    <a:pt x="8728" y="12195"/>
                    <a:pt x="8810" y="12279"/>
                    <a:pt x="8905" y="12350"/>
                  </a:cubicBezTo>
                  <a:cubicBezTo>
                    <a:pt x="9025" y="12440"/>
                    <a:pt x="9172" y="12505"/>
                    <a:pt x="9320" y="12513"/>
                  </a:cubicBezTo>
                  <a:cubicBezTo>
                    <a:pt x="9329" y="12513"/>
                    <a:pt x="9338" y="12513"/>
                    <a:pt x="9347" y="12513"/>
                  </a:cubicBezTo>
                  <a:cubicBezTo>
                    <a:pt x="9385" y="12513"/>
                    <a:pt x="9422" y="12510"/>
                    <a:pt x="9460" y="12502"/>
                  </a:cubicBezTo>
                  <a:cubicBezTo>
                    <a:pt x="9553" y="12481"/>
                    <a:pt x="9638" y="12435"/>
                    <a:pt x="9721" y="12390"/>
                  </a:cubicBezTo>
                  <a:cubicBezTo>
                    <a:pt x="9846" y="12322"/>
                    <a:pt x="9971" y="12253"/>
                    <a:pt x="10096" y="12185"/>
                  </a:cubicBezTo>
                  <a:cubicBezTo>
                    <a:pt x="10136" y="12164"/>
                    <a:pt x="10175" y="12143"/>
                    <a:pt x="10214" y="12120"/>
                  </a:cubicBezTo>
                  <a:cubicBezTo>
                    <a:pt x="10343" y="12051"/>
                    <a:pt x="10476" y="11979"/>
                    <a:pt x="10619" y="11944"/>
                  </a:cubicBezTo>
                  <a:cubicBezTo>
                    <a:pt x="10672" y="11932"/>
                    <a:pt x="10726" y="11925"/>
                    <a:pt x="10780" y="11925"/>
                  </a:cubicBezTo>
                  <a:cubicBezTo>
                    <a:pt x="10875" y="11925"/>
                    <a:pt x="10968" y="11946"/>
                    <a:pt x="11048" y="11996"/>
                  </a:cubicBezTo>
                  <a:cubicBezTo>
                    <a:pt x="11157" y="12064"/>
                    <a:pt x="11227" y="12179"/>
                    <a:pt x="11317" y="12271"/>
                  </a:cubicBezTo>
                  <a:cubicBezTo>
                    <a:pt x="11390" y="12348"/>
                    <a:pt x="11491" y="12415"/>
                    <a:pt x="11594" y="12415"/>
                  </a:cubicBezTo>
                  <a:cubicBezTo>
                    <a:pt x="11616" y="12415"/>
                    <a:pt x="11637" y="12412"/>
                    <a:pt x="11659" y="12405"/>
                  </a:cubicBezTo>
                  <a:cubicBezTo>
                    <a:pt x="11750" y="12377"/>
                    <a:pt x="11810" y="12297"/>
                    <a:pt x="11861" y="12213"/>
                  </a:cubicBezTo>
                  <a:cubicBezTo>
                    <a:pt x="11913" y="12197"/>
                    <a:pt x="11960" y="12164"/>
                    <a:pt x="11990" y="12117"/>
                  </a:cubicBezTo>
                  <a:cubicBezTo>
                    <a:pt x="12014" y="12077"/>
                    <a:pt x="12027" y="12030"/>
                    <a:pt x="12024" y="11984"/>
                  </a:cubicBezTo>
                  <a:cubicBezTo>
                    <a:pt x="12096" y="11949"/>
                    <a:pt x="12148" y="11874"/>
                    <a:pt x="12160" y="11793"/>
                  </a:cubicBezTo>
                  <a:cubicBezTo>
                    <a:pt x="12175" y="11684"/>
                    <a:pt x="12124" y="11575"/>
                    <a:pt x="12051" y="11493"/>
                  </a:cubicBezTo>
                  <a:cubicBezTo>
                    <a:pt x="11976" y="11411"/>
                    <a:pt x="11882" y="11351"/>
                    <a:pt x="11789" y="11294"/>
                  </a:cubicBezTo>
                  <a:lnTo>
                    <a:pt x="11789" y="11294"/>
                  </a:lnTo>
                  <a:cubicBezTo>
                    <a:pt x="11856" y="11395"/>
                    <a:pt x="11878" y="11525"/>
                    <a:pt x="11847" y="11643"/>
                  </a:cubicBezTo>
                  <a:cubicBezTo>
                    <a:pt x="11586" y="11590"/>
                    <a:pt x="11365" y="11423"/>
                    <a:pt x="11145" y="11272"/>
                  </a:cubicBezTo>
                  <a:cubicBezTo>
                    <a:pt x="10928" y="11123"/>
                    <a:pt x="10687" y="10982"/>
                    <a:pt x="10426" y="10982"/>
                  </a:cubicBezTo>
                  <a:cubicBezTo>
                    <a:pt x="10421" y="10982"/>
                    <a:pt x="10417" y="10982"/>
                    <a:pt x="10412" y="10982"/>
                  </a:cubicBezTo>
                  <a:cubicBezTo>
                    <a:pt x="10491" y="11067"/>
                    <a:pt x="10526" y="11192"/>
                    <a:pt x="10499" y="11306"/>
                  </a:cubicBezTo>
                  <a:cubicBezTo>
                    <a:pt x="10396" y="11277"/>
                    <a:pt x="10289" y="11263"/>
                    <a:pt x="10183" y="11263"/>
                  </a:cubicBezTo>
                  <a:cubicBezTo>
                    <a:pt x="10080" y="11263"/>
                    <a:pt x="9977" y="11276"/>
                    <a:pt x="9878" y="11303"/>
                  </a:cubicBezTo>
                  <a:cubicBezTo>
                    <a:pt x="9843" y="11313"/>
                    <a:pt x="9805" y="11325"/>
                    <a:pt x="9777" y="11349"/>
                  </a:cubicBezTo>
                  <a:cubicBezTo>
                    <a:pt x="9728" y="11391"/>
                    <a:pt x="9711" y="11462"/>
                    <a:pt x="9658" y="11498"/>
                  </a:cubicBezTo>
                  <a:cubicBezTo>
                    <a:pt x="9733" y="11255"/>
                    <a:pt x="9736" y="10992"/>
                    <a:pt x="9666" y="10748"/>
                  </a:cubicBezTo>
                  <a:cubicBezTo>
                    <a:pt x="9653" y="10700"/>
                    <a:pt x="9638" y="10653"/>
                    <a:pt x="9610" y="10610"/>
                  </a:cubicBezTo>
                  <a:cubicBezTo>
                    <a:pt x="9548" y="10504"/>
                    <a:pt x="9435" y="10438"/>
                    <a:pt x="9326" y="10378"/>
                  </a:cubicBezTo>
                  <a:cubicBezTo>
                    <a:pt x="9506" y="10111"/>
                    <a:pt x="9781" y="9912"/>
                    <a:pt x="10069" y="9763"/>
                  </a:cubicBezTo>
                  <a:cubicBezTo>
                    <a:pt x="10744" y="9413"/>
                    <a:pt x="11510" y="9291"/>
                    <a:pt x="12231" y="9049"/>
                  </a:cubicBezTo>
                  <a:cubicBezTo>
                    <a:pt x="12953" y="8809"/>
                    <a:pt x="13680" y="8396"/>
                    <a:pt x="13989" y="7700"/>
                  </a:cubicBezTo>
                  <a:cubicBezTo>
                    <a:pt x="14111" y="7429"/>
                    <a:pt x="14160" y="7130"/>
                    <a:pt x="14157" y="6830"/>
                  </a:cubicBezTo>
                  <a:cubicBezTo>
                    <a:pt x="14156" y="6787"/>
                    <a:pt x="14155" y="6736"/>
                    <a:pt x="14151" y="6687"/>
                  </a:cubicBezTo>
                  <a:cubicBezTo>
                    <a:pt x="14136" y="6446"/>
                    <a:pt x="14087" y="6199"/>
                    <a:pt x="13948" y="6001"/>
                  </a:cubicBezTo>
                  <a:cubicBezTo>
                    <a:pt x="13800" y="5787"/>
                    <a:pt x="13566" y="5651"/>
                    <a:pt x="13339" y="5521"/>
                  </a:cubicBezTo>
                  <a:lnTo>
                    <a:pt x="13339" y="5521"/>
                  </a:lnTo>
                  <a:cubicBezTo>
                    <a:pt x="13587" y="5794"/>
                    <a:pt x="13817" y="6108"/>
                    <a:pt x="13860" y="6473"/>
                  </a:cubicBezTo>
                  <a:cubicBezTo>
                    <a:pt x="13879" y="6617"/>
                    <a:pt x="13864" y="6760"/>
                    <a:pt x="13827" y="6897"/>
                  </a:cubicBezTo>
                  <a:cubicBezTo>
                    <a:pt x="13759" y="7151"/>
                    <a:pt x="13609" y="7389"/>
                    <a:pt x="13420" y="7575"/>
                  </a:cubicBezTo>
                  <a:cubicBezTo>
                    <a:pt x="13128" y="7863"/>
                    <a:pt x="12750" y="8047"/>
                    <a:pt x="12369" y="8196"/>
                  </a:cubicBezTo>
                  <a:cubicBezTo>
                    <a:pt x="11990" y="8345"/>
                    <a:pt x="11599" y="8467"/>
                    <a:pt x="11198" y="8531"/>
                  </a:cubicBezTo>
                  <a:cubicBezTo>
                    <a:pt x="10684" y="8613"/>
                    <a:pt x="10157" y="8601"/>
                    <a:pt x="9644" y="8681"/>
                  </a:cubicBezTo>
                  <a:cubicBezTo>
                    <a:pt x="9587" y="8688"/>
                    <a:pt x="9530" y="8698"/>
                    <a:pt x="9474" y="8710"/>
                  </a:cubicBezTo>
                  <a:cubicBezTo>
                    <a:pt x="8513" y="8903"/>
                    <a:pt x="7647" y="9517"/>
                    <a:pt x="7136" y="10352"/>
                  </a:cubicBezTo>
                  <a:cubicBezTo>
                    <a:pt x="7251" y="9859"/>
                    <a:pt x="7453" y="9383"/>
                    <a:pt x="7791" y="9009"/>
                  </a:cubicBezTo>
                  <a:cubicBezTo>
                    <a:pt x="8139" y="8624"/>
                    <a:pt x="8653" y="8368"/>
                    <a:pt x="9163" y="8368"/>
                  </a:cubicBezTo>
                  <a:cubicBezTo>
                    <a:pt x="9312" y="8368"/>
                    <a:pt x="9461" y="8390"/>
                    <a:pt x="9605" y="8437"/>
                  </a:cubicBezTo>
                  <a:cubicBezTo>
                    <a:pt x="9431" y="8257"/>
                    <a:pt x="9454" y="7948"/>
                    <a:pt x="9598" y="7740"/>
                  </a:cubicBezTo>
                  <a:cubicBezTo>
                    <a:pt x="9741" y="7533"/>
                    <a:pt x="9976" y="7410"/>
                    <a:pt x="10207" y="7314"/>
                  </a:cubicBezTo>
                  <a:cubicBezTo>
                    <a:pt x="10753" y="7088"/>
                    <a:pt x="11344" y="6974"/>
                    <a:pt x="11935" y="6974"/>
                  </a:cubicBezTo>
                  <a:cubicBezTo>
                    <a:pt x="12288" y="6974"/>
                    <a:pt x="12641" y="7015"/>
                    <a:pt x="12984" y="7097"/>
                  </a:cubicBezTo>
                  <a:cubicBezTo>
                    <a:pt x="12708" y="6782"/>
                    <a:pt x="12316" y="6602"/>
                    <a:pt x="11974" y="6361"/>
                  </a:cubicBezTo>
                  <a:cubicBezTo>
                    <a:pt x="11632" y="6122"/>
                    <a:pt x="11315" y="5768"/>
                    <a:pt x="11324" y="5351"/>
                  </a:cubicBezTo>
                  <a:cubicBezTo>
                    <a:pt x="11333" y="4923"/>
                    <a:pt x="11676" y="4583"/>
                    <a:pt x="12021" y="4332"/>
                  </a:cubicBezTo>
                  <a:cubicBezTo>
                    <a:pt x="12389" y="4066"/>
                    <a:pt x="12789" y="3843"/>
                    <a:pt x="13210" y="3670"/>
                  </a:cubicBezTo>
                  <a:cubicBezTo>
                    <a:pt x="13630" y="3497"/>
                    <a:pt x="14070" y="3374"/>
                    <a:pt x="14520" y="3305"/>
                  </a:cubicBezTo>
                  <a:cubicBezTo>
                    <a:pt x="13675" y="3164"/>
                    <a:pt x="12816" y="3020"/>
                    <a:pt x="12041" y="2656"/>
                  </a:cubicBezTo>
                  <a:cubicBezTo>
                    <a:pt x="11632" y="2464"/>
                    <a:pt x="11210" y="2147"/>
                    <a:pt x="11181" y="1696"/>
                  </a:cubicBezTo>
                  <a:cubicBezTo>
                    <a:pt x="11157" y="1319"/>
                    <a:pt x="11422" y="985"/>
                    <a:pt x="11707" y="734"/>
                  </a:cubicBezTo>
                  <a:cubicBezTo>
                    <a:pt x="12046" y="433"/>
                    <a:pt x="12432" y="183"/>
                    <a:pt x="12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4"/>
            <p:cNvSpPr/>
            <p:nvPr/>
          </p:nvSpPr>
          <p:spPr>
            <a:xfrm>
              <a:off x="5051000" y="1249250"/>
              <a:ext cx="200975" cy="317075"/>
            </a:xfrm>
            <a:custGeom>
              <a:avLst/>
              <a:gdLst/>
              <a:ahLst/>
              <a:cxnLst/>
              <a:rect l="l" t="t" r="r" b="b"/>
              <a:pathLst>
                <a:path w="8039" h="12683" extrusionOk="0">
                  <a:moveTo>
                    <a:pt x="7386" y="0"/>
                  </a:moveTo>
                  <a:lnTo>
                    <a:pt x="7386" y="0"/>
                  </a:lnTo>
                  <a:cubicBezTo>
                    <a:pt x="5463" y="1231"/>
                    <a:pt x="3693" y="2702"/>
                    <a:pt x="2131" y="4367"/>
                  </a:cubicBezTo>
                  <a:cubicBezTo>
                    <a:pt x="1550" y="4989"/>
                    <a:pt x="989" y="5648"/>
                    <a:pt x="649" y="6428"/>
                  </a:cubicBezTo>
                  <a:cubicBezTo>
                    <a:pt x="362" y="7087"/>
                    <a:pt x="248" y="7848"/>
                    <a:pt x="434" y="8535"/>
                  </a:cubicBezTo>
                  <a:cubicBezTo>
                    <a:pt x="450" y="8597"/>
                    <a:pt x="402" y="8645"/>
                    <a:pt x="350" y="8645"/>
                  </a:cubicBezTo>
                  <a:cubicBezTo>
                    <a:pt x="329" y="8645"/>
                    <a:pt x="307" y="8637"/>
                    <a:pt x="289" y="8618"/>
                  </a:cubicBezTo>
                  <a:lnTo>
                    <a:pt x="3" y="8324"/>
                  </a:lnTo>
                  <a:lnTo>
                    <a:pt x="3" y="8324"/>
                  </a:lnTo>
                  <a:cubicBezTo>
                    <a:pt x="0" y="8600"/>
                    <a:pt x="56" y="9023"/>
                    <a:pt x="291" y="9166"/>
                  </a:cubicBezTo>
                  <a:cubicBezTo>
                    <a:pt x="527" y="9312"/>
                    <a:pt x="798" y="9382"/>
                    <a:pt x="1056" y="9486"/>
                  </a:cubicBezTo>
                  <a:cubicBezTo>
                    <a:pt x="2294" y="9986"/>
                    <a:pt x="3103" y="11361"/>
                    <a:pt x="2985" y="12682"/>
                  </a:cubicBezTo>
                  <a:cubicBezTo>
                    <a:pt x="3085" y="12371"/>
                    <a:pt x="3134" y="12052"/>
                    <a:pt x="3139" y="11727"/>
                  </a:cubicBezTo>
                  <a:cubicBezTo>
                    <a:pt x="3142" y="10779"/>
                    <a:pt x="2743" y="9815"/>
                    <a:pt x="1994" y="9217"/>
                  </a:cubicBezTo>
                  <a:cubicBezTo>
                    <a:pt x="1312" y="8702"/>
                    <a:pt x="1006" y="8610"/>
                    <a:pt x="1257" y="7668"/>
                  </a:cubicBezTo>
                  <a:lnTo>
                    <a:pt x="1345" y="7370"/>
                  </a:lnTo>
                  <a:cubicBezTo>
                    <a:pt x="1418" y="7507"/>
                    <a:pt x="1527" y="7716"/>
                    <a:pt x="1611" y="7877"/>
                  </a:cubicBezTo>
                  <a:cubicBezTo>
                    <a:pt x="1691" y="6950"/>
                    <a:pt x="2239" y="6118"/>
                    <a:pt x="2927" y="5519"/>
                  </a:cubicBezTo>
                  <a:cubicBezTo>
                    <a:pt x="3815" y="4761"/>
                    <a:pt x="4869" y="4246"/>
                    <a:pt x="5909" y="3736"/>
                  </a:cubicBezTo>
                  <a:cubicBezTo>
                    <a:pt x="6603" y="3406"/>
                    <a:pt x="7313" y="3111"/>
                    <a:pt x="8039" y="2856"/>
                  </a:cubicBezTo>
                  <a:lnTo>
                    <a:pt x="8028" y="2826"/>
                  </a:lnTo>
                  <a:cubicBezTo>
                    <a:pt x="7717" y="2818"/>
                    <a:pt x="7406" y="2788"/>
                    <a:pt x="7097" y="2722"/>
                  </a:cubicBezTo>
                  <a:cubicBezTo>
                    <a:pt x="6918" y="2685"/>
                    <a:pt x="6745" y="2614"/>
                    <a:pt x="6599" y="2503"/>
                  </a:cubicBezTo>
                  <a:cubicBezTo>
                    <a:pt x="6037" y="2080"/>
                    <a:pt x="6234" y="1487"/>
                    <a:pt x="6509" y="1035"/>
                  </a:cubicBezTo>
                  <a:cubicBezTo>
                    <a:pt x="6745" y="647"/>
                    <a:pt x="7042" y="297"/>
                    <a:pt x="7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4"/>
            <p:cNvSpPr/>
            <p:nvPr/>
          </p:nvSpPr>
          <p:spPr>
            <a:xfrm>
              <a:off x="5290775" y="1422300"/>
              <a:ext cx="72375" cy="46275"/>
            </a:xfrm>
            <a:custGeom>
              <a:avLst/>
              <a:gdLst/>
              <a:ahLst/>
              <a:cxnLst/>
              <a:rect l="l" t="t" r="r" b="b"/>
              <a:pathLst>
                <a:path w="2895" h="1851" extrusionOk="0">
                  <a:moveTo>
                    <a:pt x="483" y="0"/>
                  </a:moveTo>
                  <a:cubicBezTo>
                    <a:pt x="321" y="0"/>
                    <a:pt x="160" y="11"/>
                    <a:pt x="1" y="32"/>
                  </a:cubicBezTo>
                  <a:cubicBezTo>
                    <a:pt x="548" y="194"/>
                    <a:pt x="1067" y="444"/>
                    <a:pt x="1456" y="813"/>
                  </a:cubicBezTo>
                  <a:cubicBezTo>
                    <a:pt x="1528" y="880"/>
                    <a:pt x="1594" y="952"/>
                    <a:pt x="1653" y="1027"/>
                  </a:cubicBezTo>
                  <a:cubicBezTo>
                    <a:pt x="1794" y="1213"/>
                    <a:pt x="1889" y="1422"/>
                    <a:pt x="1965" y="1635"/>
                  </a:cubicBezTo>
                  <a:cubicBezTo>
                    <a:pt x="2060" y="1693"/>
                    <a:pt x="2146" y="1766"/>
                    <a:pt x="2217" y="1850"/>
                  </a:cubicBezTo>
                  <a:cubicBezTo>
                    <a:pt x="2274" y="1209"/>
                    <a:pt x="1848" y="682"/>
                    <a:pt x="1369" y="296"/>
                  </a:cubicBezTo>
                  <a:lnTo>
                    <a:pt x="1369" y="296"/>
                  </a:lnTo>
                  <a:cubicBezTo>
                    <a:pt x="1953" y="435"/>
                    <a:pt x="2444" y="774"/>
                    <a:pt x="2746" y="1305"/>
                  </a:cubicBezTo>
                  <a:cubicBezTo>
                    <a:pt x="2785" y="1186"/>
                    <a:pt x="2834" y="1071"/>
                    <a:pt x="2895" y="962"/>
                  </a:cubicBezTo>
                  <a:cubicBezTo>
                    <a:pt x="2565" y="624"/>
                    <a:pt x="2137" y="359"/>
                    <a:pt x="1661" y="195"/>
                  </a:cubicBezTo>
                  <a:cubicBezTo>
                    <a:pt x="1288" y="66"/>
                    <a:pt x="886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7" name="Google Shape;4777;p54"/>
          <p:cNvSpPr/>
          <p:nvPr/>
        </p:nvSpPr>
        <p:spPr>
          <a:xfrm rot="10800000" flipH="1">
            <a:off x="1304130" y="2828542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8" name="Google Shape;4778;p54"/>
          <p:cNvSpPr/>
          <p:nvPr/>
        </p:nvSpPr>
        <p:spPr>
          <a:xfrm rot="10800000" flipH="1">
            <a:off x="1702780" y="3647867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9" name="Google Shape;4779;p54"/>
          <p:cNvSpPr/>
          <p:nvPr/>
        </p:nvSpPr>
        <p:spPr>
          <a:xfrm rot="10800000" flipH="1">
            <a:off x="879805" y="3154954"/>
            <a:ext cx="129296" cy="175333"/>
          </a:xfrm>
          <a:custGeom>
            <a:avLst/>
            <a:gdLst/>
            <a:ahLst/>
            <a:cxnLst/>
            <a:rect l="l" t="t" r="r" b="b"/>
            <a:pathLst>
              <a:path w="778" h="1055" extrusionOk="0">
                <a:moveTo>
                  <a:pt x="379" y="29"/>
                </a:moveTo>
                <a:cubicBezTo>
                  <a:pt x="358" y="50"/>
                  <a:pt x="349" y="89"/>
                  <a:pt x="337" y="215"/>
                </a:cubicBezTo>
                <a:cubicBezTo>
                  <a:pt x="318" y="395"/>
                  <a:pt x="295" y="420"/>
                  <a:pt x="141" y="433"/>
                </a:cubicBezTo>
                <a:cubicBezTo>
                  <a:pt x="55" y="439"/>
                  <a:pt x="10" y="456"/>
                  <a:pt x="6" y="487"/>
                </a:cubicBezTo>
                <a:cubicBezTo>
                  <a:pt x="1" y="527"/>
                  <a:pt x="26" y="543"/>
                  <a:pt x="118" y="562"/>
                </a:cubicBezTo>
                <a:cubicBezTo>
                  <a:pt x="308" y="599"/>
                  <a:pt x="331" y="627"/>
                  <a:pt x="339" y="865"/>
                </a:cubicBezTo>
                <a:cubicBezTo>
                  <a:pt x="346" y="1029"/>
                  <a:pt x="353" y="1055"/>
                  <a:pt x="399" y="1055"/>
                </a:cubicBezTo>
                <a:cubicBezTo>
                  <a:pt x="446" y="1055"/>
                  <a:pt x="457" y="1028"/>
                  <a:pt x="462" y="874"/>
                </a:cubicBezTo>
                <a:cubicBezTo>
                  <a:pt x="469" y="695"/>
                  <a:pt x="487" y="624"/>
                  <a:pt x="537" y="594"/>
                </a:cubicBezTo>
                <a:cubicBezTo>
                  <a:pt x="547" y="587"/>
                  <a:pt x="594" y="574"/>
                  <a:pt x="640" y="564"/>
                </a:cubicBezTo>
                <a:cubicBezTo>
                  <a:pt x="752" y="542"/>
                  <a:pt x="777" y="528"/>
                  <a:pt x="777" y="496"/>
                </a:cubicBezTo>
                <a:cubicBezTo>
                  <a:pt x="777" y="461"/>
                  <a:pt x="754" y="450"/>
                  <a:pt x="659" y="434"/>
                </a:cubicBezTo>
                <a:cubicBezTo>
                  <a:pt x="562" y="418"/>
                  <a:pt x="517" y="399"/>
                  <a:pt x="502" y="368"/>
                </a:cubicBezTo>
                <a:cubicBezTo>
                  <a:pt x="496" y="357"/>
                  <a:pt x="487" y="293"/>
                  <a:pt x="482" y="230"/>
                </a:cubicBezTo>
                <a:cubicBezTo>
                  <a:pt x="479" y="165"/>
                  <a:pt x="469" y="97"/>
                  <a:pt x="462" y="74"/>
                </a:cubicBezTo>
                <a:cubicBezTo>
                  <a:pt x="443" y="20"/>
                  <a:pt x="408" y="0"/>
                  <a:pt x="379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Language Arts Subject for Elementary: Fairy Tale by Slidesgo">
  <a:themeElements>
    <a:clrScheme name="Simple Light">
      <a:dk1>
        <a:srgbClr val="673870"/>
      </a:dk1>
      <a:lt1>
        <a:srgbClr val="FFDFBD"/>
      </a:lt1>
      <a:dk2>
        <a:srgbClr val="F6B369"/>
      </a:dk2>
      <a:lt2>
        <a:srgbClr val="F77152"/>
      </a:lt2>
      <a:accent1>
        <a:srgbClr val="D35A69"/>
      </a:accent1>
      <a:accent2>
        <a:srgbClr val="F8B1D1"/>
      </a:accent2>
      <a:accent3>
        <a:srgbClr val="A06AAD"/>
      </a:accent3>
      <a:accent4>
        <a:srgbClr val="8DA484"/>
      </a:accent4>
      <a:accent5>
        <a:srgbClr val="A3E7DB"/>
      </a:accent5>
      <a:accent6>
        <a:srgbClr val="F9EAEA"/>
      </a:accent6>
      <a:hlink>
        <a:srgbClr val="6738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246</Words>
  <Application>Microsoft Office PowerPoint</Application>
  <PresentationFormat>On-screen Show (16:9)</PresentationFormat>
  <Paragraphs>31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Arima</vt:lpstr>
      <vt:lpstr>Albert Sans</vt:lpstr>
      <vt:lpstr>Bebas Neue</vt:lpstr>
      <vt:lpstr>Arial</vt:lpstr>
      <vt:lpstr>Script MT Bold</vt:lpstr>
      <vt:lpstr>#9Slide03 Montserrat Black</vt:lpstr>
      <vt:lpstr>Times New Roman</vt:lpstr>
      <vt:lpstr>DM Sans</vt:lpstr>
      <vt:lpstr>Snap ITC</vt:lpstr>
      <vt:lpstr>PT Sans</vt:lpstr>
      <vt:lpstr>Language Arts Subject for Elementary: Fairy Tale by Slidesgo</vt:lpstr>
      <vt:lpstr>Chào mừng các em học sinh</vt:lpstr>
      <vt:lpstr>CHỦ ĐỀ 5: Cuộc sống quanh em</vt:lpstr>
      <vt:lpstr>Khám phá</vt:lpstr>
      <vt:lpstr>Hình thức và cách thể hiện Hình thức thể hiện các nhân vật Màu sắc</vt:lpstr>
      <vt:lpstr>Hoạt động 2</vt:lpstr>
      <vt:lpstr>Hình thức và cách thể hiện Hình thức thể hiện các nhân vật Màu sắc</vt:lpstr>
      <vt:lpstr>    Chúng ta có thể tạo một câu chuyện tranh  theo nhiều cách thức, cách tạo hình khác nhau.</vt:lpstr>
      <vt:lpstr>Hoạt động 3</vt:lpstr>
      <vt:lpstr>Sáng tác một truyện tranh mà em thích.</vt:lpstr>
      <vt:lpstr>Hoạt động :04</vt:lpstr>
      <vt:lpstr>Hãy tạo một cuộc triển lãm tranh và cùng chia sẻ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học sinh</dc:title>
  <cp:lastModifiedBy>Nguyễn Ngọc Quốc Khánh</cp:lastModifiedBy>
  <cp:revision>11</cp:revision>
  <dcterms:modified xsi:type="dcterms:W3CDTF">2025-03-12T12:26:18Z</dcterms:modified>
</cp:coreProperties>
</file>